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6" r:id="rId3"/>
    <p:sldId id="297" r:id="rId4"/>
    <p:sldId id="298" r:id="rId5"/>
    <p:sldId id="299" r:id="rId6"/>
    <p:sldId id="270" r:id="rId7"/>
    <p:sldId id="271" r:id="rId8"/>
    <p:sldId id="273" r:id="rId9"/>
    <p:sldId id="274" r:id="rId10"/>
    <p:sldId id="275" r:id="rId11"/>
    <p:sldId id="276" r:id="rId12"/>
    <p:sldId id="277" r:id="rId13"/>
    <p:sldId id="278" r:id="rId14"/>
    <p:sldId id="279" r:id="rId15"/>
    <p:sldId id="280" r:id="rId16"/>
    <p:sldId id="281" r:id="rId17"/>
    <p:sldId id="282" r:id="rId18"/>
    <p:sldId id="283" r:id="rId19"/>
    <p:sldId id="284" r:id="rId20"/>
    <p:sldId id="285" r:id="rId21"/>
    <p:sldId id="286" r:id="rId22"/>
    <p:sldId id="287" r:id="rId23"/>
    <p:sldId id="288" r:id="rId24"/>
    <p:sldId id="289" r:id="rId25"/>
    <p:sldId id="290" r:id="rId26"/>
    <p:sldId id="291" r:id="rId27"/>
    <p:sldId id="292" r:id="rId28"/>
    <p:sldId id="293" r:id="rId29"/>
    <p:sldId id="294" r:id="rId30"/>
    <p:sldId id="295" r:id="rId31"/>
    <p:sldId id="257" r:id="rId32"/>
    <p:sldId id="258" r:id="rId33"/>
    <p:sldId id="265" r:id="rId34"/>
    <p:sldId id="266" r:id="rId35"/>
    <p:sldId id="267" r:id="rId36"/>
    <p:sldId id="268" r:id="rId37"/>
    <p:sldId id="259" r:id="rId38"/>
    <p:sldId id="262" r:id="rId39"/>
    <p:sldId id="261" r:id="rId40"/>
    <p:sldId id="263" r:id="rId41"/>
    <p:sldId id="260" r:id="rId42"/>
    <p:sldId id="264" r:id="rId43"/>
    <p:sldId id="269" r:id="rId44"/>
    <p:sldId id="272" r:id="rId45"/>
    <p:sldId id="300" r:id="rId46"/>
    <p:sldId id="301" r:id="rId47"/>
    <p:sldId id="302" r:id="rId48"/>
    <p:sldId id="303"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5" d="100"/>
          <a:sy n="95" d="100"/>
        </p:scale>
        <p:origin x="1543" y="8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B9A9649-C191-43D4-B9A6-80171F4EAD85}" type="datetimeFigureOut">
              <a:rPr lang="en-US" smtClean="0"/>
              <a:t>8/10/2014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2BA0ED-6180-4095-B6E9-CEE43F085B78}" type="slidenum">
              <a:rPr lang="en-US" smtClean="0"/>
              <a:t>‹#›</a:t>
            </a:fld>
            <a:endParaRPr lang="en-US"/>
          </a:p>
        </p:txBody>
      </p:sp>
    </p:spTree>
    <p:extLst>
      <p:ext uri="{BB962C8B-B14F-4D97-AF65-F5344CB8AC3E}">
        <p14:creationId xmlns:p14="http://schemas.microsoft.com/office/powerpoint/2010/main" val="12234890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9A9649-C191-43D4-B9A6-80171F4EAD85}" type="datetimeFigureOut">
              <a:rPr lang="en-US" smtClean="0"/>
              <a:t>8/10/2014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2BA0ED-6180-4095-B6E9-CEE43F085B78}" type="slidenum">
              <a:rPr lang="en-US" smtClean="0"/>
              <a:t>‹#›</a:t>
            </a:fld>
            <a:endParaRPr lang="en-US"/>
          </a:p>
        </p:txBody>
      </p:sp>
    </p:spTree>
    <p:extLst>
      <p:ext uri="{BB962C8B-B14F-4D97-AF65-F5344CB8AC3E}">
        <p14:creationId xmlns:p14="http://schemas.microsoft.com/office/powerpoint/2010/main" val="1650679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9A9649-C191-43D4-B9A6-80171F4EAD85}" type="datetimeFigureOut">
              <a:rPr lang="en-US" smtClean="0"/>
              <a:t>8/10/2014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2BA0ED-6180-4095-B6E9-CEE43F085B78}" type="slidenum">
              <a:rPr lang="en-US" smtClean="0"/>
              <a:t>‹#›</a:t>
            </a:fld>
            <a:endParaRPr lang="en-US"/>
          </a:p>
        </p:txBody>
      </p:sp>
    </p:spTree>
    <p:extLst>
      <p:ext uri="{BB962C8B-B14F-4D97-AF65-F5344CB8AC3E}">
        <p14:creationId xmlns:p14="http://schemas.microsoft.com/office/powerpoint/2010/main" val="1122948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9A9649-C191-43D4-B9A6-80171F4EAD85}" type="datetimeFigureOut">
              <a:rPr lang="en-US" smtClean="0"/>
              <a:t>8/10/2014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2BA0ED-6180-4095-B6E9-CEE43F085B78}" type="slidenum">
              <a:rPr lang="en-US" smtClean="0"/>
              <a:t>‹#›</a:t>
            </a:fld>
            <a:endParaRPr lang="en-US"/>
          </a:p>
        </p:txBody>
      </p:sp>
    </p:spTree>
    <p:extLst>
      <p:ext uri="{BB962C8B-B14F-4D97-AF65-F5344CB8AC3E}">
        <p14:creationId xmlns:p14="http://schemas.microsoft.com/office/powerpoint/2010/main" val="1861987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9A9649-C191-43D4-B9A6-80171F4EAD85}" type="datetimeFigureOut">
              <a:rPr lang="en-US" smtClean="0"/>
              <a:t>8/10/2014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2BA0ED-6180-4095-B6E9-CEE43F085B78}" type="slidenum">
              <a:rPr lang="en-US" smtClean="0"/>
              <a:t>‹#›</a:t>
            </a:fld>
            <a:endParaRPr lang="en-US"/>
          </a:p>
        </p:txBody>
      </p:sp>
    </p:spTree>
    <p:extLst>
      <p:ext uri="{BB962C8B-B14F-4D97-AF65-F5344CB8AC3E}">
        <p14:creationId xmlns:p14="http://schemas.microsoft.com/office/powerpoint/2010/main" val="57701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B9A9649-C191-43D4-B9A6-80171F4EAD85}" type="datetimeFigureOut">
              <a:rPr lang="en-US" smtClean="0"/>
              <a:t>8/10/2014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2BA0ED-6180-4095-B6E9-CEE43F085B78}" type="slidenum">
              <a:rPr lang="en-US" smtClean="0"/>
              <a:t>‹#›</a:t>
            </a:fld>
            <a:endParaRPr lang="en-US"/>
          </a:p>
        </p:txBody>
      </p:sp>
    </p:spTree>
    <p:extLst>
      <p:ext uri="{BB962C8B-B14F-4D97-AF65-F5344CB8AC3E}">
        <p14:creationId xmlns:p14="http://schemas.microsoft.com/office/powerpoint/2010/main" val="1017369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B9A9649-C191-43D4-B9A6-80171F4EAD85}" type="datetimeFigureOut">
              <a:rPr lang="en-US" smtClean="0"/>
              <a:t>8/10/2014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2BA0ED-6180-4095-B6E9-CEE43F085B78}" type="slidenum">
              <a:rPr lang="en-US" smtClean="0"/>
              <a:t>‹#›</a:t>
            </a:fld>
            <a:endParaRPr lang="en-US"/>
          </a:p>
        </p:txBody>
      </p:sp>
    </p:spTree>
    <p:extLst>
      <p:ext uri="{BB962C8B-B14F-4D97-AF65-F5344CB8AC3E}">
        <p14:creationId xmlns:p14="http://schemas.microsoft.com/office/powerpoint/2010/main" val="2536997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B9A9649-C191-43D4-B9A6-80171F4EAD85}" type="datetimeFigureOut">
              <a:rPr lang="en-US" smtClean="0"/>
              <a:t>8/10/2014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2BA0ED-6180-4095-B6E9-CEE43F085B78}" type="slidenum">
              <a:rPr lang="en-US" smtClean="0"/>
              <a:t>‹#›</a:t>
            </a:fld>
            <a:endParaRPr lang="en-US"/>
          </a:p>
        </p:txBody>
      </p:sp>
    </p:spTree>
    <p:extLst>
      <p:ext uri="{BB962C8B-B14F-4D97-AF65-F5344CB8AC3E}">
        <p14:creationId xmlns:p14="http://schemas.microsoft.com/office/powerpoint/2010/main" val="3530959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9A9649-C191-43D4-B9A6-80171F4EAD85}" type="datetimeFigureOut">
              <a:rPr lang="en-US" smtClean="0"/>
              <a:t>8/10/2014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2BA0ED-6180-4095-B6E9-CEE43F085B78}" type="slidenum">
              <a:rPr lang="en-US" smtClean="0"/>
              <a:t>‹#›</a:t>
            </a:fld>
            <a:endParaRPr lang="en-US"/>
          </a:p>
        </p:txBody>
      </p:sp>
    </p:spTree>
    <p:extLst>
      <p:ext uri="{BB962C8B-B14F-4D97-AF65-F5344CB8AC3E}">
        <p14:creationId xmlns:p14="http://schemas.microsoft.com/office/powerpoint/2010/main" val="1281644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9A9649-C191-43D4-B9A6-80171F4EAD85}" type="datetimeFigureOut">
              <a:rPr lang="en-US" smtClean="0"/>
              <a:t>8/10/2014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2BA0ED-6180-4095-B6E9-CEE43F085B78}" type="slidenum">
              <a:rPr lang="en-US" smtClean="0"/>
              <a:t>‹#›</a:t>
            </a:fld>
            <a:endParaRPr lang="en-US"/>
          </a:p>
        </p:txBody>
      </p:sp>
    </p:spTree>
    <p:extLst>
      <p:ext uri="{BB962C8B-B14F-4D97-AF65-F5344CB8AC3E}">
        <p14:creationId xmlns:p14="http://schemas.microsoft.com/office/powerpoint/2010/main" val="867608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9A9649-C191-43D4-B9A6-80171F4EAD85}" type="datetimeFigureOut">
              <a:rPr lang="en-US" smtClean="0"/>
              <a:t>8/10/2014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2BA0ED-6180-4095-B6E9-CEE43F085B78}" type="slidenum">
              <a:rPr lang="en-US" smtClean="0"/>
              <a:t>‹#›</a:t>
            </a:fld>
            <a:endParaRPr lang="en-US"/>
          </a:p>
        </p:txBody>
      </p:sp>
    </p:spTree>
    <p:extLst>
      <p:ext uri="{BB962C8B-B14F-4D97-AF65-F5344CB8AC3E}">
        <p14:creationId xmlns:p14="http://schemas.microsoft.com/office/powerpoint/2010/main" val="1422932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9A9649-C191-43D4-B9A6-80171F4EAD85}" type="datetimeFigureOut">
              <a:rPr lang="en-US" smtClean="0"/>
              <a:t>8/10/2014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2BA0ED-6180-4095-B6E9-CEE43F085B78}" type="slidenum">
              <a:rPr lang="en-US" smtClean="0"/>
              <a:t>‹#›</a:t>
            </a:fld>
            <a:endParaRPr lang="en-US"/>
          </a:p>
        </p:txBody>
      </p:sp>
    </p:spTree>
    <p:extLst>
      <p:ext uri="{BB962C8B-B14F-4D97-AF65-F5344CB8AC3E}">
        <p14:creationId xmlns:p14="http://schemas.microsoft.com/office/powerpoint/2010/main" val="3547076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SHOULD WOMEN TEACH IN CHURCH?</a:t>
            </a:r>
            <a:br>
              <a:rPr lang="en-US" dirty="0" smtClean="0"/>
            </a:br>
            <a:endParaRPr lang="en-US" dirty="0"/>
          </a:p>
        </p:txBody>
      </p:sp>
      <p:sp>
        <p:nvSpPr>
          <p:cNvPr id="3" name="Subtitle 2"/>
          <p:cNvSpPr>
            <a:spLocks noGrp="1"/>
          </p:cNvSpPr>
          <p:nvPr>
            <p:ph type="subTitle" idx="1"/>
          </p:nvPr>
        </p:nvSpPr>
        <p:spPr/>
        <p:txBody>
          <a:bodyPr/>
          <a:lstStyle/>
          <a:p>
            <a:r>
              <a:rPr lang="en-US" dirty="0"/>
              <a:t>1Ti 2:12  But I do not allow a woman to teach, or to exercise authority </a:t>
            </a:r>
            <a:r>
              <a:rPr lang="en-US" i="1" dirty="0"/>
              <a:t>over</a:t>
            </a:r>
            <a:r>
              <a:rPr lang="en-US" dirty="0"/>
              <a:t> a man, but to be in silence. </a:t>
            </a:r>
          </a:p>
        </p:txBody>
      </p:sp>
    </p:spTree>
    <p:extLst>
      <p:ext uri="{BB962C8B-B14F-4D97-AF65-F5344CB8AC3E}">
        <p14:creationId xmlns:p14="http://schemas.microsoft.com/office/powerpoint/2010/main" val="8975712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Act 18:24  And a certain Jew named </a:t>
            </a:r>
            <a:r>
              <a:rPr lang="en-US" dirty="0" err="1"/>
              <a:t>Apollos</a:t>
            </a:r>
            <a:r>
              <a:rPr lang="en-US" dirty="0"/>
              <a:t>, an Alexandrian by birth, an eloquent man mighty in the Scriptures, came to Ephesus. </a:t>
            </a:r>
          </a:p>
          <a:p>
            <a:r>
              <a:rPr lang="en-US" dirty="0"/>
              <a:t>Act 18:25  This man was instructed in the way of the Lord. And </a:t>
            </a:r>
            <a:r>
              <a:rPr lang="en-US" i="1" dirty="0"/>
              <a:t>being</a:t>
            </a:r>
            <a:r>
              <a:rPr lang="en-US" dirty="0"/>
              <a:t> fervent in the spirit, he spoke and taught the things of the Lord diligently, knowing only the baptism of John. </a:t>
            </a:r>
          </a:p>
          <a:p>
            <a:r>
              <a:rPr lang="en-US" dirty="0"/>
              <a:t>Act 18:26  And he began to speak boldly in the synagogue. And Aquila and Priscilla heard him, and they took him and expounded to him the way of God more perfectly. </a:t>
            </a:r>
          </a:p>
          <a:p>
            <a:endParaRPr lang="en-US" dirty="0"/>
          </a:p>
        </p:txBody>
      </p:sp>
    </p:spTree>
    <p:extLst>
      <p:ext uri="{BB962C8B-B14F-4D97-AF65-F5344CB8AC3E}">
        <p14:creationId xmlns:p14="http://schemas.microsoft.com/office/powerpoint/2010/main" val="2867420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Act 18:18  And Paul having remained many days more, taking leave of the brothers, he sailed from there into Syria. And Priscilla and Aquila were with him</a:t>
            </a:r>
          </a:p>
        </p:txBody>
      </p:sp>
    </p:spTree>
    <p:extLst>
      <p:ext uri="{BB962C8B-B14F-4D97-AF65-F5344CB8AC3E}">
        <p14:creationId xmlns:p14="http://schemas.microsoft.com/office/powerpoint/2010/main" val="2783606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Act 21:8  And the next </a:t>
            </a:r>
            <a:r>
              <a:rPr lang="en-US" i="1" dirty="0"/>
              <a:t>day</a:t>
            </a:r>
            <a:r>
              <a:rPr lang="en-US" dirty="0"/>
              <a:t> those around </a:t>
            </a:r>
            <a:r>
              <a:rPr lang="en-US" i="1" dirty="0"/>
              <a:t>him</a:t>
            </a:r>
            <a:r>
              <a:rPr lang="en-US" dirty="0"/>
              <a:t> going out, Paul came to Caesarea. And entering the house of Philip the evangelist, </a:t>
            </a:r>
            <a:r>
              <a:rPr lang="en-US" i="1" dirty="0"/>
              <a:t>he</a:t>
            </a:r>
            <a:r>
              <a:rPr lang="en-US" dirty="0"/>
              <a:t> being of the seven, we stayed with him. </a:t>
            </a:r>
          </a:p>
          <a:p>
            <a:r>
              <a:rPr lang="en-US" dirty="0"/>
              <a:t>Act 21:9  And there were four virgin daughters to this one, who prophesied. </a:t>
            </a:r>
          </a:p>
        </p:txBody>
      </p:sp>
    </p:spTree>
    <p:extLst>
      <p:ext uri="{BB962C8B-B14F-4D97-AF65-F5344CB8AC3E}">
        <p14:creationId xmlns:p14="http://schemas.microsoft.com/office/powerpoint/2010/main" val="39070331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err="1"/>
              <a:t>Eph</a:t>
            </a:r>
            <a:r>
              <a:rPr lang="en-US" b="1" dirty="0"/>
              <a:t> 5:20</a:t>
            </a:r>
            <a:r>
              <a:rPr lang="en-US" dirty="0"/>
              <a:t>  always giving thanks for all things to God </a:t>
            </a:r>
            <a:r>
              <a:rPr lang="en-US" i="1" dirty="0"/>
              <a:t>the</a:t>
            </a:r>
            <a:r>
              <a:rPr lang="en-US" dirty="0"/>
              <a:t> Father in the name of our Lord Jesus Christ, </a:t>
            </a:r>
          </a:p>
          <a:p>
            <a:r>
              <a:rPr lang="en-US" dirty="0" err="1"/>
              <a:t>Eph</a:t>
            </a:r>
            <a:r>
              <a:rPr lang="en-US" dirty="0"/>
              <a:t> 5:21  submitting yourselves to one another in the fear of God. </a:t>
            </a:r>
          </a:p>
          <a:p>
            <a:endParaRPr lang="en-US" dirty="0"/>
          </a:p>
        </p:txBody>
      </p:sp>
    </p:spTree>
    <p:extLst>
      <p:ext uri="{BB962C8B-B14F-4D97-AF65-F5344CB8AC3E}">
        <p14:creationId xmlns:p14="http://schemas.microsoft.com/office/powerpoint/2010/main" val="2852250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Col 3:16  Let the Word of Christ dwell in you richly in all wisdom, teaching and admonishing one another in psalms and hymns and spiritual songs, singing with grace in your hearts to the Lord. </a:t>
            </a:r>
          </a:p>
          <a:p>
            <a:endParaRPr lang="en-US" dirty="0"/>
          </a:p>
        </p:txBody>
      </p:sp>
    </p:spTree>
    <p:extLst>
      <p:ext uri="{BB962C8B-B14F-4D97-AF65-F5344CB8AC3E}">
        <p14:creationId xmlns:p14="http://schemas.microsoft.com/office/powerpoint/2010/main" val="2745078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Php</a:t>
            </a:r>
            <a:r>
              <a:rPr lang="en-US" dirty="0"/>
              <a:t> 4:2  I beg </a:t>
            </a:r>
            <a:r>
              <a:rPr lang="en-US" dirty="0" err="1"/>
              <a:t>Euodia</a:t>
            </a:r>
            <a:r>
              <a:rPr lang="en-US" dirty="0"/>
              <a:t> and </a:t>
            </a:r>
            <a:r>
              <a:rPr lang="en-US" dirty="0" err="1"/>
              <a:t>Syntyche</a:t>
            </a:r>
            <a:r>
              <a:rPr lang="en-US" dirty="0"/>
              <a:t> that they be of the same mind in </a:t>
            </a:r>
            <a:r>
              <a:rPr lang="en-US" i="1" dirty="0"/>
              <a:t>the</a:t>
            </a:r>
            <a:r>
              <a:rPr lang="en-US" dirty="0"/>
              <a:t> Lord. </a:t>
            </a:r>
          </a:p>
          <a:p>
            <a:r>
              <a:rPr lang="en-US" dirty="0" err="1"/>
              <a:t>Php</a:t>
            </a:r>
            <a:r>
              <a:rPr lang="en-US" dirty="0"/>
              <a:t> 4:3  And I also beg you, true yoke-fellow, help those women who labored in the gospel with me and with Clement, and others of my fellow-laborers, whose names </a:t>
            </a:r>
            <a:r>
              <a:rPr lang="en-US" i="1" dirty="0"/>
              <a:t>are</a:t>
            </a:r>
            <a:r>
              <a:rPr lang="en-US" dirty="0"/>
              <a:t> in the Book of Life. </a:t>
            </a:r>
          </a:p>
          <a:p>
            <a:endParaRPr lang="en-US" dirty="0"/>
          </a:p>
        </p:txBody>
      </p:sp>
    </p:spTree>
    <p:extLst>
      <p:ext uri="{BB962C8B-B14F-4D97-AF65-F5344CB8AC3E}">
        <p14:creationId xmlns:p14="http://schemas.microsoft.com/office/powerpoint/2010/main" val="38503313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Heb</a:t>
            </a:r>
            <a:r>
              <a:rPr lang="en-US" dirty="0"/>
              <a:t> 10:24  and let us consider one another to provoke to love and to good works, </a:t>
            </a:r>
          </a:p>
          <a:p>
            <a:r>
              <a:rPr lang="en-US" dirty="0" err="1"/>
              <a:t>Heb</a:t>
            </a:r>
            <a:r>
              <a:rPr lang="en-US" dirty="0"/>
              <a:t> 10:25  not forsaking the assembling of ourselves together, as the manner of some </a:t>
            </a:r>
            <a:r>
              <a:rPr lang="en-US" i="1" dirty="0"/>
              <a:t>is</a:t>
            </a:r>
            <a:r>
              <a:rPr lang="en-US" dirty="0"/>
              <a:t>, but exhorting </a:t>
            </a:r>
            <a:r>
              <a:rPr lang="en-US" i="1" dirty="0"/>
              <a:t>one another</a:t>
            </a:r>
            <a:r>
              <a:rPr lang="en-US" dirty="0"/>
              <a:t>, and so much the more as you see the Day approaching. </a:t>
            </a:r>
          </a:p>
          <a:p>
            <a:endParaRPr lang="en-US" dirty="0"/>
          </a:p>
        </p:txBody>
      </p:sp>
    </p:spTree>
    <p:extLst>
      <p:ext uri="{BB962C8B-B14F-4D97-AF65-F5344CB8AC3E}">
        <p14:creationId xmlns:p14="http://schemas.microsoft.com/office/powerpoint/2010/main" val="23931051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err="1"/>
              <a:t>Luk</a:t>
            </a:r>
            <a:r>
              <a:rPr lang="en-US" dirty="0"/>
              <a:t> 2:36  And there was a prophetess, Anna, the daughter of </a:t>
            </a:r>
            <a:r>
              <a:rPr lang="en-US" dirty="0" err="1"/>
              <a:t>Phanuel</a:t>
            </a:r>
            <a:r>
              <a:rPr lang="en-US" dirty="0"/>
              <a:t>, of </a:t>
            </a:r>
            <a:r>
              <a:rPr lang="en-US" i="1" dirty="0"/>
              <a:t>the</a:t>
            </a:r>
            <a:r>
              <a:rPr lang="en-US" dirty="0"/>
              <a:t> tribe of Asher. She was advanced in many days, and had lived with a husband seven years from her virginity. </a:t>
            </a:r>
          </a:p>
          <a:p>
            <a:r>
              <a:rPr lang="en-US" dirty="0" err="1"/>
              <a:t>Luk</a:t>
            </a:r>
            <a:r>
              <a:rPr lang="en-US" dirty="0"/>
              <a:t> 2:37  And she </a:t>
            </a:r>
            <a:r>
              <a:rPr lang="en-US" i="1" dirty="0"/>
              <a:t>was</a:t>
            </a:r>
            <a:r>
              <a:rPr lang="en-US" dirty="0"/>
              <a:t> a widow </a:t>
            </a:r>
            <a:r>
              <a:rPr lang="en-US" i="1" dirty="0"/>
              <a:t>of</a:t>
            </a:r>
            <a:r>
              <a:rPr lang="en-US" dirty="0"/>
              <a:t> eighty-four years, who did not depart from the temple, serving God with </a:t>
            </a:r>
            <a:r>
              <a:rPr lang="en-US" dirty="0" err="1"/>
              <a:t>fastings</a:t>
            </a:r>
            <a:r>
              <a:rPr lang="en-US" dirty="0"/>
              <a:t> and prayers night and day. </a:t>
            </a:r>
          </a:p>
          <a:p>
            <a:r>
              <a:rPr lang="en-US" dirty="0" err="1"/>
              <a:t>Luk</a:t>
            </a:r>
            <a:r>
              <a:rPr lang="en-US" dirty="0"/>
              <a:t> 2:38  And she coming in at that instant gave thanks to the Lord and spoke of Him to all those in Jerusalem eagerly expecting redemption. </a:t>
            </a:r>
          </a:p>
          <a:p>
            <a:endParaRPr lang="en-US" dirty="0"/>
          </a:p>
        </p:txBody>
      </p:sp>
    </p:spTree>
    <p:extLst>
      <p:ext uri="{BB962C8B-B14F-4D97-AF65-F5344CB8AC3E}">
        <p14:creationId xmlns:p14="http://schemas.microsoft.com/office/powerpoint/2010/main" val="3585514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Luk</a:t>
            </a:r>
            <a:r>
              <a:rPr lang="en-US" dirty="0"/>
              <a:t> 1:51  He has worked power with His arm, He has scattered the proud in </a:t>
            </a:r>
            <a:r>
              <a:rPr lang="en-US" i="1" dirty="0"/>
              <a:t>the</a:t>
            </a:r>
            <a:r>
              <a:rPr lang="en-US" dirty="0"/>
              <a:t> imagination of their heart. </a:t>
            </a:r>
          </a:p>
          <a:p>
            <a:r>
              <a:rPr lang="en-US" dirty="0" err="1"/>
              <a:t>Luk</a:t>
            </a:r>
            <a:r>
              <a:rPr lang="en-US" dirty="0"/>
              <a:t> 1:52  He has put down rulers from </a:t>
            </a:r>
            <a:r>
              <a:rPr lang="en-US" i="1" dirty="0"/>
              <a:t>their</a:t>
            </a:r>
            <a:r>
              <a:rPr lang="en-US" dirty="0"/>
              <a:t> seats and exalted the lowly, </a:t>
            </a:r>
          </a:p>
          <a:p>
            <a:r>
              <a:rPr lang="en-US" dirty="0" err="1"/>
              <a:t>Luk</a:t>
            </a:r>
            <a:r>
              <a:rPr lang="en-US" dirty="0"/>
              <a:t> 1:53  He has filled </a:t>
            </a:r>
            <a:r>
              <a:rPr lang="en-US" i="1" dirty="0"/>
              <a:t>the</a:t>
            </a:r>
            <a:r>
              <a:rPr lang="en-US" dirty="0"/>
              <a:t> hungry with good things, and He has sent away </a:t>
            </a:r>
            <a:r>
              <a:rPr lang="en-US" i="1" dirty="0"/>
              <a:t>the</a:t>
            </a:r>
            <a:r>
              <a:rPr lang="en-US" dirty="0"/>
              <a:t> rich empty. </a:t>
            </a:r>
          </a:p>
          <a:p>
            <a:endParaRPr lang="en-US" dirty="0"/>
          </a:p>
        </p:txBody>
      </p:sp>
    </p:spTree>
    <p:extLst>
      <p:ext uri="{BB962C8B-B14F-4D97-AF65-F5344CB8AC3E}">
        <p14:creationId xmlns:p14="http://schemas.microsoft.com/office/powerpoint/2010/main" val="29890830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err="1"/>
              <a:t>Luk</a:t>
            </a:r>
            <a:r>
              <a:rPr lang="en-US" b="1" dirty="0"/>
              <a:t> 8:1</a:t>
            </a:r>
            <a:r>
              <a:rPr lang="en-US" dirty="0"/>
              <a:t>  And it happened afterwards, He traveled in every city and village, proclaiming and announcing the gospel of the kingdom of God. And the Twelve </a:t>
            </a:r>
            <a:r>
              <a:rPr lang="en-US" i="1" dirty="0"/>
              <a:t>were</a:t>
            </a:r>
            <a:r>
              <a:rPr lang="en-US" dirty="0"/>
              <a:t> with Him, </a:t>
            </a:r>
          </a:p>
          <a:p>
            <a:r>
              <a:rPr lang="en-US" dirty="0" err="1"/>
              <a:t>Luk</a:t>
            </a:r>
            <a:r>
              <a:rPr lang="en-US" dirty="0"/>
              <a:t> 8:2  and also certain women who had been healed of evil spirits and infirmities; Mary called Magdalene, out of whom went seven demons, </a:t>
            </a:r>
          </a:p>
          <a:p>
            <a:r>
              <a:rPr lang="en-US" dirty="0" err="1"/>
              <a:t>Luk</a:t>
            </a:r>
            <a:r>
              <a:rPr lang="en-US" dirty="0"/>
              <a:t> 8:3  and Joanna the wife of </a:t>
            </a:r>
            <a:r>
              <a:rPr lang="en-US" dirty="0" err="1"/>
              <a:t>Chuza</a:t>
            </a:r>
            <a:r>
              <a:rPr lang="en-US" dirty="0"/>
              <a:t>, Herod's steward, and Susanna, and many others, who ministered to Him of their possessions.</a:t>
            </a:r>
          </a:p>
        </p:txBody>
      </p:sp>
    </p:spTree>
    <p:extLst>
      <p:ext uri="{BB962C8B-B14F-4D97-AF65-F5344CB8AC3E}">
        <p14:creationId xmlns:p14="http://schemas.microsoft.com/office/powerpoint/2010/main" val="1137898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DOES YOUR INTERPRETATION FIT WITH THE SPIRIT OF THE BIBLE?</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0235900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Luk</a:t>
            </a:r>
            <a:r>
              <a:rPr lang="en-US" dirty="0"/>
              <a:t> 24:6  He is not here, but has risen. Remember how He spoke to you when He was still in Galilee, </a:t>
            </a:r>
          </a:p>
          <a:p>
            <a:r>
              <a:rPr lang="en-US" dirty="0" err="1"/>
              <a:t>Luk</a:t>
            </a:r>
            <a:r>
              <a:rPr lang="en-US" dirty="0"/>
              <a:t> 24:7  saying, The Son of Man must be delivered into </a:t>
            </a:r>
            <a:r>
              <a:rPr lang="en-US" i="1" dirty="0"/>
              <a:t>the</a:t>
            </a:r>
            <a:r>
              <a:rPr lang="en-US" dirty="0"/>
              <a:t> hands of sinful men and be </a:t>
            </a:r>
            <a:r>
              <a:rPr lang="en-US" dirty="0" smtClean="0"/>
              <a:t>crucified</a:t>
            </a:r>
            <a:r>
              <a:rPr lang="en-US" dirty="0"/>
              <a:t>, and the third day rise again</a:t>
            </a:r>
            <a:r>
              <a:rPr lang="en-US" dirty="0" smtClean="0"/>
              <a:t>?</a:t>
            </a:r>
          </a:p>
          <a:p>
            <a:r>
              <a:rPr lang="en-US" dirty="0" smtClean="0"/>
              <a:t>Keeping that in mind…….</a:t>
            </a:r>
            <a:endParaRPr lang="en-US" dirty="0"/>
          </a:p>
        </p:txBody>
      </p:sp>
    </p:spTree>
    <p:extLst>
      <p:ext uri="{BB962C8B-B14F-4D97-AF65-F5344CB8AC3E}">
        <p14:creationId xmlns:p14="http://schemas.microsoft.com/office/powerpoint/2010/main" val="38504415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Luk</a:t>
            </a:r>
            <a:r>
              <a:rPr lang="en-US" dirty="0"/>
              <a:t> 9:43  And they were all amazed at the majesty of God. But as all were marveling at all things which Jesus did, He said to His disciples, </a:t>
            </a:r>
          </a:p>
          <a:p>
            <a:r>
              <a:rPr lang="en-US" dirty="0" err="1"/>
              <a:t>Luk</a:t>
            </a:r>
            <a:r>
              <a:rPr lang="en-US" dirty="0"/>
              <a:t> 9:44  Let these words sink down into your ears. For the Son of Man shall be betrayed into </a:t>
            </a:r>
            <a:r>
              <a:rPr lang="en-US" i="1" dirty="0"/>
              <a:t>the</a:t>
            </a:r>
            <a:r>
              <a:rPr lang="en-US" dirty="0"/>
              <a:t> hands of men. </a:t>
            </a:r>
          </a:p>
          <a:p>
            <a:endParaRPr lang="en-US" dirty="0"/>
          </a:p>
        </p:txBody>
      </p:sp>
    </p:spTree>
    <p:extLst>
      <p:ext uri="{BB962C8B-B14F-4D97-AF65-F5344CB8AC3E}">
        <p14:creationId xmlns:p14="http://schemas.microsoft.com/office/powerpoint/2010/main" val="31485036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Luk</a:t>
            </a:r>
            <a:r>
              <a:rPr lang="en-US" dirty="0"/>
              <a:t> 24:10  It was Mary Magdalene, and Joanna, and Mary </a:t>
            </a:r>
            <a:r>
              <a:rPr lang="en-US" i="1" dirty="0"/>
              <a:t>the mother</a:t>
            </a:r>
            <a:r>
              <a:rPr lang="en-US" dirty="0"/>
              <a:t> of James, and the rest with them, who told these things to the apostles.</a:t>
            </a:r>
          </a:p>
        </p:txBody>
      </p:sp>
    </p:spTree>
    <p:extLst>
      <p:ext uri="{BB962C8B-B14F-4D97-AF65-F5344CB8AC3E}">
        <p14:creationId xmlns:p14="http://schemas.microsoft.com/office/powerpoint/2010/main" val="28326750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1 Co </a:t>
            </a:r>
            <a:r>
              <a:rPr lang="en-US" dirty="0"/>
              <a:t>12:12  For as the body is one and has many members, and all the members of that one body, being many, </a:t>
            </a:r>
            <a:r>
              <a:rPr lang="en-US" i="1" dirty="0"/>
              <a:t>are</a:t>
            </a:r>
            <a:r>
              <a:rPr lang="en-US" dirty="0"/>
              <a:t> one body; so also </a:t>
            </a:r>
            <a:r>
              <a:rPr lang="en-US" i="1" dirty="0"/>
              <a:t>is</a:t>
            </a:r>
            <a:r>
              <a:rPr lang="en-US" dirty="0"/>
              <a:t> Christ. </a:t>
            </a:r>
          </a:p>
          <a:p>
            <a:r>
              <a:rPr lang="en-US" dirty="0"/>
              <a:t>1Co 12:13  For also by one Spirit we are all baptized into one body, whether Jews or Greeks, whether bond or free, even all were made to drink into one Spirit. </a:t>
            </a:r>
          </a:p>
          <a:p>
            <a:endParaRPr lang="en-US" dirty="0"/>
          </a:p>
        </p:txBody>
      </p:sp>
    </p:spTree>
    <p:extLst>
      <p:ext uri="{BB962C8B-B14F-4D97-AF65-F5344CB8AC3E}">
        <p14:creationId xmlns:p14="http://schemas.microsoft.com/office/powerpoint/2010/main" val="34267722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1Co </a:t>
            </a:r>
            <a:r>
              <a:rPr lang="en-US" b="1" dirty="0"/>
              <a:t>14:39</a:t>
            </a:r>
            <a:r>
              <a:rPr lang="en-US" dirty="0"/>
              <a:t>  So then, brothers, seek to prophesy, and do not forbid to speak in languages. </a:t>
            </a:r>
          </a:p>
          <a:p>
            <a:r>
              <a:rPr lang="en-US" dirty="0"/>
              <a:t>1Co 14:40  Let all things be done decently and in order. </a:t>
            </a:r>
          </a:p>
          <a:p>
            <a:endParaRPr lang="en-US" dirty="0"/>
          </a:p>
        </p:txBody>
      </p:sp>
    </p:spTree>
    <p:extLst>
      <p:ext uri="{BB962C8B-B14F-4D97-AF65-F5344CB8AC3E}">
        <p14:creationId xmlns:p14="http://schemas.microsoft.com/office/powerpoint/2010/main" val="2171119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1Co 11:4  Every man praying or prophesying with </a:t>
            </a:r>
            <a:r>
              <a:rPr lang="en-US" i="1" dirty="0"/>
              <a:t>his</a:t>
            </a:r>
            <a:r>
              <a:rPr lang="en-US" dirty="0"/>
              <a:t> head covered dishonors his Head. </a:t>
            </a:r>
          </a:p>
          <a:p>
            <a:r>
              <a:rPr lang="en-US" dirty="0"/>
              <a:t>1Co 11:5  But every woman who prays or prophesies with </a:t>
            </a:r>
            <a:r>
              <a:rPr lang="en-US" i="1" dirty="0"/>
              <a:t>her</a:t>
            </a:r>
            <a:r>
              <a:rPr lang="en-US" dirty="0"/>
              <a:t> head unveiled dishonors her head; for that is even the same as if she were shaved. </a:t>
            </a:r>
          </a:p>
          <a:p>
            <a:endParaRPr lang="en-US" dirty="0"/>
          </a:p>
        </p:txBody>
      </p:sp>
    </p:spTree>
    <p:extLst>
      <p:ext uri="{BB962C8B-B14F-4D97-AF65-F5344CB8AC3E}">
        <p14:creationId xmlns:p14="http://schemas.microsoft.com/office/powerpoint/2010/main" val="36609479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Rom 16:1</a:t>
            </a:r>
            <a:r>
              <a:rPr lang="en-US" dirty="0"/>
              <a:t>  I commend to you Phoebe our sister, who is a servant of the church in </a:t>
            </a:r>
            <a:r>
              <a:rPr lang="en-US" dirty="0" err="1"/>
              <a:t>Cenchrea</a:t>
            </a:r>
            <a:r>
              <a:rPr lang="en-US" dirty="0"/>
              <a:t>, </a:t>
            </a:r>
          </a:p>
          <a:p>
            <a:r>
              <a:rPr lang="en-US" dirty="0"/>
              <a:t>Rom 16:2  that you receive her in </a:t>
            </a:r>
            <a:r>
              <a:rPr lang="en-US" i="1" dirty="0"/>
              <a:t>the</a:t>
            </a:r>
            <a:r>
              <a:rPr lang="en-US" dirty="0"/>
              <a:t> Lord, </a:t>
            </a:r>
            <a:r>
              <a:rPr lang="en-US" i="1" dirty="0"/>
              <a:t>as</a:t>
            </a:r>
            <a:r>
              <a:rPr lang="en-US" dirty="0"/>
              <a:t> becomes saints, and that you may assist her in whatever business she has need of you. For she has been a helper of many, and of myself also. </a:t>
            </a:r>
          </a:p>
          <a:p>
            <a:endParaRPr lang="en-US" dirty="0"/>
          </a:p>
        </p:txBody>
      </p:sp>
    </p:spTree>
    <p:extLst>
      <p:ext uri="{BB962C8B-B14F-4D97-AF65-F5344CB8AC3E}">
        <p14:creationId xmlns:p14="http://schemas.microsoft.com/office/powerpoint/2010/main" val="21464117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Rom 16:3  Greet Priscilla and Aquila, my helpers in Christ Jesus, </a:t>
            </a:r>
          </a:p>
          <a:p>
            <a:r>
              <a:rPr lang="en-US" dirty="0"/>
              <a:t>Rom 16:4  who have laid down their own necks for my life; to whom not only I give thanks, but also the churches of the nations. </a:t>
            </a:r>
          </a:p>
          <a:p>
            <a:endParaRPr lang="en-US" dirty="0"/>
          </a:p>
        </p:txBody>
      </p:sp>
    </p:spTree>
    <p:extLst>
      <p:ext uri="{BB962C8B-B14F-4D97-AF65-F5344CB8AC3E}">
        <p14:creationId xmlns:p14="http://schemas.microsoft.com/office/powerpoint/2010/main" val="1810336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Rom 16:6  Greet Mary, who bestowed much </a:t>
            </a:r>
            <a:r>
              <a:rPr lang="en-US" dirty="0" smtClean="0"/>
              <a:t>labor on us</a:t>
            </a:r>
          </a:p>
          <a:p>
            <a:r>
              <a:rPr lang="en-US" dirty="0" smtClean="0"/>
              <a:t> </a:t>
            </a:r>
            <a:r>
              <a:rPr lang="en-US" b="1" dirty="0"/>
              <a:t>Rom 16:7</a:t>
            </a:r>
            <a:r>
              <a:rPr lang="en-US" dirty="0"/>
              <a:t>  Greet Andronicus and </a:t>
            </a:r>
            <a:r>
              <a:rPr lang="en-US" dirty="0" err="1"/>
              <a:t>Junias</a:t>
            </a:r>
            <a:r>
              <a:rPr lang="en-US" dirty="0"/>
              <a:t>, my kinsmen and my fellow prisoners, who are of note among the apostles, who also were in Christ before me. </a:t>
            </a:r>
          </a:p>
          <a:p>
            <a:pPr marL="0" indent="0">
              <a:buNone/>
            </a:pPr>
            <a:r>
              <a:rPr lang="en-US" dirty="0" smtClean="0"/>
              <a:t> </a:t>
            </a:r>
            <a:endParaRPr lang="en-US" dirty="0"/>
          </a:p>
        </p:txBody>
      </p:sp>
    </p:spTree>
    <p:extLst>
      <p:ext uri="{BB962C8B-B14F-4D97-AF65-F5344CB8AC3E}">
        <p14:creationId xmlns:p14="http://schemas.microsoft.com/office/powerpoint/2010/main" val="17426866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1Co 14:23</a:t>
            </a:r>
            <a:r>
              <a:rPr lang="en-US" dirty="0"/>
              <a:t>  Therefore if the whole church has come together, and all speak in languages, and if uninstructed ones or unbelievers come in, will they not say that you rave? </a:t>
            </a:r>
          </a:p>
          <a:p>
            <a:r>
              <a:rPr lang="en-US" dirty="0"/>
              <a:t>1Co 14:24  But if all prophesy, and some unbeliever or one not instructed comes, he is convicted by all, he is judged by all. </a:t>
            </a:r>
          </a:p>
          <a:p>
            <a:endParaRPr lang="en-US" dirty="0"/>
          </a:p>
        </p:txBody>
      </p:sp>
    </p:spTree>
    <p:extLst>
      <p:ext uri="{BB962C8B-B14F-4D97-AF65-F5344CB8AC3E}">
        <p14:creationId xmlns:p14="http://schemas.microsoft.com/office/powerpoint/2010/main" val="3361609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Gen 1:28  And God blessed them. And God said to them, Be fruitful, and multiply and fill the earth, and subdue it. And have dominion over the fish of the sea and over the fowl of the heavens, and all animals that move upon the earth. </a:t>
            </a:r>
          </a:p>
          <a:p>
            <a:endParaRPr lang="en-US" dirty="0"/>
          </a:p>
        </p:txBody>
      </p:sp>
    </p:spTree>
    <p:extLst>
      <p:ext uri="{BB962C8B-B14F-4D97-AF65-F5344CB8AC3E}">
        <p14:creationId xmlns:p14="http://schemas.microsoft.com/office/powerpoint/2010/main" val="27692820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1Co 14:26  Then how is it, brothers? When you come together, each one of you has a psalm, has a teaching, has a tongue, has a revelation, has an interpretation. Let all things be for building up. </a:t>
            </a:r>
          </a:p>
          <a:p>
            <a:endParaRPr lang="en-US" dirty="0"/>
          </a:p>
        </p:txBody>
      </p:sp>
    </p:spTree>
    <p:extLst>
      <p:ext uri="{BB962C8B-B14F-4D97-AF65-F5344CB8AC3E}">
        <p14:creationId xmlns:p14="http://schemas.microsoft.com/office/powerpoint/2010/main" val="14467001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1Co 14:34  Let your women be silent in the churches; for it is not permitted to them to speak, but to be in subjection, as the Law also says. </a:t>
            </a:r>
          </a:p>
          <a:p>
            <a:r>
              <a:rPr lang="en-US" dirty="0"/>
              <a:t>1Co 14:35  And if they desire to learn anything, let them ask their husbands at home; for it is a shame for a woman to speak in a church. </a:t>
            </a:r>
          </a:p>
          <a:p>
            <a:endParaRPr lang="en-US" dirty="0"/>
          </a:p>
        </p:txBody>
      </p:sp>
    </p:spTree>
    <p:extLst>
      <p:ext uri="{BB962C8B-B14F-4D97-AF65-F5344CB8AC3E}">
        <p14:creationId xmlns:p14="http://schemas.microsoft.com/office/powerpoint/2010/main" val="42501567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1Ti 2:11  Let the woman learn in silence with all subjection. </a:t>
            </a:r>
          </a:p>
          <a:p>
            <a:r>
              <a:rPr lang="en-US" dirty="0"/>
              <a:t>1Ti 2:12  But I do not allow a woman to teach, or to exercise authority </a:t>
            </a:r>
            <a:r>
              <a:rPr lang="en-US" i="1" dirty="0"/>
              <a:t>over</a:t>
            </a:r>
            <a:r>
              <a:rPr lang="en-US" dirty="0"/>
              <a:t> a man, but to be in silence. </a:t>
            </a:r>
          </a:p>
          <a:p>
            <a:endParaRPr lang="en-US" dirty="0"/>
          </a:p>
        </p:txBody>
      </p:sp>
    </p:spTree>
    <p:extLst>
      <p:ext uri="{BB962C8B-B14F-4D97-AF65-F5344CB8AC3E}">
        <p14:creationId xmlns:p14="http://schemas.microsoft.com/office/powerpoint/2010/main" val="15042765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REMEMBER THAT WE ARE NOT READING FROM THE ORIGINAL</a:t>
            </a:r>
            <a:endParaRPr lang="en-US" dirty="0"/>
          </a:p>
        </p:txBody>
      </p:sp>
      <p:sp>
        <p:nvSpPr>
          <p:cNvPr id="3" name="Content Placeholder 2"/>
          <p:cNvSpPr>
            <a:spLocks noGrp="1"/>
          </p:cNvSpPr>
          <p:nvPr>
            <p:ph idx="1"/>
          </p:nvPr>
        </p:nvSpPr>
        <p:spPr/>
        <p:txBody>
          <a:bodyPr/>
          <a:lstStyle/>
          <a:p>
            <a:r>
              <a:rPr lang="en-US" dirty="0" smtClean="0"/>
              <a:t>What do the words mean in the original Hebrew or Greek?</a:t>
            </a:r>
            <a:endParaRPr lang="en-US" dirty="0"/>
          </a:p>
        </p:txBody>
      </p:sp>
    </p:spTree>
    <p:extLst>
      <p:ext uri="{BB962C8B-B14F-4D97-AF65-F5344CB8AC3E}">
        <p14:creationId xmlns:p14="http://schemas.microsoft.com/office/powerpoint/2010/main" val="32425824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Co 14:27  If one speaks in a language, </a:t>
            </a:r>
            <a:r>
              <a:rPr lang="en-US" i="1" dirty="0"/>
              <a:t>let it be</a:t>
            </a:r>
            <a:r>
              <a:rPr lang="en-US" dirty="0"/>
              <a:t> by two, or </a:t>
            </a:r>
            <a:r>
              <a:rPr lang="en-US" i="1" dirty="0"/>
              <a:t>at</a:t>
            </a:r>
            <a:r>
              <a:rPr lang="en-US" dirty="0"/>
              <a:t> the most three, and in succession. And let one interpret. </a:t>
            </a:r>
          </a:p>
          <a:p>
            <a:r>
              <a:rPr lang="en-US" dirty="0"/>
              <a:t>1Co 14:28  But if there is no interpreter, let him be silent in a church; and let him speak to himself and to God. </a:t>
            </a:r>
          </a:p>
          <a:p>
            <a:endParaRPr lang="en-US" dirty="0"/>
          </a:p>
        </p:txBody>
      </p:sp>
    </p:spTree>
    <p:extLst>
      <p:ext uri="{BB962C8B-B14F-4D97-AF65-F5344CB8AC3E}">
        <p14:creationId xmlns:p14="http://schemas.microsoft.com/office/powerpoint/2010/main" val="4362733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Co 14:29</a:t>
            </a:r>
            <a:r>
              <a:rPr lang="en-US" dirty="0"/>
              <a:t>  And </a:t>
            </a:r>
            <a:r>
              <a:rPr lang="en-US" i="1" dirty="0"/>
              <a:t>if there are</a:t>
            </a:r>
            <a:r>
              <a:rPr lang="en-US" dirty="0"/>
              <a:t> two or three prophets, let them speak, and let the others judge. </a:t>
            </a:r>
          </a:p>
          <a:p>
            <a:r>
              <a:rPr lang="en-US" dirty="0"/>
              <a:t>1Co 14:30  If </a:t>
            </a:r>
            <a:r>
              <a:rPr lang="en-US" i="1" dirty="0"/>
              <a:t>a revelation</a:t>
            </a:r>
            <a:r>
              <a:rPr lang="en-US" dirty="0"/>
              <a:t> is revealed to another sitting by, let the first be silent. </a:t>
            </a:r>
          </a:p>
          <a:p>
            <a:endParaRPr lang="en-US" dirty="0"/>
          </a:p>
        </p:txBody>
      </p:sp>
    </p:spTree>
    <p:extLst>
      <p:ext uri="{BB962C8B-B14F-4D97-AF65-F5344CB8AC3E}">
        <p14:creationId xmlns:p14="http://schemas.microsoft.com/office/powerpoint/2010/main" val="34528991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Co 14:34  Let your women be silent in the churches; for it is not permitted to them to speak</a:t>
            </a:r>
          </a:p>
        </p:txBody>
      </p:sp>
    </p:spTree>
    <p:extLst>
      <p:ext uri="{BB962C8B-B14F-4D97-AF65-F5344CB8AC3E}">
        <p14:creationId xmlns:p14="http://schemas.microsoft.com/office/powerpoint/2010/main" val="14796901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fontScale="90000"/>
          </a:bodyPr>
          <a:lstStyle/>
          <a:p>
            <a:r>
              <a:rPr lang="en-US" dirty="0" smtClean="0"/>
              <a:t>IDENTIFY AND QUESTION YOUR ASSUMPTIONS</a:t>
            </a:r>
            <a:endParaRPr lang="en-US" dirty="0"/>
          </a:p>
        </p:txBody>
      </p:sp>
      <p:sp>
        <p:nvSpPr>
          <p:cNvPr id="3" name="Content Placeholder 2"/>
          <p:cNvSpPr>
            <a:spLocks noGrp="1"/>
          </p:cNvSpPr>
          <p:nvPr>
            <p:ph idx="1"/>
          </p:nvPr>
        </p:nvSpPr>
        <p:spPr/>
        <p:txBody>
          <a:bodyPr/>
          <a:lstStyle/>
          <a:p>
            <a:r>
              <a:rPr lang="en-US" dirty="0"/>
              <a:t>Gen 3:16  To the woman He said, I will greatly increase your sorrow and your conception. In pain you shall bear sons, and your desire shall be toward your husband, and he shall rule over you. </a:t>
            </a:r>
          </a:p>
          <a:p>
            <a:endParaRPr lang="en-US" dirty="0"/>
          </a:p>
        </p:txBody>
      </p:sp>
    </p:spTree>
    <p:extLst>
      <p:ext uri="{BB962C8B-B14F-4D97-AF65-F5344CB8AC3E}">
        <p14:creationId xmlns:p14="http://schemas.microsoft.com/office/powerpoint/2010/main" val="32010731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DON’T PROOFTEXT</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9642258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r>
              <a:rPr lang="en-US" dirty="0" smtClean="0"/>
              <a:t>DON’T PROOFTEXT, EVER</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78158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2Co 3:17</a:t>
            </a:r>
            <a:r>
              <a:rPr lang="en-US" dirty="0"/>
              <a:t>  And the Lord </a:t>
            </a:r>
            <a:r>
              <a:rPr lang="en-US" i="1" dirty="0"/>
              <a:t>is</a:t>
            </a:r>
            <a:r>
              <a:rPr lang="en-US" dirty="0"/>
              <a:t> that Spirit; and where the Spirit of </a:t>
            </a:r>
            <a:r>
              <a:rPr lang="en-US" i="1" dirty="0"/>
              <a:t>the</a:t>
            </a:r>
            <a:r>
              <a:rPr lang="en-US" dirty="0"/>
              <a:t> Lord </a:t>
            </a:r>
            <a:r>
              <a:rPr lang="en-US" i="1" dirty="0"/>
              <a:t>is</a:t>
            </a:r>
            <a:r>
              <a:rPr lang="en-US" dirty="0"/>
              <a:t>, there </a:t>
            </a:r>
            <a:r>
              <a:rPr lang="en-US" i="1" dirty="0"/>
              <a:t>is</a:t>
            </a:r>
            <a:r>
              <a:rPr lang="en-US" dirty="0"/>
              <a:t> liberty. </a:t>
            </a:r>
          </a:p>
          <a:p>
            <a:endParaRPr lang="en-US" dirty="0"/>
          </a:p>
        </p:txBody>
      </p:sp>
    </p:spTree>
    <p:extLst>
      <p:ext uri="{BB962C8B-B14F-4D97-AF65-F5344CB8AC3E}">
        <p14:creationId xmlns:p14="http://schemas.microsoft.com/office/powerpoint/2010/main" val="18568740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THE PASSAGE FOR A SPECIFIC OR UNIVERSAL AUDIENCE?</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5422468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1Co 11:4</a:t>
            </a:r>
            <a:r>
              <a:rPr lang="en-US" dirty="0"/>
              <a:t>  Every man praying or prophesying with </a:t>
            </a:r>
            <a:r>
              <a:rPr lang="en-US" i="1" dirty="0"/>
              <a:t>his</a:t>
            </a:r>
            <a:r>
              <a:rPr lang="en-US" dirty="0"/>
              <a:t> head covered dishonors his Head. </a:t>
            </a:r>
          </a:p>
          <a:p>
            <a:r>
              <a:rPr lang="en-US" dirty="0"/>
              <a:t>1Co 11:5  But every woman who prays or prophesies with </a:t>
            </a:r>
            <a:r>
              <a:rPr lang="en-US" i="1" dirty="0"/>
              <a:t>her</a:t>
            </a:r>
            <a:r>
              <a:rPr lang="en-US" dirty="0"/>
              <a:t> head unveiled dishonors her head; for that is even the same as if she were shaved. </a:t>
            </a:r>
          </a:p>
          <a:p>
            <a:endParaRPr lang="en-US" dirty="0"/>
          </a:p>
        </p:txBody>
      </p:sp>
    </p:spTree>
    <p:extLst>
      <p:ext uri="{BB962C8B-B14F-4D97-AF65-F5344CB8AC3E}">
        <p14:creationId xmlns:p14="http://schemas.microsoft.com/office/powerpoint/2010/main" val="25272965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Act 1:24  And they prayed and said, You, Lord, knower of all hearts, show which one You chose from these two, </a:t>
            </a:r>
          </a:p>
          <a:p>
            <a:r>
              <a:rPr lang="en-US" dirty="0"/>
              <a:t>Act 1:25  to take the share of this ministry and apostleship from which Judas fell, to go to </a:t>
            </a:r>
            <a:r>
              <a:rPr lang="en-US" i="1" dirty="0"/>
              <a:t>his</a:t>
            </a:r>
            <a:r>
              <a:rPr lang="en-US" dirty="0"/>
              <a:t> own place. </a:t>
            </a:r>
          </a:p>
          <a:p>
            <a:r>
              <a:rPr lang="en-US" dirty="0"/>
              <a:t>Act 1:26  And they gave forth their lots. And the lot fell upon Matthias. And he was numbered with the eleven apostles. </a:t>
            </a:r>
          </a:p>
        </p:txBody>
      </p:sp>
    </p:spTree>
    <p:extLst>
      <p:ext uri="{BB962C8B-B14F-4D97-AF65-F5344CB8AC3E}">
        <p14:creationId xmlns:p14="http://schemas.microsoft.com/office/powerpoint/2010/main" val="20474260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ARE THE CULTURAL CONSIDERATIONS?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1492934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STUDY COMMENTARIES AND OTHER ARTICLES</a:t>
            </a:r>
            <a:endParaRPr lang="en-US" dirty="0"/>
          </a:p>
        </p:txBody>
      </p:sp>
      <p:sp>
        <p:nvSpPr>
          <p:cNvPr id="3" name="Content Placeholder 2"/>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6610026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CULTURAL VALUES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73251495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ARE YOU APPROACHING THIS WITH HUMILITY</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4882157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 YOU PRAYING ABOUT IT?</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70959351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ARE YOU CONTENT WITH AMBIGUITY?</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695394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a:t>Gal 3:28  There cannot be Jew nor Greek, there is neither bond nor free, there is no male nor female; for you are all one in Christ Jesus. </a:t>
            </a:r>
          </a:p>
          <a:p>
            <a:endParaRPr lang="en-US"/>
          </a:p>
        </p:txBody>
      </p:sp>
    </p:spTree>
    <p:extLst>
      <p:ext uri="{BB962C8B-B14F-4D97-AF65-F5344CB8AC3E}">
        <p14:creationId xmlns:p14="http://schemas.microsoft.com/office/powerpoint/2010/main" val="1660385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OTHER BIBLE PASSAGES ADDRESS THE TOPIC?</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586466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a:t>Act 17:10</a:t>
            </a:r>
            <a:r>
              <a:rPr lang="en-US" dirty="0"/>
              <a:t>  And the brothers immediately sent Paul and Silas away by night to Berea. They, when they arrived, went into the synagogue of the Jews. </a:t>
            </a:r>
          </a:p>
          <a:p>
            <a:r>
              <a:rPr lang="en-US" dirty="0"/>
              <a:t>Act 17:11  And these were more noble than those of Thessalonica, in that </a:t>
            </a:r>
            <a:r>
              <a:rPr lang="en-US" i="1" dirty="0"/>
              <a:t>they received</a:t>
            </a:r>
            <a:r>
              <a:rPr lang="en-US" dirty="0"/>
              <a:t> the Word with all readiness of mind and searched the Scriptures daily </a:t>
            </a:r>
            <a:r>
              <a:rPr lang="en-US" i="1" dirty="0"/>
              <a:t>to see</a:t>
            </a:r>
            <a:r>
              <a:rPr lang="en-US" dirty="0"/>
              <a:t> if those things </a:t>
            </a:r>
            <a:r>
              <a:rPr lang="en-US" i="1" dirty="0"/>
              <a:t>were so</a:t>
            </a:r>
            <a:r>
              <a:rPr lang="en-US" dirty="0"/>
              <a:t>. </a:t>
            </a:r>
          </a:p>
          <a:p>
            <a:endParaRPr lang="en-US" dirty="0"/>
          </a:p>
        </p:txBody>
      </p:sp>
    </p:spTree>
    <p:extLst>
      <p:ext uri="{BB962C8B-B14F-4D97-AF65-F5344CB8AC3E}">
        <p14:creationId xmlns:p14="http://schemas.microsoft.com/office/powerpoint/2010/main" val="4057817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If you want to know what the Bible teaches on a subject, read everything it says about that subject”</a:t>
            </a:r>
          </a:p>
          <a:p>
            <a:pPr marL="0" indent="0">
              <a:buNone/>
            </a:pPr>
            <a:r>
              <a:rPr lang="en-US" dirty="0"/>
              <a:t> </a:t>
            </a:r>
            <a:r>
              <a:rPr lang="en-US" dirty="0" smtClean="0"/>
              <a:t>               -Hugh Ross</a:t>
            </a:r>
            <a:endParaRPr lang="en-US" dirty="0"/>
          </a:p>
        </p:txBody>
      </p:sp>
    </p:spTree>
    <p:extLst>
      <p:ext uri="{BB962C8B-B14F-4D97-AF65-F5344CB8AC3E}">
        <p14:creationId xmlns:p14="http://schemas.microsoft.com/office/powerpoint/2010/main" val="1823874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Act 2:17  "And it shall be in the last days, says God, I will pour out of My Spirit upon all flesh. And your sons and your daughters shall prophesy, and your young men shall see visions, and your old men shall dream dreams. </a:t>
            </a:r>
          </a:p>
          <a:p>
            <a:r>
              <a:rPr lang="en-US" dirty="0"/>
              <a:t>Act 2:18  And in those days I will pour out My Spirit upon My slaves and My slave women, and they shall prophesy. </a:t>
            </a:r>
          </a:p>
          <a:p>
            <a:endParaRPr lang="en-US" dirty="0"/>
          </a:p>
        </p:txBody>
      </p:sp>
    </p:spTree>
    <p:extLst>
      <p:ext uri="{BB962C8B-B14F-4D97-AF65-F5344CB8AC3E}">
        <p14:creationId xmlns:p14="http://schemas.microsoft.com/office/powerpoint/2010/main" val="12724274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267</TotalTime>
  <Words>1924</Words>
  <Application>Microsoft Office PowerPoint</Application>
  <PresentationFormat>On-screen Show (4:3)</PresentationFormat>
  <Paragraphs>84</Paragraphs>
  <Slides>48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48</vt:i4>
      </vt:variant>
    </vt:vector>
  </HeadingPairs>
  <TitlesOfParts>
    <vt:vector size="51" baseType="lpstr">
      <vt:lpstr>Arial</vt:lpstr>
      <vt:lpstr>Calibri</vt:lpstr>
      <vt:lpstr>Office Theme</vt:lpstr>
      <vt:lpstr>SHOULD WOMEN TEACH IN CHURCH? </vt:lpstr>
      <vt:lpstr>DOES YOUR INTERPRETATION FIT WITH THE SPIRIT OF THE BIBLE?</vt:lpstr>
      <vt:lpstr>PowerPoint Presentation</vt:lpstr>
      <vt:lpstr>PowerPoint Presentation</vt:lpstr>
      <vt:lpstr>PowerPoint Presentation</vt:lpstr>
      <vt:lpstr>WHAT OTHER BIBLE PASSAGES ADDRESS THE TOPIC?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REMEMBER THAT WE ARE NOT READING FROM THE ORIGINAL</vt:lpstr>
      <vt:lpstr>PowerPoint Presentation</vt:lpstr>
      <vt:lpstr>PowerPoint Presentation</vt:lpstr>
      <vt:lpstr>PowerPoint Presentation</vt:lpstr>
      <vt:lpstr>IDENTIFY AND QUESTION YOUR ASSUMPTIONS</vt:lpstr>
      <vt:lpstr>DON’T PROOFTEXT</vt:lpstr>
      <vt:lpstr>DON’T PROOFTEXT, EVER</vt:lpstr>
      <vt:lpstr>IS THE PASSAGE FOR A SPECIFIC OR UNIVERSAL AUDIENCE?</vt:lpstr>
      <vt:lpstr>PowerPoint Presentation</vt:lpstr>
      <vt:lpstr>PowerPoint Presentation</vt:lpstr>
      <vt:lpstr>WHAT ARE THE CULTURAL CONSIDERATIONS?</vt:lpstr>
      <vt:lpstr>STUDY COMMENTARIES AND OTHER ARTICLES</vt:lpstr>
      <vt:lpstr>CULTURAL VALUES</vt:lpstr>
      <vt:lpstr>ARE YOU APPROACHING THIS WITH HUMILITY</vt:lpstr>
      <vt:lpstr>ARE YOU PRAYING ABOUT IT?</vt:lpstr>
      <vt:lpstr>ARE YOU CONTENT WITH AMBIGUITY?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SHOULD WOMEN TEACH IN CHURCH?</dc:title>
  <dc:creator>0517</dc:creator>
  <cp:lastModifiedBy>Richard Deem</cp:lastModifiedBy>
  <cp:revision>15</cp:revision>
  <dcterms:created xsi:type="dcterms:W3CDTF">2014-08-02T22:05:43Z</dcterms:created>
  <dcterms:modified xsi:type="dcterms:W3CDTF">2014-08-10T20:26:49Z</dcterms:modified>
</cp:coreProperties>
</file>