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6" r:id="rId2"/>
    <p:sldMasterId id="2147483663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  <p:sldMasterId id="2147483681" r:id="rId14"/>
    <p:sldMasterId id="2147483682" r:id="rId15"/>
    <p:sldMasterId id="2147483683" r:id="rId16"/>
    <p:sldMasterId id="2147483684" r:id="rId17"/>
    <p:sldMasterId id="2147483685" r:id="rId18"/>
    <p:sldMasterId id="2147483686" r:id="rId19"/>
    <p:sldMasterId id="2147483687" r:id="rId20"/>
    <p:sldMasterId id="2147483688" r:id="rId21"/>
    <p:sldMasterId id="2147483689" r:id="rId22"/>
    <p:sldMasterId id="2147483690" r:id="rId23"/>
    <p:sldMasterId id="2147483691" r:id="rId24"/>
    <p:sldMasterId id="2147483692" r:id="rId25"/>
    <p:sldMasterId id="2147483693" r:id="rId26"/>
    <p:sldMasterId id="2147483694" r:id="rId27"/>
    <p:sldMasterId id="2147483695" r:id="rId28"/>
    <p:sldMasterId id="2147483696" r:id="rId29"/>
    <p:sldMasterId id="2147483697" r:id="rId30"/>
    <p:sldMasterId id="2147483698" r:id="rId31"/>
    <p:sldMasterId id="2147483699" r:id="rId32"/>
  </p:sldMasterIdLst>
  <p:notesMasterIdLst>
    <p:notesMasterId r:id="rId37"/>
  </p:notesMasterIdLst>
  <p:sldIdLst>
    <p:sldId id="447" r:id="rId33"/>
    <p:sldId id="498" r:id="rId34"/>
    <p:sldId id="499" r:id="rId35"/>
    <p:sldId id="500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16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68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lnSpc>
                <a:spcPct val="90000"/>
              </a:lnSpc>
              <a:spcBef>
                <a:spcPts val="438"/>
              </a:spcBef>
            </a:pPr>
            <a:r>
              <a:rPr lang="en-US" alt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NGRIP and GRIP</a:t>
            </a:r>
          </a:p>
        </p:txBody>
      </p:sp>
    </p:spTree>
    <p:extLst>
      <p:ext uri="{BB962C8B-B14F-4D97-AF65-F5344CB8AC3E}">
        <p14:creationId xmlns:p14="http://schemas.microsoft.com/office/powerpoint/2010/main" val="16842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lnSpc>
                <a:spcPct val="90000"/>
              </a:lnSpc>
              <a:spcBef>
                <a:spcPts val="438"/>
              </a:spcBef>
            </a:pPr>
            <a:r>
              <a:rPr lang="en-US" alt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NEEM (150,000 years)</a:t>
            </a: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endParaRPr lang="en-US" altLang="en-US" sz="4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2863">
              <a:lnSpc>
                <a:spcPct val="90000"/>
              </a:lnSpc>
              <a:spcBef>
                <a:spcPts val="438"/>
              </a:spcBef>
            </a:pPr>
            <a:r>
              <a:rPr lang="en-US" alt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 July 3 we were farthest from the Sun.</a:t>
            </a:r>
          </a:p>
        </p:txBody>
      </p:sp>
    </p:spTree>
    <p:extLst>
      <p:ext uri="{BB962C8B-B14F-4D97-AF65-F5344CB8AC3E}">
        <p14:creationId xmlns:p14="http://schemas.microsoft.com/office/powerpoint/2010/main" val="22441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435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918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812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625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93221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855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07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9311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04231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9244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3561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67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44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1237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49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677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48529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85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418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963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33893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71660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708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609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765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519113"/>
            <a:ext cx="2857500" cy="78628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519113"/>
            <a:ext cx="8420100" cy="7862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255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76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0845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55418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6053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527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106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8781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4054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9007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53703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16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2067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708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917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59329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03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111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82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5871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42239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2470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83450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77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97150"/>
            <a:ext cx="2857500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97150"/>
            <a:ext cx="84201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109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111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300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22336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347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6450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16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035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3921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13432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4344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340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4839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0EA587-4591-4C9C-9E4A-CBE409CC9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1472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32B16A-8DD1-45E0-92E7-63714B95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29080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7B8B1D-1737-4988-BAC0-107A2FA42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5386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2057400"/>
            <a:ext cx="5886450" cy="769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2057400"/>
            <a:ext cx="5886450" cy="769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E7826-F8BF-4EE0-B166-7644A2A09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3008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3009D-B9EE-4628-903E-0AB2D749F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3043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679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1BB52A-BBFB-48D0-B0E1-659278E17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995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13924A-1BC3-4276-A3E4-1114CF6CC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86173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591E1-9D01-4D00-A252-9A3DC64AD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91834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294A0C-15E7-410C-9B01-39DF2081C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56140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BBE42-6B75-42EF-8E59-DAF89990D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7393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275" y="0"/>
            <a:ext cx="3006725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0"/>
            <a:ext cx="8867775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09DBF-6F36-4BFA-BE12-08EF74BF3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25114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256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686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13490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02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7845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698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816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193905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08196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21399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470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910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81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069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329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621282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3377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99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352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8522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08966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14341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944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200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1002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95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1858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02300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1733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9946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06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489161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2492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29763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999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908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19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701592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088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89471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636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0466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092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52028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13279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23056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968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72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3243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3499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1807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650922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7796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909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925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9480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468630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7691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13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9035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2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946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998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289149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6459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208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4198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24422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515853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1966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0624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883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26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5487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9622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36926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394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6097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974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10587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7751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6801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538195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6405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97556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421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10479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16116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2012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911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2498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322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252127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83584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800316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9800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9074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53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450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025060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084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314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542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859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40134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3551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18816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1249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7962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036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44984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87826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972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06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2497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903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60813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13257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34987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8599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53501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8403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0375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756679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18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99410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4698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3924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132804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983089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69455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327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326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525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468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6070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980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9678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2665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83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377170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962434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386234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5191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360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395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5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359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82529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75357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1313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3647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131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09887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488707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84157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399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9487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5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79598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42151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58798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43232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739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165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927140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908448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63602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441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07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970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391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211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274668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2520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442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7257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766274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6222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79067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232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526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659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432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1517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6251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77755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9219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9211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468718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8883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2079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798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0204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9912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599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720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74187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427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79531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59812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904498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2491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1700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71856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5525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146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6448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88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617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105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764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1349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93956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2894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18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08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285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22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7709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860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8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936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467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636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7886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3944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868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1504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982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55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29733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597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26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73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678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244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1244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8970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810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845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96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284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901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667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912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553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089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7838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81380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19097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189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867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752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057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6711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9492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610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320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404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67052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04451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8391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969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387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86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2311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928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3425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790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6774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150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829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05553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17651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923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55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1295400" y="1079500"/>
            <a:ext cx="10617200" cy="769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46100" y="0"/>
            <a:ext cx="120269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 Italic" panose="020B0604020202090204" pitchFamily="34" charset="0"/>
              </a:rPr>
              <a:t>Click to edit Master title style</a:t>
            </a:r>
          </a:p>
        </p:txBody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46100" y="2057400"/>
            <a:ext cx="119253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1117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35844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1191875" y="9139238"/>
            <a:ext cx="4810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F1B979FE-04BD-4E48-8944-4115E844DF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/>
  <p:hf hdr="0" ftr="0" dt="0"/>
  <p:txStyles>
    <p:titleStyle>
      <a:lvl1pPr marL="9525" algn="ctr" rtl="0" fontAlgn="base">
        <a:spcBef>
          <a:spcPct val="0"/>
        </a:spcBef>
        <a:spcAft>
          <a:spcPct val="0"/>
        </a:spcAft>
        <a:defRPr sz="6800" u="sng" kern="1200">
          <a:solidFill>
            <a:schemeClr val="tx1"/>
          </a:solidFill>
          <a:latin typeface="+mj-lt"/>
          <a:ea typeface="+mj-ea"/>
          <a:cs typeface="+mj-cs"/>
          <a:sym typeface="Arial Italic" panose="020B0604020202090204" pitchFamily="34" charset="0"/>
        </a:defRPr>
      </a:lvl1pPr>
      <a:lvl2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2pPr>
      <a:lvl3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3pPr>
      <a:lvl4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4pPr>
      <a:lvl5pPr marL="95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5pPr>
      <a:lvl6pPr marL="4667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6pPr>
      <a:lvl7pPr marL="9239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7pPr>
      <a:lvl8pPr marL="13811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8pPr>
      <a:lvl9pPr marL="1838325" algn="ctr" rtl="0" fontAlgn="base">
        <a:spcBef>
          <a:spcPct val="0"/>
        </a:spcBef>
        <a:spcAft>
          <a:spcPct val="0"/>
        </a:spcAft>
        <a:defRPr sz="6800" u="sng">
          <a:solidFill>
            <a:schemeClr val="tx1"/>
          </a:solidFill>
          <a:latin typeface="Arial Italic" panose="020B0604020202090204" pitchFamily="34" charset="0"/>
          <a:ea typeface="ヒラギノ角ゴ ProN W3" charset="0"/>
          <a:cs typeface="ヒラギノ角ゴ ProN W3" charset="0"/>
          <a:sym typeface="Arial Italic" panose="020B0604020202090204" pitchFamily="34" charset="0"/>
        </a:defRPr>
      </a:lvl9pPr>
    </p:titleStyle>
    <p:bodyStyle>
      <a:lvl1pPr marL="384175" indent="-3429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3425" indent="-28575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3475" indent="-228600" algn="l" rtl="0" fontAlgn="base">
        <a:spcBef>
          <a:spcPts val="13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014538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84463" algn="l" rtl="0" fontAlgn="base">
        <a:spcBef>
          <a:spcPts val="15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6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32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sons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facebook.com/RTBHughRo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1"/>
          <p:cNvSpPr>
            <a:spLocks/>
          </p:cNvSpPr>
          <p:nvPr/>
        </p:nvSpPr>
        <p:spPr bwMode="auto">
          <a:xfrm>
            <a:off x="76200" y="-127000"/>
            <a:ext cx="13284200" cy="998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405">
            <a:off x="1501775" y="-11207750"/>
            <a:ext cx="22939375" cy="297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0275" name="Rectangle 3"/>
          <p:cNvSpPr>
            <a:spLocks/>
          </p:cNvSpPr>
          <p:nvPr/>
        </p:nvSpPr>
        <p:spPr bwMode="auto">
          <a:xfrm>
            <a:off x="825500" y="1616075"/>
            <a:ext cx="117856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500"/>
              </a:spcBef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>
              <a:lnSpc>
                <a:spcPct val="50000"/>
              </a:lnSpc>
            </a:pPr>
            <a:r>
              <a:rPr lang="en-US" altLang="en-US" sz="7200">
                <a:solidFill>
                  <a:srgbClr val="84DDFD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Fox News:</a:t>
            </a:r>
            <a:r>
              <a:rPr lang="en-US" altLang="en-US" sz="7600">
                <a:solidFill>
                  <a:srgbClr val="558E28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en-US" altLang="en-US" sz="62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Does Science Support the Book of Genesis</a:t>
            </a:r>
            <a:r>
              <a:rPr lang="en-US" altLang="en-US" sz="64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?</a:t>
            </a:r>
            <a:endParaRPr lang="en-US" altLang="en-US" sz="7600">
              <a:solidFill>
                <a:srgbClr val="558E28"/>
              </a:solidFill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>
              <a:spcBef>
                <a:spcPts val="2200"/>
              </a:spcBef>
            </a:pPr>
            <a:endParaRPr lang="en-US" altLang="en-US" sz="4000" b="1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>
              <a:lnSpc>
                <a:spcPct val="60000"/>
              </a:lnSpc>
              <a:spcBef>
                <a:spcPts val="2200"/>
              </a:spcBef>
            </a:pPr>
            <a:r>
              <a:rPr lang="en-US" altLang="en-US" sz="6600">
                <a:solidFill>
                  <a:srgbClr val="84DD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  <a:hlinkClick r:id="rId3"/>
              </a:rPr>
              <a:t>www.reasons.org  f</a:t>
            </a:r>
            <a:endParaRPr lang="en-US" altLang="en-US" sz="6600">
              <a:solidFill>
                <a:srgbClr val="84DDF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  <a:p>
            <a:pPr algn="ctr">
              <a:spcBef>
                <a:spcPts val="2200"/>
              </a:spcBef>
            </a:pPr>
            <a:r>
              <a:rPr lang="en-US" altLang="en-US" sz="6400">
                <a:solidFill>
                  <a:srgbClr val="84DD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www.facebook.com/R</a:t>
            </a:r>
            <a:r>
              <a:rPr lang="en-US" altLang="en-US" sz="6400">
                <a:solidFill>
                  <a:srgbClr val="84DDF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  <a:hlinkClick r:id="rId4"/>
              </a:rPr>
              <a:t>TBHughRoss</a:t>
            </a: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900"/>
            <a:ext cx="145034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13092113" cy="90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-33338"/>
            <a:ext cx="14141450" cy="9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Firebal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BCBCB"/>
      </a:accent1>
      <a:accent2>
        <a:srgbClr val="333399"/>
      </a:accent2>
      <a:accent3>
        <a:srgbClr val="AAAAAA"/>
      </a:accent3>
      <a:accent4>
        <a:srgbClr val="DADADA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eball">
      <a:majorFont>
        <a:latin typeface="Arial Italic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eb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32</Words>
  <Characters>0</Characters>
  <Application>Microsoft Office PowerPoint</Application>
  <PresentationFormat>Custom</PresentationFormat>
  <Lines>0</Lines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32</vt:i4>
      </vt:variant>
      <vt:variant>
        <vt:lpstr>Slide Titles</vt:lpstr>
      </vt:variant>
      <vt:variant>
        <vt:i4>4</vt:i4>
      </vt:variant>
    </vt:vector>
  </HeadingPairs>
  <TitlesOfParts>
    <vt:vector size="49" baseType="lpstr">
      <vt:lpstr>Gill Sans</vt:lpstr>
      <vt:lpstr>ヒラギノ角ゴ ProN W3</vt:lpstr>
      <vt:lpstr>Helvetica Neue</vt:lpstr>
      <vt:lpstr>Helvetica</vt:lpstr>
      <vt:lpstr>Helvetica Neue Light</vt:lpstr>
      <vt:lpstr>Arial Italic</vt:lpstr>
      <vt:lpstr>Arial</vt:lpstr>
      <vt:lpstr>굴림</vt:lpstr>
      <vt:lpstr>Lucida Grande</vt:lpstr>
      <vt:lpstr>Arial Narrow</vt:lpstr>
      <vt:lpstr>Helvetica Neue Medium</vt:lpstr>
      <vt:lpstr>ヒラギノ角ゴ ProN W6</vt:lpstr>
      <vt:lpstr>Arial Bold</vt:lpstr>
      <vt:lpstr>Title &amp; Bullets</vt:lpstr>
      <vt:lpstr>Title &amp; Bullets</vt:lpstr>
      <vt:lpstr>Title &amp; Bullets copy 16</vt:lpstr>
      <vt:lpstr>Title &amp; Bullets - Left</vt:lpstr>
      <vt:lpstr>Title, Bullets &amp; Photo</vt:lpstr>
      <vt:lpstr>Photo - Vertical</vt:lpstr>
      <vt:lpstr>Photo - Horizontal</vt:lpstr>
      <vt:lpstr>Title &amp; Subtitle</vt:lpstr>
      <vt:lpstr>Title &amp; Bullets - Right</vt:lpstr>
      <vt:lpstr>Title &amp; Bullets - 2 Column</vt:lpstr>
      <vt:lpstr>Bullets</vt:lpstr>
      <vt:lpstr>Title - Top</vt:lpstr>
      <vt:lpstr>Title - Center</vt:lpstr>
      <vt:lpstr>Blank</vt:lpstr>
      <vt:lpstr>Fireball</vt:lpstr>
      <vt:lpstr>Photo - Vertical</vt:lpstr>
      <vt:lpstr>Bullets</vt:lpstr>
      <vt:lpstr>Title &amp; Bullets - 2 Column</vt:lpstr>
      <vt:lpstr>Title &amp; Bullets - Right</vt:lpstr>
      <vt:lpstr>Blank</vt:lpstr>
      <vt:lpstr>Title &amp; Bullets - Left</vt:lpstr>
      <vt:lpstr>Title, Bullets &amp; Photo</vt:lpstr>
      <vt:lpstr>Title &amp; Bullets copy 1</vt:lpstr>
      <vt:lpstr>Title - Center</vt:lpstr>
      <vt:lpstr>Photo - Horizontal Reflection</vt:lpstr>
      <vt:lpstr>Title &amp; Bullets</vt:lpstr>
      <vt:lpstr>Title &amp; Bullets copy</vt:lpstr>
      <vt:lpstr>Title &amp; Subtitle</vt:lpstr>
      <vt:lpstr>Title - Top</vt:lpstr>
      <vt:lpstr>Photo - Horizontal</vt:lpstr>
      <vt:lpstr>Photo - Vertical Reflection</vt:lpstr>
      <vt:lpstr>Title &amp; Bullets copy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1</cp:revision>
  <dcterms:modified xsi:type="dcterms:W3CDTF">2014-07-07T00:42:36Z</dcterms:modified>
</cp:coreProperties>
</file>