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656" r:id="rId2"/>
    <p:sldMasterId id="2147483660" r:id="rId3"/>
    <p:sldMasterId id="2147483661" r:id="rId4"/>
    <p:sldMasterId id="2147483662" r:id="rId5"/>
    <p:sldMasterId id="2147483663" r:id="rId6"/>
    <p:sldMasterId id="2147483664" r:id="rId7"/>
    <p:sldMasterId id="2147483665" r:id="rId8"/>
    <p:sldMasterId id="2147483666" r:id="rId9"/>
    <p:sldMasterId id="2147483667" r:id="rId10"/>
    <p:sldMasterId id="2147483668" r:id="rId11"/>
    <p:sldMasterId id="2147483669" r:id="rId12"/>
    <p:sldMasterId id="2147483670" r:id="rId13"/>
    <p:sldMasterId id="2147483671" r:id="rId14"/>
    <p:sldMasterId id="2147483672" r:id="rId15"/>
    <p:sldMasterId id="2147483673" r:id="rId16"/>
    <p:sldMasterId id="2147483674" r:id="rId17"/>
    <p:sldMasterId id="2147483675" r:id="rId18"/>
    <p:sldMasterId id="2147483676" r:id="rId19"/>
    <p:sldMasterId id="2147483677" r:id="rId20"/>
    <p:sldMasterId id="2147483678" r:id="rId21"/>
    <p:sldMasterId id="2147483679" r:id="rId22"/>
    <p:sldMasterId id="2147483680" r:id="rId23"/>
    <p:sldMasterId id="2147483681" r:id="rId24"/>
    <p:sldMasterId id="2147483682" r:id="rId25"/>
    <p:sldMasterId id="2147483683" r:id="rId26"/>
    <p:sldMasterId id="2147483684" r:id="rId27"/>
    <p:sldMasterId id="2147483685" r:id="rId28"/>
    <p:sldMasterId id="2147483686" r:id="rId29"/>
    <p:sldMasterId id="2147483687" r:id="rId30"/>
    <p:sldMasterId id="2147483688" r:id="rId31"/>
    <p:sldMasterId id="2147483689" r:id="rId32"/>
  </p:sldMasterIdLst>
  <p:notesMasterIdLst>
    <p:notesMasterId r:id="rId63"/>
  </p:notesMasterIdLst>
  <p:sldIdLst>
    <p:sldId id="376" r:id="rId33"/>
    <p:sldId id="402" r:id="rId34"/>
    <p:sldId id="289" r:id="rId35"/>
    <p:sldId id="383" r:id="rId36"/>
    <p:sldId id="384" r:id="rId37"/>
    <p:sldId id="290" r:id="rId38"/>
    <p:sldId id="388" r:id="rId39"/>
    <p:sldId id="389" r:id="rId40"/>
    <p:sldId id="390" r:id="rId41"/>
    <p:sldId id="391" r:id="rId42"/>
    <p:sldId id="392" r:id="rId43"/>
    <p:sldId id="291" r:id="rId44"/>
    <p:sldId id="393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395" r:id="rId53"/>
    <p:sldId id="410" r:id="rId54"/>
    <p:sldId id="396" r:id="rId55"/>
    <p:sldId id="399" r:id="rId56"/>
    <p:sldId id="398" r:id="rId57"/>
    <p:sldId id="411" r:id="rId58"/>
    <p:sldId id="412" r:id="rId59"/>
    <p:sldId id="394" r:id="rId60"/>
    <p:sldId id="397" r:id="rId61"/>
    <p:sldId id="415" r:id="rId6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516" y="43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813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Vostok (720,000 years)</a:t>
            </a:r>
          </a:p>
        </p:txBody>
      </p:sp>
    </p:spTree>
    <p:extLst>
      <p:ext uri="{BB962C8B-B14F-4D97-AF65-F5344CB8AC3E}">
        <p14:creationId xmlns:p14="http://schemas.microsoft.com/office/powerpoint/2010/main" val="272820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lnSpc>
                <a:spcPct val="90000"/>
              </a:lnSpc>
              <a:spcBef>
                <a:spcPts val="438"/>
              </a:spcBef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NEEM (150,000 years)</a:t>
            </a:r>
          </a:p>
        </p:txBody>
      </p:sp>
    </p:spTree>
    <p:extLst>
      <p:ext uri="{BB962C8B-B14F-4D97-AF65-F5344CB8AC3E}">
        <p14:creationId xmlns:p14="http://schemas.microsoft.com/office/powerpoint/2010/main" val="233017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23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2985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5343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3582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05952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0359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6481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190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0618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48806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36044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8009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4843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86055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4783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4022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00130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23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479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23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87721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32742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041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9892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0467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9082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8098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7879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82145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3938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9338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179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99771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8657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54731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65599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3798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08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0044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5751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93850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46574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5882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1198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77757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89241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16347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66955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40924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8874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1446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8948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792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5647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782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3617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2472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4705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90223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2592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340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8031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161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6167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7581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53948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4942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7747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42686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20633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55791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694234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4405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7578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1842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3876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77091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1751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42782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17865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9226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33004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10432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457976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50264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7246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87590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39148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3297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81797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92132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45353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22667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5994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63993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938796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17044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7961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9607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4297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749014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078679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476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3524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6896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518136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956567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915551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91741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519113"/>
            <a:ext cx="2857500" cy="78628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519113"/>
            <a:ext cx="8420100" cy="7862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6498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737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3840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343483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0103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344492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95579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3813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4026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619972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21134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604895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86270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000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2870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94081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29946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419535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4316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3928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1032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5802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924449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862327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904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35551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97150"/>
            <a:ext cx="2857500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97150"/>
            <a:ext cx="842010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8926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96253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7888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6230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1401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76141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91599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067369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006817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74429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37382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7062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50702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59A1CE-C069-4BF9-A589-2000BC3CB1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791591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E4E133-01F7-4B1C-8E71-322792AE6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2325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55D890-5981-4FD5-9E0E-DBA3E9598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601775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91528E-3B69-414B-AFF2-50E378713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416895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BC8980-AA92-4C75-AE4C-E27BFCA115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737780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4CC172-65B7-421F-A876-B4F146E93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790789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C84F6C-0C96-43BC-8E7A-604DA9684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294833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272822-0458-464F-B6F6-15682A290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5599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3811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C4046-06C4-4B60-BD92-77C3EBEF4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95106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86C938-EB32-495E-8DA3-8AACA5E52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560196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C4E0AA-D496-4922-B482-B3339C8CD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666011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8454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7592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6092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9664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6647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1180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33000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649946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01356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345717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81649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725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17220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560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07138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02608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90430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71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5111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768053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962785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622917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79705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54962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74085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5567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157609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84866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341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1857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98927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77303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165551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537376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554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94725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7640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79286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012211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9698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7239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92819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68051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2743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527843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410284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33919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12803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68219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6660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56196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21757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49894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30541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21807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57611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0849189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43621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0265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90271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60978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340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6547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17451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784242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22207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43092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00843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45587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630240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9313432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57649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94958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8251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372088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88085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291874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52669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03556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6205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02474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831144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635250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00334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497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19273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3994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1104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41326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71765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65798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63862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074347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258053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291740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09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67010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74960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6501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16432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751414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6655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0083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97923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719632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005142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2756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82163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03304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10412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6987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84867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086625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0122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3701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64727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280077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33778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0727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313978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23658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5809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23942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0966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6798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041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5292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0015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52223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26820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4089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6169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8356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8312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4340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94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753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77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4013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20237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82866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02026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2376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711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3643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565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41716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312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592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467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0404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0799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21172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00646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9654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6498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5578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426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2408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76362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259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381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918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53227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58365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99886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1915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2249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3095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388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33512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59425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9832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8443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788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907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44669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67110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5150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3447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675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69305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899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19018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0316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8487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1538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16926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00844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98290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8958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007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295400" y="1079500"/>
            <a:ext cx="10617200" cy="769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 Italic" panose="020B0604020202090204" pitchFamily="34" charset="0"/>
              </a:rPr>
              <a:t>Click to edit Master title style</a:t>
            </a:r>
          </a:p>
        </p:txBody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32772" name="Text Box 4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1191875" y="9139238"/>
            <a:ext cx="4810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60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542AF915-C99F-4135-AC76-9698FA9591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/>
  <p:hf hdr="0" ftr="0" dt="0"/>
  <p:txStyles>
    <p:titleStyle>
      <a:lvl1pPr marL="9525" algn="ctr" rtl="0" fontAlgn="base">
        <a:spcBef>
          <a:spcPct val="0"/>
        </a:spcBef>
        <a:spcAft>
          <a:spcPct val="0"/>
        </a:spcAft>
        <a:defRPr sz="6800" u="sng" kern="1200">
          <a:solidFill>
            <a:schemeClr val="tx1"/>
          </a:solidFill>
          <a:latin typeface="+mj-lt"/>
          <a:ea typeface="+mj-ea"/>
          <a:cs typeface="+mj-cs"/>
          <a:sym typeface="Arial Italic" panose="020B0604020202090204" pitchFamily="34" charset="0"/>
        </a:defRPr>
      </a:lvl1pPr>
      <a:lvl2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2pPr>
      <a:lvl3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3pPr>
      <a:lvl4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4pPr>
      <a:lvl5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9pPr>
    </p:titleStyle>
    <p:bodyStyle>
      <a:lvl1pPr marL="384175" indent="-3429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3425" indent="-28575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3475" indent="-2286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014538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6844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337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584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68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89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19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00" y="0"/>
            <a:ext cx="14503400" cy="1087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3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93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Rectangle 2"/>
          <p:cNvSpPr>
            <a:spLocks/>
          </p:cNvSpPr>
          <p:nvPr/>
        </p:nvSpPr>
        <p:spPr bwMode="auto">
          <a:xfrm>
            <a:off x="10410825" y="91757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9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 T B</a:t>
            </a:r>
            <a:endParaRPr lang="en-US" alt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altLang="en-US" sz="2400">
              <a:ea typeface="Gill Sans" charset="0"/>
              <a:cs typeface="Gill Sans" charset="0"/>
            </a:endParaRPr>
          </a:p>
        </p:txBody>
      </p:sp>
      <p:sp>
        <p:nvSpPr>
          <p:cNvPr id="203779" name="Rectangle 3"/>
          <p:cNvSpPr>
            <a:spLocks/>
          </p:cNvSpPr>
          <p:nvPr/>
        </p:nvSpPr>
        <p:spPr bwMode="auto">
          <a:xfrm>
            <a:off x="812800" y="1346200"/>
            <a:ext cx="1136491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66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Job 37 Amplification</a:t>
            </a:r>
            <a:endParaRPr lang="en-US" altLang="en-US" sz="6600" b="1">
              <a:solidFill>
                <a:srgbClr val="9CD4C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ctr"/>
            <a:endParaRPr lang="en-US" altLang="en-US" sz="6600" b="1">
              <a:effectLst>
                <a:outerShdw blurRad="38100" dist="38100" dir="2700000" algn="tl">
                  <a:srgbClr val="80808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03780" name="Rectangle 4"/>
          <p:cNvSpPr>
            <a:spLocks/>
          </p:cNvSpPr>
          <p:nvPr/>
        </p:nvSpPr>
        <p:spPr bwMode="auto">
          <a:xfrm>
            <a:off x="1365250" y="2765425"/>
            <a:ext cx="10160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561975" indent="-501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400"/>
              </a:spcBef>
            </a:pPr>
            <a:r>
              <a:rPr lang="en-US" altLang="en-US" sz="5400">
                <a:solidFill>
                  <a:srgbClr val="FFFA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3 kinds of frozen precipitation</a:t>
            </a:r>
          </a:p>
        </p:txBody>
      </p:sp>
      <p:sp>
        <p:nvSpPr>
          <p:cNvPr id="203781" name="Rectangle 5"/>
          <p:cNvSpPr>
            <a:spLocks/>
          </p:cNvSpPr>
          <p:nvPr/>
        </p:nvSpPr>
        <p:spPr bwMode="auto">
          <a:xfrm>
            <a:off x="2487613" y="4076700"/>
            <a:ext cx="90805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403225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400"/>
              </a:spcBef>
              <a:buSzPct val="108000"/>
              <a:buFontTx/>
              <a:buBlip>
                <a:blip r:embed="rId3"/>
              </a:buBlip>
            </a:pPr>
            <a:r>
              <a:rPr lang="en-US" altLang="en-US" sz="50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altLang="en-US" sz="50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snow</a:t>
            </a:r>
          </a:p>
          <a:p>
            <a:pPr>
              <a:lnSpc>
                <a:spcPct val="90000"/>
              </a:lnSpc>
              <a:spcBef>
                <a:spcPts val="4400"/>
              </a:spcBef>
              <a:buSzPct val="108000"/>
              <a:buFontTx/>
              <a:buBlip>
                <a:blip r:embed="rId3"/>
              </a:buBlip>
            </a:pPr>
            <a:r>
              <a:rPr lang="en-US" altLang="en-US" sz="50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frost</a:t>
            </a:r>
          </a:p>
          <a:p>
            <a:pPr>
              <a:lnSpc>
                <a:spcPct val="90000"/>
              </a:lnSpc>
              <a:spcBef>
                <a:spcPts val="4400"/>
              </a:spcBef>
              <a:buSzPct val="108000"/>
              <a:buFontTx/>
              <a:buBlip>
                <a:blip r:embed="rId3"/>
              </a:buBlip>
            </a:pPr>
            <a:r>
              <a:rPr lang="en-US" altLang="en-US" sz="50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hail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32580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32580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32580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31064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13004800" cy="173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27">
            <a:off x="-355600" y="-295275"/>
            <a:ext cx="13714413" cy="1033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158750"/>
            <a:ext cx="13165138" cy="1060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0" y="-49213"/>
            <a:ext cx="15590838" cy="999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00" y="0"/>
            <a:ext cx="14503400" cy="1087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3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93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Rectangle 2"/>
          <p:cNvSpPr>
            <a:spLocks/>
          </p:cNvSpPr>
          <p:nvPr/>
        </p:nvSpPr>
        <p:spPr bwMode="auto">
          <a:xfrm>
            <a:off x="10410825" y="91757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9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 T B</a:t>
            </a:r>
            <a:endParaRPr lang="en-US" alt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altLang="en-US" sz="2400">
              <a:ea typeface="Gill Sans" charset="0"/>
              <a:cs typeface="Gill Sans" charset="0"/>
            </a:endParaRPr>
          </a:p>
        </p:txBody>
      </p:sp>
      <p:sp>
        <p:nvSpPr>
          <p:cNvPr id="204803" name="Rectangle 3"/>
          <p:cNvSpPr>
            <a:spLocks/>
          </p:cNvSpPr>
          <p:nvPr/>
        </p:nvSpPr>
        <p:spPr bwMode="auto">
          <a:xfrm>
            <a:off x="812800" y="1346200"/>
            <a:ext cx="1136491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6600" b="1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Job 37 Amplification</a:t>
            </a:r>
            <a:endParaRPr lang="en-US" altLang="en-US" sz="6600" b="1">
              <a:solidFill>
                <a:srgbClr val="9CD4C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ctr"/>
            <a:endParaRPr lang="en-US" altLang="en-US" sz="6600" b="1">
              <a:effectLst>
                <a:outerShdw blurRad="38100" dist="38100" dir="2700000" algn="tl">
                  <a:srgbClr val="808080"/>
                </a:outerShdw>
              </a:effectLst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04804" name="Rectangle 4"/>
          <p:cNvSpPr>
            <a:spLocks/>
          </p:cNvSpPr>
          <p:nvPr/>
        </p:nvSpPr>
        <p:spPr bwMode="auto">
          <a:xfrm>
            <a:off x="1365250" y="2765425"/>
            <a:ext cx="10160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561975" indent="-501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400"/>
              </a:spcBef>
            </a:pPr>
            <a:r>
              <a:rPr lang="en-US" altLang="en-US" sz="5400">
                <a:solidFill>
                  <a:srgbClr val="FFFA8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2 frozen precipitation results</a:t>
            </a:r>
          </a:p>
        </p:txBody>
      </p:sp>
      <p:sp>
        <p:nvSpPr>
          <p:cNvPr id="204805" name="Rectangle 5"/>
          <p:cNvSpPr>
            <a:spLocks/>
          </p:cNvSpPr>
          <p:nvPr/>
        </p:nvSpPr>
        <p:spPr bwMode="auto">
          <a:xfrm>
            <a:off x="2487613" y="4076700"/>
            <a:ext cx="90805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403225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4400"/>
              </a:spcBef>
              <a:buSzPct val="108000"/>
              <a:buFontTx/>
              <a:buBlip>
                <a:blip r:embed="rId3"/>
              </a:buBlip>
            </a:pPr>
            <a:r>
              <a:rPr lang="en-US" altLang="en-US" sz="5000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</a:t>
            </a:r>
            <a:r>
              <a:rPr lang="en-US" altLang="en-US" sz="50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ice</a:t>
            </a:r>
          </a:p>
          <a:p>
            <a:pPr>
              <a:lnSpc>
                <a:spcPct val="90000"/>
              </a:lnSpc>
              <a:spcBef>
                <a:spcPts val="4400"/>
              </a:spcBef>
              <a:buSzPct val="108000"/>
              <a:buFontTx/>
              <a:buBlip>
                <a:blip r:embed="rId3"/>
              </a:buBlip>
            </a:pPr>
            <a:r>
              <a:rPr lang="en-US" altLang="en-US" sz="5000">
                <a:effectLst>
                  <a:outerShdw blurRad="38100" dist="38100" dir="2700000" algn="tl">
                    <a:srgbClr val="80808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frozen surface of the deep</a:t>
            </a:r>
          </a:p>
          <a:p>
            <a:pPr>
              <a:lnSpc>
                <a:spcPct val="90000"/>
              </a:lnSpc>
              <a:spcBef>
                <a:spcPts val="4400"/>
              </a:spcBef>
            </a:pPr>
            <a:endParaRPr lang="en-US" altLang="en-US" sz="5000">
              <a:solidFill>
                <a:srgbClr val="FFFF33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32580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32580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921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93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13085762" cy="1216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050" y="-3175"/>
            <a:ext cx="15887700" cy="989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13081000" cy="892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13092113" cy="90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31750"/>
            <a:ext cx="13090526" cy="981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145034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Firebal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">
      <a:majorFont>
        <a:latin typeface="Arial Italic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&amp; Bullets copy 4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&amp; Bullets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47</Words>
  <Characters>0</Characters>
  <Application>Microsoft Office PowerPoint</Application>
  <PresentationFormat>Custom</PresentationFormat>
  <Lines>0</Lines>
  <Paragraphs>13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32</vt:i4>
      </vt:variant>
      <vt:variant>
        <vt:lpstr>Slide Titles</vt:lpstr>
      </vt:variant>
      <vt:variant>
        <vt:i4>30</vt:i4>
      </vt:variant>
    </vt:vector>
  </HeadingPairs>
  <TitlesOfParts>
    <vt:vector size="73" baseType="lpstr">
      <vt:lpstr>Gill Sans</vt:lpstr>
      <vt:lpstr>ヒラギノ角ゴ ProN W3</vt:lpstr>
      <vt:lpstr>Helvetica Neue</vt:lpstr>
      <vt:lpstr>Helvetica</vt:lpstr>
      <vt:lpstr>Helvetica Neue Light</vt:lpstr>
      <vt:lpstr>Arial Italic</vt:lpstr>
      <vt:lpstr>Arial</vt:lpstr>
      <vt:lpstr>Lucida Grande</vt:lpstr>
      <vt:lpstr>Arial Narrow</vt:lpstr>
      <vt:lpstr>Helvetica Neue Medium</vt:lpstr>
      <vt:lpstr>ヒラギノ角ゴ ProN W6</vt:lpstr>
      <vt:lpstr>Title &amp; Bullets</vt:lpstr>
      <vt:lpstr>Title &amp; Bullets</vt:lpstr>
      <vt:lpstr>Title &amp; Bullets copy 4</vt:lpstr>
      <vt:lpstr>Title, Bullets &amp; Photo</vt:lpstr>
      <vt:lpstr>Title &amp; Bullets</vt:lpstr>
      <vt:lpstr>Title &amp; Bullets copy</vt:lpstr>
      <vt:lpstr>Title &amp; Bullets copy 1</vt:lpstr>
      <vt:lpstr>Title &amp; Bullets copy 2</vt:lpstr>
      <vt:lpstr>Photo - Vertical Reflection</vt:lpstr>
      <vt:lpstr>Photo - Horizontal</vt:lpstr>
      <vt:lpstr>Title &amp; Bullets - Left</vt:lpstr>
      <vt:lpstr>Title, Bullets &amp; Photo</vt:lpstr>
      <vt:lpstr>Photo - Vertical</vt:lpstr>
      <vt:lpstr>Photo - Horizontal</vt:lpstr>
      <vt:lpstr>Title &amp; Subtitle</vt:lpstr>
      <vt:lpstr>Title &amp; Bullets - Right</vt:lpstr>
      <vt:lpstr>Title &amp; Bullets - 2 Column</vt:lpstr>
      <vt:lpstr>Bullets</vt:lpstr>
      <vt:lpstr>Title - Top</vt:lpstr>
      <vt:lpstr>Title - Center</vt:lpstr>
      <vt:lpstr>Blank</vt:lpstr>
      <vt:lpstr>Fireball</vt:lpstr>
      <vt:lpstr>Photo - Vertical</vt:lpstr>
      <vt:lpstr>Bullets</vt:lpstr>
      <vt:lpstr>Title &amp; Bullets - 2 Column</vt:lpstr>
      <vt:lpstr>Title &amp; Bullets - Right</vt:lpstr>
      <vt:lpstr>Blank</vt:lpstr>
      <vt:lpstr>Title &amp; Bullets - Left</vt:lpstr>
      <vt:lpstr>Title - Center</vt:lpstr>
      <vt:lpstr>Photo - Horizontal Reflection</vt:lpstr>
      <vt:lpstr>Title &amp; Subtitle</vt:lpstr>
      <vt:lpstr>Title -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deemr</dc:creator>
  <cp:keywords/>
  <dc:description/>
  <cp:lastModifiedBy>Richard Deem</cp:lastModifiedBy>
  <cp:revision>1</cp:revision>
  <dcterms:modified xsi:type="dcterms:W3CDTF">2014-04-13T22:58:26Z</dcterms:modified>
</cp:coreProperties>
</file>