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4" r:id="rId10"/>
    <p:sldId id="275" r:id="rId11"/>
    <p:sldId id="264" r:id="rId12"/>
    <p:sldId id="265" r:id="rId13"/>
    <p:sldId id="266" r:id="rId14"/>
    <p:sldId id="267" r:id="rId15"/>
    <p:sldId id="268" r:id="rId16"/>
    <p:sldId id="269" r:id="rId17"/>
    <p:sldId id="270" r:id="rId18"/>
    <p:sldId id="271" r:id="rId19"/>
    <p:sldId id="272"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1543"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9B4052-7006-460B-B674-12A00E797059}" type="datetimeFigureOut">
              <a:rPr lang="en-US" smtClean="0"/>
              <a:t>4/13/2014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1102998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B4052-7006-460B-B674-12A00E797059}" type="datetimeFigureOut">
              <a:rPr lang="en-US" smtClean="0"/>
              <a:t>4/13/2014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4097880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B4052-7006-460B-B674-12A00E797059}" type="datetimeFigureOut">
              <a:rPr lang="en-US" smtClean="0"/>
              <a:t>4/13/2014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61112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B4052-7006-460B-B674-12A00E797059}" type="datetimeFigureOut">
              <a:rPr lang="en-US" smtClean="0"/>
              <a:t>4/13/2014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4081163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9B4052-7006-460B-B674-12A00E797059}" type="datetimeFigureOut">
              <a:rPr lang="en-US" smtClean="0"/>
              <a:t>4/13/2014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931665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9B4052-7006-460B-B674-12A00E797059}" type="datetimeFigureOut">
              <a:rPr lang="en-US" smtClean="0"/>
              <a:t>4/13/2014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2244709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9B4052-7006-460B-B674-12A00E797059}" type="datetimeFigureOut">
              <a:rPr lang="en-US" smtClean="0"/>
              <a:t>4/13/2014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518036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9B4052-7006-460B-B674-12A00E797059}" type="datetimeFigureOut">
              <a:rPr lang="en-US" smtClean="0"/>
              <a:t>4/13/2014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3272894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B4052-7006-460B-B674-12A00E797059}" type="datetimeFigureOut">
              <a:rPr lang="en-US" smtClean="0"/>
              <a:t>4/13/2014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898888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9B4052-7006-460B-B674-12A00E797059}" type="datetimeFigureOut">
              <a:rPr lang="en-US" smtClean="0"/>
              <a:t>4/13/2014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180258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9B4052-7006-460B-B674-12A00E797059}" type="datetimeFigureOut">
              <a:rPr lang="en-US" smtClean="0"/>
              <a:t>4/13/2014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1669780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B4052-7006-460B-B674-12A00E797059}" type="datetimeFigureOut">
              <a:rPr lang="en-US" smtClean="0"/>
              <a:t>4/13/2014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98F5AA-F4D9-4586-AFF1-EE3D94D61684}" type="slidenum">
              <a:rPr lang="en-US" smtClean="0"/>
              <a:t>‹#›</a:t>
            </a:fld>
            <a:endParaRPr lang="en-US"/>
          </a:p>
        </p:txBody>
      </p:sp>
    </p:spTree>
    <p:extLst>
      <p:ext uri="{BB962C8B-B14F-4D97-AF65-F5344CB8AC3E}">
        <p14:creationId xmlns:p14="http://schemas.microsoft.com/office/powerpoint/2010/main" val="2100207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WILD SIDE OF GOD</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9694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Lev 17:13  And any man of the sons of Israel, or of the strangers that are staying among you, who hunts game, beast or fowl, that may be eaten, he shall even pour out its blood and cover it with dust. </a:t>
            </a:r>
          </a:p>
          <a:p>
            <a:r>
              <a:rPr lang="en-US" dirty="0"/>
              <a:t>Lev 17:14  For it is the life of all flesh. Its blood is for the life of it. Therefore I said to the sons of Israel, You shall not eat the blood of any flesh. For the life of all flesh is its blood. Whoever eats it shall be cut off. </a:t>
            </a:r>
          </a:p>
          <a:p>
            <a:endParaRPr lang="en-US" dirty="0"/>
          </a:p>
        </p:txBody>
      </p:sp>
    </p:spTree>
    <p:extLst>
      <p:ext uri="{BB962C8B-B14F-4D97-AF65-F5344CB8AC3E}">
        <p14:creationId xmlns:p14="http://schemas.microsoft.com/office/powerpoint/2010/main" val="316843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a:t>Joh</a:t>
            </a:r>
            <a:r>
              <a:rPr lang="en-US" dirty="0"/>
              <a:t> 6:53  Then Jesus says to them, Truly, truly, I say to you, Unless you eat the flesh of the Son of Man, and drink His blood, you do not have life in yourselves. </a:t>
            </a:r>
          </a:p>
          <a:p>
            <a:r>
              <a:rPr lang="en-US" dirty="0" err="1"/>
              <a:t>Joh</a:t>
            </a:r>
            <a:r>
              <a:rPr lang="en-US" dirty="0"/>
              <a:t> 6:54  Whoever partakes of My flesh and drinks My blood has eternal life, and I will raise him up at the last day. </a:t>
            </a:r>
          </a:p>
          <a:p>
            <a:r>
              <a:rPr lang="en-US" dirty="0" err="1"/>
              <a:t>Joh</a:t>
            </a:r>
            <a:r>
              <a:rPr lang="en-US" dirty="0"/>
              <a:t> 6:55  For My flesh is food indeed, and My blood is drink indeed. </a:t>
            </a:r>
          </a:p>
          <a:p>
            <a:endParaRPr lang="en-US" dirty="0"/>
          </a:p>
        </p:txBody>
      </p:sp>
    </p:spTree>
    <p:extLst>
      <p:ext uri="{BB962C8B-B14F-4D97-AF65-F5344CB8AC3E}">
        <p14:creationId xmlns:p14="http://schemas.microsoft.com/office/powerpoint/2010/main" val="2914820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24:24  For false </a:t>
            </a:r>
            <a:r>
              <a:rPr lang="en-US" dirty="0" err="1"/>
              <a:t>Christs</a:t>
            </a:r>
            <a:r>
              <a:rPr lang="en-US" dirty="0"/>
              <a:t> and false prophets will arise and show great signs and wonders; so much so that, if it were possible, they would deceive even the elect. </a:t>
            </a:r>
          </a:p>
          <a:p>
            <a:endParaRPr lang="en-US" dirty="0"/>
          </a:p>
        </p:txBody>
      </p:sp>
    </p:spTree>
    <p:extLst>
      <p:ext uri="{BB962C8B-B14F-4D97-AF65-F5344CB8AC3E}">
        <p14:creationId xmlns:p14="http://schemas.microsoft.com/office/powerpoint/2010/main" val="721555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 11:27  And in these days prophets from Jerusalem came to Antioch. </a:t>
            </a:r>
          </a:p>
          <a:p>
            <a:r>
              <a:rPr lang="en-US" dirty="0"/>
              <a:t>Act 11:28  And one of them named </a:t>
            </a:r>
            <a:r>
              <a:rPr lang="en-US" dirty="0" err="1"/>
              <a:t>Agabus</a:t>
            </a:r>
            <a:r>
              <a:rPr lang="en-US" dirty="0"/>
              <a:t> stood up and signified by the Spirit that there should be great famine over the world (which also happened in the days of Claudius Caesar). </a:t>
            </a:r>
          </a:p>
          <a:p>
            <a:endParaRPr lang="en-US" dirty="0"/>
          </a:p>
        </p:txBody>
      </p:sp>
    </p:spTree>
    <p:extLst>
      <p:ext uri="{BB962C8B-B14F-4D97-AF65-F5344CB8AC3E}">
        <p14:creationId xmlns:p14="http://schemas.microsoft.com/office/powerpoint/2010/main" val="3140123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Act 21:10  And as we stayed more days, a certain prophet from Judea named </a:t>
            </a:r>
            <a:r>
              <a:rPr lang="en-US" dirty="0" err="1"/>
              <a:t>Agabus</a:t>
            </a:r>
            <a:r>
              <a:rPr lang="en-US" dirty="0"/>
              <a:t> came down. </a:t>
            </a:r>
          </a:p>
          <a:p>
            <a:r>
              <a:rPr lang="en-US" dirty="0"/>
              <a:t>Act 21:11  And coming to us, and taking Paul's belt, and binding his hands and feet, he said, The Holy Spirit says these things: So shall the Jews at Jerusalem bind the man whose belt this is, and will deliver him into the hands of the nations. </a:t>
            </a:r>
          </a:p>
          <a:p>
            <a:endParaRPr lang="en-US" dirty="0"/>
          </a:p>
        </p:txBody>
      </p:sp>
    </p:spTree>
    <p:extLst>
      <p:ext uri="{BB962C8B-B14F-4D97-AF65-F5344CB8AC3E}">
        <p14:creationId xmlns:p14="http://schemas.microsoft.com/office/powerpoint/2010/main" val="1343734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 21:8  And the next day those around him going out, Paul came to Caesarea. And entering the house of Philip the evangelist, he being of the seven, we stayed with him. </a:t>
            </a:r>
          </a:p>
          <a:p>
            <a:r>
              <a:rPr lang="en-US" dirty="0"/>
              <a:t>Act 21:9  And there were four virgin daughters to this one, who prophesied. </a:t>
            </a:r>
          </a:p>
          <a:p>
            <a:endParaRPr lang="en-US" dirty="0"/>
          </a:p>
        </p:txBody>
      </p:sp>
    </p:spTree>
    <p:extLst>
      <p:ext uri="{BB962C8B-B14F-4D97-AF65-F5344CB8AC3E}">
        <p14:creationId xmlns:p14="http://schemas.microsoft.com/office/powerpoint/2010/main" val="1156270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Act 10:1  And a certain man named Cornelius was in Caesarea, a centurion of the Italian cohort, </a:t>
            </a:r>
          </a:p>
          <a:p>
            <a:r>
              <a:rPr lang="en-US" dirty="0"/>
              <a:t>Act 10:2  one devout and fearing God, with all his household, both doing many merciful deeds to the people, and praying continually to God. </a:t>
            </a:r>
          </a:p>
          <a:p>
            <a:r>
              <a:rPr lang="en-US" dirty="0"/>
              <a:t>Act 10:3  About the ninth hour of the day he saw plainly in a vision an angel of God coming to him and saying to him, Cornelius! </a:t>
            </a:r>
          </a:p>
          <a:p>
            <a:r>
              <a:rPr lang="en-US" dirty="0"/>
              <a:t>Act 10:4  And he was gazing at him, and becoming terrified, he said, What is it, lord? </a:t>
            </a:r>
          </a:p>
        </p:txBody>
      </p:sp>
    </p:spTree>
    <p:extLst>
      <p:ext uri="{BB962C8B-B14F-4D97-AF65-F5344CB8AC3E}">
        <p14:creationId xmlns:p14="http://schemas.microsoft.com/office/powerpoint/2010/main" val="2010344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 14:37  If anyone thinks to be a prophet, or a spiritual one, let him recognize the things I write to you, that they are a commandment of the Lord. </a:t>
            </a:r>
          </a:p>
          <a:p>
            <a:r>
              <a:rPr lang="en-US" dirty="0"/>
              <a:t>Co 14:39  So then, brothers, seek to prophesy, and do not forbid to speak in languages. </a:t>
            </a:r>
          </a:p>
          <a:p>
            <a:endParaRPr lang="en-US" dirty="0"/>
          </a:p>
        </p:txBody>
      </p:sp>
    </p:spTree>
    <p:extLst>
      <p:ext uri="{BB962C8B-B14F-4D97-AF65-F5344CB8AC3E}">
        <p14:creationId xmlns:p14="http://schemas.microsoft.com/office/powerpoint/2010/main" val="452374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oh 3:8  The Spirit breathes where He desires, and you hear His voice, but you do not know from where He comes, and where He goes; so is everyone who is born of the Spirit. </a:t>
            </a:r>
          </a:p>
          <a:p>
            <a:endParaRPr lang="en-US" dirty="0"/>
          </a:p>
        </p:txBody>
      </p:sp>
    </p:spTree>
    <p:extLst>
      <p:ext uri="{BB962C8B-B14F-4D97-AF65-F5344CB8AC3E}">
        <p14:creationId xmlns:p14="http://schemas.microsoft.com/office/powerpoint/2010/main" val="1610292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Rom 11:33  O the depth of the riches both of the wisdom and knowledge of God! How unsearchable are His judgments, and His ways past finding out! </a:t>
            </a:r>
          </a:p>
          <a:p>
            <a:r>
              <a:rPr lang="en-US" dirty="0"/>
              <a:t>Rom 11:34  For who has known the mind of the Lord, or who became His counselor? </a:t>
            </a:r>
          </a:p>
          <a:p>
            <a:endParaRPr lang="en-US" dirty="0"/>
          </a:p>
        </p:txBody>
      </p:sp>
    </p:spTree>
    <p:extLst>
      <p:ext uri="{BB962C8B-B14F-4D97-AF65-F5344CB8AC3E}">
        <p14:creationId xmlns:p14="http://schemas.microsoft.com/office/powerpoint/2010/main" val="3919443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Num</a:t>
            </a:r>
            <a:r>
              <a:rPr lang="en-US" dirty="0" smtClean="0"/>
              <a:t> 16:31  And it happened, as he had made an end of speaking all these words, the ground under them split apart. </a:t>
            </a:r>
          </a:p>
          <a:p>
            <a:r>
              <a:rPr lang="en-US" dirty="0" err="1" smtClean="0"/>
              <a:t>Num</a:t>
            </a:r>
            <a:r>
              <a:rPr lang="en-US" dirty="0" smtClean="0"/>
              <a:t> 16:32  And the earth opened her mouth and swallowed them up, and their households, and all the men who were for </a:t>
            </a:r>
            <a:r>
              <a:rPr lang="en-US" dirty="0" err="1" smtClean="0"/>
              <a:t>Korah</a:t>
            </a:r>
            <a:r>
              <a:rPr lang="en-US" dirty="0" smtClean="0"/>
              <a:t>, and all their goods. </a:t>
            </a:r>
          </a:p>
          <a:p>
            <a:endParaRPr lang="en-US" dirty="0"/>
          </a:p>
        </p:txBody>
      </p:sp>
    </p:spTree>
    <p:extLst>
      <p:ext uri="{BB962C8B-B14F-4D97-AF65-F5344CB8AC3E}">
        <p14:creationId xmlns:p14="http://schemas.microsoft.com/office/powerpoint/2010/main" val="3569500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Isa 55:8  For My thoughts are not your thoughts, nor your ways My ways, says Jehovah. </a:t>
            </a:r>
          </a:p>
          <a:p>
            <a:r>
              <a:rPr lang="en-US" dirty="0"/>
              <a:t>Isa 55:9  For as the heavens are higher than the earth, so are My ways higher than your ways, and My thoughts than your thoughts. </a:t>
            </a:r>
          </a:p>
          <a:p>
            <a:endParaRPr lang="en-US" dirty="0"/>
          </a:p>
        </p:txBody>
      </p:sp>
    </p:spTree>
    <p:extLst>
      <p:ext uri="{BB962C8B-B14F-4D97-AF65-F5344CB8AC3E}">
        <p14:creationId xmlns:p14="http://schemas.microsoft.com/office/powerpoint/2010/main" val="4060125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Isa 20:2  at that time Jehovah spoke by Isaiah the son of </a:t>
            </a:r>
            <a:r>
              <a:rPr lang="en-US" dirty="0" err="1" smtClean="0"/>
              <a:t>Amoz</a:t>
            </a:r>
            <a:r>
              <a:rPr lang="en-US" dirty="0" smtClean="0"/>
              <a:t>, saying, Go and take the sackcloth off your loins, and take your shoe off your foot. And he did so, walking naked and barefoot. </a:t>
            </a:r>
          </a:p>
          <a:p>
            <a:r>
              <a:rPr lang="en-US" dirty="0" smtClean="0"/>
              <a:t>Isa 20:3  And Jehovah said, Just as My servant Isaiah has walked naked and barefoot three years, a sign and wonder on Egypt and on Ethiopia; </a:t>
            </a:r>
          </a:p>
          <a:p>
            <a:r>
              <a:rPr lang="en-US" dirty="0" smtClean="0"/>
              <a:t>Isa 20:4  so shall the king of Assyria lead away Egypt's prisoners, and the Ethiopian exiles, young and old, naked and barefoot, even with uncovered buttocks, to the shame of Egypt. </a:t>
            </a:r>
          </a:p>
          <a:p>
            <a:endParaRPr lang="en-US" dirty="0"/>
          </a:p>
        </p:txBody>
      </p:sp>
    </p:spTree>
    <p:extLst>
      <p:ext uri="{BB962C8B-B14F-4D97-AF65-F5344CB8AC3E}">
        <p14:creationId xmlns:p14="http://schemas.microsoft.com/office/powerpoint/2010/main" val="280854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Isa 61:1  The Spirit of the Lord Jehovah is on Me; because Jehovah has anointed Me to preach the Gospel to the poor; </a:t>
            </a:r>
            <a:endParaRPr lang="en-US" dirty="0"/>
          </a:p>
        </p:txBody>
      </p:sp>
    </p:spTree>
    <p:extLst>
      <p:ext uri="{BB962C8B-B14F-4D97-AF65-F5344CB8AC3E}">
        <p14:creationId xmlns:p14="http://schemas.microsoft.com/office/powerpoint/2010/main" val="1824152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Gen 22:1  And it happened after these things that God tested Abraham, and said to him, Abraham! And he said, Behold me. </a:t>
            </a:r>
          </a:p>
          <a:p>
            <a:r>
              <a:rPr lang="en-US" dirty="0" smtClean="0"/>
              <a:t>Gen 22:2  And He said, Take now your son, your only one, Isaac, whom you love. And go into the land of Moriah, and offer him there for a burnt offering upon one of the mountains which I will name to you. </a:t>
            </a:r>
          </a:p>
          <a:p>
            <a:endParaRPr lang="en-US" dirty="0"/>
          </a:p>
        </p:txBody>
      </p:sp>
    </p:spTree>
    <p:extLst>
      <p:ext uri="{BB962C8B-B14F-4D97-AF65-F5344CB8AC3E}">
        <p14:creationId xmlns:p14="http://schemas.microsoft.com/office/powerpoint/2010/main" val="3857790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Hos 1:2  The beginning of Jehovah speaking by Hosea. And Jehovah said to Hosea, Go, take to yourself a wife of adultery and children of adultery. For the land has utterly gone lusting away from Jehovah. </a:t>
            </a:r>
          </a:p>
          <a:p>
            <a:r>
              <a:rPr lang="en-US" dirty="0" smtClean="0"/>
              <a:t>Hos 1:3  So he went and took Gomer the daughter of </a:t>
            </a:r>
            <a:r>
              <a:rPr lang="en-US" dirty="0" err="1" smtClean="0"/>
              <a:t>Diblaim</a:t>
            </a:r>
            <a:r>
              <a:rPr lang="en-US" dirty="0" smtClean="0"/>
              <a:t>, who conceived and bore him a son. </a:t>
            </a:r>
            <a:endParaRPr lang="en-US" dirty="0"/>
          </a:p>
        </p:txBody>
      </p:sp>
    </p:spTree>
    <p:extLst>
      <p:ext uri="{BB962C8B-B14F-4D97-AF65-F5344CB8AC3E}">
        <p14:creationId xmlns:p14="http://schemas.microsoft.com/office/powerpoint/2010/main" val="78694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1Pe 4:11  If anyone speaks, let it be as the words of God. </a:t>
            </a:r>
            <a:endParaRPr lang="en-US" dirty="0"/>
          </a:p>
        </p:txBody>
      </p:sp>
    </p:spTree>
    <p:extLst>
      <p:ext uri="{BB962C8B-B14F-4D97-AF65-F5344CB8AC3E}">
        <p14:creationId xmlns:p14="http://schemas.microsoft.com/office/powerpoint/2010/main" val="3015804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Ki 11:1  And King Solomon loved many foreign women, even the daughter of Pharaoh, Moabites, Ammonites, </a:t>
            </a:r>
            <a:r>
              <a:rPr lang="en-US" dirty="0" err="1" smtClean="0"/>
              <a:t>Edomites</a:t>
            </a:r>
            <a:r>
              <a:rPr lang="en-US" dirty="0" smtClean="0"/>
              <a:t>, </a:t>
            </a:r>
            <a:r>
              <a:rPr lang="en-US" dirty="0" err="1" smtClean="0"/>
              <a:t>Sidonians</a:t>
            </a:r>
            <a:r>
              <a:rPr lang="en-US" dirty="0" smtClean="0"/>
              <a:t>, Hittites; </a:t>
            </a:r>
          </a:p>
          <a:p>
            <a:r>
              <a:rPr lang="en-US" dirty="0" smtClean="0"/>
              <a:t>1Ki 11:2  of the nations which Jehovah had said to the sons of Israel, You shall not go in to them, and they shall not go in to you; surely they will turn away your heart after their gods. Solomon clung to these in love. </a:t>
            </a:r>
          </a:p>
          <a:p>
            <a:r>
              <a:rPr lang="en-US" dirty="0" smtClean="0"/>
              <a:t>1Ki 11:3  And he had seven hundred wives, princesses, and three hundred concubines. And his wives turned away his heart. </a:t>
            </a:r>
          </a:p>
          <a:p>
            <a:r>
              <a:rPr lang="en-US" dirty="0" smtClean="0"/>
              <a:t>1Ki 11:4  For it happened when Solomon was old, his wives turned away his heart after other gods. And his heart was not perfect with Jehovah his God, as was the heart of David his father. </a:t>
            </a:r>
          </a:p>
          <a:p>
            <a:r>
              <a:rPr lang="en-US" dirty="0" smtClean="0"/>
              <a:t>1Ki 11:6  and Solomon did evil in the sight of Jehovah, and did not go fully after Jehovah like his father David. </a:t>
            </a:r>
          </a:p>
          <a:p>
            <a:endParaRPr lang="en-US" dirty="0"/>
          </a:p>
        </p:txBody>
      </p:sp>
    </p:spTree>
    <p:extLst>
      <p:ext uri="{BB962C8B-B14F-4D97-AF65-F5344CB8AC3E}">
        <p14:creationId xmlns:p14="http://schemas.microsoft.com/office/powerpoint/2010/main" val="2587719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You may be a preacher with your spiritual pride</a:t>
            </a:r>
          </a:p>
          <a:p>
            <a:r>
              <a:rPr lang="en-US" dirty="0"/>
              <a:t> You may be a city councilman </a:t>
            </a:r>
            <a:r>
              <a:rPr lang="en-US" dirty="0" err="1"/>
              <a:t>takin</a:t>
            </a:r>
            <a:r>
              <a:rPr lang="en-US" dirty="0"/>
              <a:t>' bribes on the side</a:t>
            </a:r>
          </a:p>
          <a:p>
            <a:r>
              <a:rPr lang="en-US" dirty="0"/>
              <a:t> You may be </a:t>
            </a:r>
            <a:r>
              <a:rPr lang="en-US" dirty="0" err="1"/>
              <a:t>workin</a:t>
            </a:r>
            <a:r>
              <a:rPr lang="en-US" dirty="0"/>
              <a:t>' in a barbershop, you may know how to cut hair</a:t>
            </a:r>
          </a:p>
          <a:p>
            <a:r>
              <a:rPr lang="en-US" dirty="0"/>
              <a:t> You may be somebody's mistress, may be somebody's heir</a:t>
            </a:r>
          </a:p>
          <a:p>
            <a:endParaRPr lang="en-US" dirty="0"/>
          </a:p>
          <a:p>
            <a:r>
              <a:rPr lang="en-US" dirty="0"/>
              <a:t>But you're </a:t>
            </a:r>
            <a:r>
              <a:rPr lang="en-US" dirty="0" err="1"/>
              <a:t>gonna</a:t>
            </a:r>
            <a:r>
              <a:rPr lang="en-US" dirty="0"/>
              <a:t> have to serve somebody</a:t>
            </a:r>
          </a:p>
          <a:p>
            <a:r>
              <a:rPr lang="en-US" dirty="0"/>
              <a:t> Yes you're </a:t>
            </a:r>
            <a:r>
              <a:rPr lang="en-US" dirty="0" err="1"/>
              <a:t>gonna</a:t>
            </a:r>
            <a:r>
              <a:rPr lang="en-US" dirty="0"/>
              <a:t> have to serve somebody</a:t>
            </a:r>
          </a:p>
          <a:p>
            <a:r>
              <a:rPr lang="en-US" dirty="0"/>
              <a:t> Well, it may be the devil or it may be the Lord</a:t>
            </a:r>
          </a:p>
          <a:p>
            <a:r>
              <a:rPr lang="en-US" dirty="0"/>
              <a:t> But you're </a:t>
            </a:r>
            <a:r>
              <a:rPr lang="en-US" dirty="0" err="1"/>
              <a:t>gonna</a:t>
            </a:r>
            <a:r>
              <a:rPr lang="en-US" dirty="0"/>
              <a:t> have to </a:t>
            </a:r>
            <a:r>
              <a:rPr lang="en-US"/>
              <a:t>serve </a:t>
            </a:r>
            <a:r>
              <a:rPr lang="en-US" smtClean="0"/>
              <a:t>somebody</a:t>
            </a:r>
            <a:endParaRPr lang="en-US"/>
          </a:p>
          <a:p>
            <a:endParaRPr lang="en-US" dirty="0"/>
          </a:p>
        </p:txBody>
      </p:sp>
    </p:spTree>
    <p:extLst>
      <p:ext uri="{BB962C8B-B14F-4D97-AF65-F5344CB8AC3E}">
        <p14:creationId xmlns:p14="http://schemas.microsoft.com/office/powerpoint/2010/main" val="7515953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1280</Words>
  <Application>Microsoft Office PowerPoint</Application>
  <PresentationFormat>On-screen Show (4:3)</PresentationFormat>
  <Paragraphs>49</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THE WILD SIDE OF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WILD SIDE OF GOD</dc:title>
  <dc:creator>0517</dc:creator>
  <cp:lastModifiedBy>Richard Deem</cp:lastModifiedBy>
  <cp:revision>6</cp:revision>
  <dcterms:created xsi:type="dcterms:W3CDTF">2014-04-13T03:10:32Z</dcterms:created>
  <dcterms:modified xsi:type="dcterms:W3CDTF">2014-04-13T22:22:03Z</dcterms:modified>
</cp:coreProperties>
</file>