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7"/>
  </p:notesMasterIdLst>
  <p:handoutMasterIdLst>
    <p:handoutMasterId r:id="rId38"/>
  </p:handoutMasterIdLst>
  <p:sldIdLst>
    <p:sldId id="256" r:id="rId2"/>
    <p:sldId id="438" r:id="rId3"/>
    <p:sldId id="449" r:id="rId4"/>
    <p:sldId id="324" r:id="rId5"/>
    <p:sldId id="325" r:id="rId6"/>
    <p:sldId id="411" r:id="rId7"/>
    <p:sldId id="408" r:id="rId8"/>
    <p:sldId id="409" r:id="rId9"/>
    <p:sldId id="394" r:id="rId10"/>
    <p:sldId id="393" r:id="rId11"/>
    <p:sldId id="335" r:id="rId12"/>
    <p:sldId id="355" r:id="rId13"/>
    <p:sldId id="415" r:id="rId14"/>
    <p:sldId id="412" r:id="rId15"/>
    <p:sldId id="396" r:id="rId16"/>
    <p:sldId id="346" r:id="rId17"/>
    <p:sldId id="419" r:id="rId18"/>
    <p:sldId id="328" r:id="rId19"/>
    <p:sldId id="421" r:id="rId20"/>
    <p:sldId id="420" r:id="rId21"/>
    <p:sldId id="422" r:id="rId22"/>
    <p:sldId id="379" r:id="rId23"/>
    <p:sldId id="416" r:id="rId24"/>
    <p:sldId id="423" r:id="rId25"/>
    <p:sldId id="418" r:id="rId26"/>
    <p:sldId id="417" r:id="rId27"/>
    <p:sldId id="424" r:id="rId28"/>
    <p:sldId id="431" r:id="rId29"/>
    <p:sldId id="432" r:id="rId30"/>
    <p:sldId id="435" r:id="rId31"/>
    <p:sldId id="446" r:id="rId32"/>
    <p:sldId id="433" r:id="rId33"/>
    <p:sldId id="437" r:id="rId34"/>
    <p:sldId id="436" r:id="rId35"/>
    <p:sldId id="450" r:id="rId36"/>
  </p:sldIdLst>
  <p:sldSz cx="9144000" cy="6858000" type="screen4x3"/>
  <p:notesSz cx="7004050" cy="9290050"/>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66FF"/>
    <a:srgbClr val="9933FF"/>
    <a:srgbClr val="000068"/>
    <a:srgbClr val="67AFFF"/>
    <a:srgbClr val="66CCFF"/>
    <a:srgbClr val="0066FF"/>
    <a:srgbClr val="6600CC"/>
    <a:srgbClr val="96692C"/>
    <a:srgbClr val="0000FF"/>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40" autoAdjust="0"/>
    <p:restoredTop sz="90679" autoAdjust="0"/>
  </p:normalViewPr>
  <p:slideViewPr>
    <p:cSldViewPr snapToGrid="0">
      <p:cViewPr varScale="1">
        <p:scale>
          <a:sx n="102" d="100"/>
          <a:sy n="102" d="100"/>
        </p:scale>
        <p:origin x="1482"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111111111111111111111111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7579292075587164"/>
          <c:y val="4.8721062518138529E-3"/>
        </c:manualLayout>
      </c:layout>
      <c:overlay val="0"/>
      <c:spPr>
        <a:noFill/>
        <a:ln>
          <a:noFill/>
        </a:ln>
        <a:effectLst/>
      </c:spPr>
      <c:txPr>
        <a:bodyPr rot="0" spcFirstLastPara="1" vertOverflow="ellipsis" vert="horz" wrap="square" anchor="ctr" anchorCtr="1"/>
        <a:lstStyle/>
        <a:p>
          <a:pPr>
            <a:defRPr sz="33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197718680962179"/>
          <c:y val="0.1140134243790606"/>
          <c:w val="0.86725952658695438"/>
          <c:h val="0.70748318569553803"/>
        </c:manualLayout>
      </c:layout>
      <c:barChart>
        <c:barDir val="col"/>
        <c:grouping val="clustered"/>
        <c:varyColors val="1"/>
        <c:ser>
          <c:idx val="0"/>
          <c:order val="0"/>
          <c:tx>
            <c:strRef>
              <c:f>Sheet1!$B$1</c:f>
              <c:strCache>
                <c:ptCount val="1"/>
                <c:pt idx="0">
                  <c:v>Dnase I Footprint Density</c:v>
                </c:pt>
              </c:strCache>
            </c:strRef>
          </c:tx>
          <c:spPr>
            <a:scene3d>
              <a:camera prst="orthographicFront"/>
              <a:lightRig rig="threePt" dir="t"/>
            </a:scene3d>
            <a:sp3d>
              <a:bevelT w="190500" h="38100"/>
            </a:sp3d>
          </c:spPr>
          <c:invertIfNegative val="0"/>
          <c:dPt>
            <c:idx val="0"/>
            <c:invertIfNegative val="0"/>
            <c:bubble3D val="0"/>
            <c:spPr>
              <a:solidFill>
                <a:schemeClr val="accent1"/>
              </a:solidFill>
              <a:ln>
                <a:noFill/>
              </a:ln>
              <a:effectLst/>
              <a:scene3d>
                <a:camera prst="orthographicFront"/>
                <a:lightRig rig="threePt" dir="t"/>
              </a:scene3d>
              <a:sp3d>
                <a:bevelT w="190500" h="38100"/>
              </a:sp3d>
            </c:spPr>
          </c:dPt>
          <c:dPt>
            <c:idx val="1"/>
            <c:invertIfNegative val="0"/>
            <c:bubble3D val="0"/>
            <c:spPr>
              <a:solidFill>
                <a:schemeClr val="accent2"/>
              </a:solidFill>
              <a:ln>
                <a:noFill/>
              </a:ln>
              <a:effectLst/>
              <a:scene3d>
                <a:camera prst="orthographicFront"/>
                <a:lightRig rig="threePt" dir="t"/>
              </a:scene3d>
              <a:sp3d>
                <a:bevelT w="190500" h="38100"/>
              </a:sp3d>
            </c:spPr>
          </c:dPt>
          <c:dPt>
            <c:idx val="2"/>
            <c:invertIfNegative val="0"/>
            <c:bubble3D val="0"/>
            <c:spPr>
              <a:solidFill>
                <a:schemeClr val="accent3"/>
              </a:solidFill>
              <a:ln>
                <a:noFill/>
              </a:ln>
              <a:effectLst/>
              <a:scene3d>
                <a:camera prst="orthographicFront"/>
                <a:lightRig rig="threePt" dir="t"/>
              </a:scene3d>
              <a:sp3d>
                <a:bevelT w="190500" h="38100"/>
              </a:sp3d>
            </c:spPr>
          </c:dPt>
          <c:dPt>
            <c:idx val="3"/>
            <c:invertIfNegative val="0"/>
            <c:bubble3D val="0"/>
            <c:spPr>
              <a:solidFill>
                <a:schemeClr val="accent4"/>
              </a:solidFill>
              <a:ln>
                <a:noFill/>
              </a:ln>
              <a:effectLst/>
              <a:scene3d>
                <a:camera prst="orthographicFront"/>
                <a:lightRig rig="threePt" dir="t"/>
              </a:scene3d>
              <a:sp3d>
                <a:bevelT w="190500" h="38100"/>
              </a:sp3d>
            </c:spPr>
          </c:dPt>
          <c:errBars>
            <c:errBarType val="both"/>
            <c:errValType val="cust"/>
            <c:noEndCap val="0"/>
            <c:plus>
              <c:numRef>
                <c:f>Sheet1!$C$2:$C$5</c:f>
                <c:numCache>
                  <c:formatCode>General</c:formatCode>
                  <c:ptCount val="4"/>
                  <c:pt idx="0">
                    <c:v>0.25</c:v>
                  </c:pt>
                  <c:pt idx="1">
                    <c:v>5.0000000000000001E-3</c:v>
                  </c:pt>
                  <c:pt idx="2">
                    <c:v>5.0000000000000001E-3</c:v>
                  </c:pt>
                  <c:pt idx="3">
                    <c:v>5.0000000000000001E-3</c:v>
                  </c:pt>
                </c:numCache>
              </c:numRef>
            </c:plus>
            <c:minus>
              <c:numRef>
                <c:f>Sheet1!$C$2:$C$5</c:f>
                <c:numCache>
                  <c:formatCode>General</c:formatCode>
                  <c:ptCount val="4"/>
                  <c:pt idx="0">
                    <c:v>0.25</c:v>
                  </c:pt>
                  <c:pt idx="1">
                    <c:v>5.0000000000000001E-3</c:v>
                  </c:pt>
                  <c:pt idx="2">
                    <c:v>5.0000000000000001E-3</c:v>
                  </c:pt>
                  <c:pt idx="3">
                    <c:v>5.0000000000000001E-3</c:v>
                  </c:pt>
                </c:numCache>
              </c:numRef>
            </c:minus>
            <c:spPr>
              <a:noFill/>
              <a:ln w="28575" cap="flat" cmpd="sng" algn="ctr">
                <a:solidFill>
                  <a:schemeClr val="tx1">
                    <a:lumMod val="65000"/>
                    <a:lumOff val="35000"/>
                  </a:schemeClr>
                </a:solidFill>
                <a:round/>
              </a:ln>
              <a:effectLst/>
            </c:spPr>
          </c:errBars>
          <c:cat>
            <c:strRef>
              <c:f>Sheet1!$A$2:$A$5</c:f>
              <c:strCache>
                <c:ptCount val="4"/>
                <c:pt idx="0">
                  <c:v>First
exon</c:v>
                </c:pt>
                <c:pt idx="1">
                  <c:v>Internal
exons</c:v>
                </c:pt>
                <c:pt idx="2">
                  <c:v>Final
exon</c:v>
                </c:pt>
                <c:pt idx="3">
                  <c:v>Non-coding
bases</c:v>
                </c:pt>
              </c:strCache>
            </c:strRef>
          </c:cat>
          <c:val>
            <c:numRef>
              <c:f>Sheet1!$B$2:$B$5</c:f>
              <c:numCache>
                <c:formatCode>General</c:formatCode>
                <c:ptCount val="4"/>
                <c:pt idx="0">
                  <c:v>3.5</c:v>
                </c:pt>
                <c:pt idx="1">
                  <c:v>0.4</c:v>
                </c:pt>
                <c:pt idx="2">
                  <c:v>0.5</c:v>
                </c:pt>
                <c:pt idx="3">
                  <c:v>0.4</c:v>
                </c:pt>
              </c:numCache>
            </c:numRef>
          </c:val>
        </c:ser>
        <c:dLbls>
          <c:showLegendKey val="0"/>
          <c:showVal val="0"/>
          <c:showCatName val="0"/>
          <c:showSerName val="0"/>
          <c:showPercent val="0"/>
          <c:showBubbleSize val="0"/>
        </c:dLbls>
        <c:gapWidth val="219"/>
        <c:overlap val="-27"/>
        <c:axId val="255393952"/>
        <c:axId val="255421952"/>
      </c:barChart>
      <c:catAx>
        <c:axId val="255393952"/>
        <c:scaling>
          <c:orientation val="minMax"/>
        </c:scaling>
        <c:delete val="0"/>
        <c:axPos val="b"/>
        <c:numFmt formatCode="General" sourceLinked="1"/>
        <c:majorTickMark val="none"/>
        <c:minorTickMark val="none"/>
        <c:tickLblPos val="nextTo"/>
        <c:spPr>
          <a:noFill/>
          <a:ln w="28575" cap="flat" cmpd="sng" algn="ctr">
            <a:solidFill>
              <a:schemeClr val="tx1">
                <a:lumMod val="15000"/>
                <a:lumOff val="85000"/>
              </a:schemeClr>
            </a:solidFill>
            <a:round/>
          </a:ln>
          <a:effectLst/>
        </c:spPr>
        <c:txPr>
          <a:bodyPr rot="-60000000" spcFirstLastPara="1" vertOverflow="ellipsis" vert="horz" wrap="square" anchor="ctr" anchorCtr="1"/>
          <a:lstStyle/>
          <a:p>
            <a:pPr>
              <a:lnSpc>
                <a:spcPts val="2800"/>
              </a:lnSpc>
              <a:defRPr sz="2800" b="0" i="0" u="none" strike="noStrike" kern="1200" baseline="0">
                <a:solidFill>
                  <a:schemeClr val="tx1">
                    <a:lumMod val="65000"/>
                    <a:lumOff val="35000"/>
                  </a:schemeClr>
                </a:solidFill>
                <a:latin typeface="+mn-lt"/>
                <a:ea typeface="+mn-ea"/>
                <a:cs typeface="+mn-cs"/>
              </a:defRPr>
            </a:pPr>
            <a:endParaRPr lang="en-US"/>
          </a:p>
        </c:txPr>
        <c:crossAx val="255421952"/>
        <c:crosses val="autoZero"/>
        <c:auto val="1"/>
        <c:lblAlgn val="ctr"/>
        <c:lblOffset val="0"/>
        <c:noMultiLvlLbl val="0"/>
      </c:catAx>
      <c:valAx>
        <c:axId val="255421952"/>
        <c:scaling>
          <c:orientation val="minMax"/>
        </c:scaling>
        <c:delete val="0"/>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Dnase I footprints/kb</a:t>
                </a:r>
              </a:p>
            </c:rich>
          </c:tx>
          <c:layout>
            <c:manualLayout>
              <c:xMode val="edge"/>
              <c:yMode val="edge"/>
              <c:x val="3.0025760668805289E-4"/>
              <c:y val="0.16919007710103171"/>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out"/>
        <c:tickLblPos val="nextTo"/>
        <c:spPr>
          <a:noFill/>
          <a:ln w="28575">
            <a:solidFill>
              <a:schemeClr val="tx1"/>
            </a:solid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255393952"/>
        <c:crosses val="autoZero"/>
        <c:crossBetween val="between"/>
        <c:majorUnit val="1"/>
        <c:minorUnit val="0.1"/>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0.22864</cdr:x>
      <cdr:y>0.10694</cdr:y>
    </cdr:from>
    <cdr:to>
      <cdr:x>0.8776</cdr:x>
      <cdr:y>0.7464</cdr:y>
    </cdr:to>
    <cdr:sp macro="" textlink="">
      <cdr:nvSpPr>
        <cdr:cNvPr id="2" name="Freeform 1"/>
        <cdr:cNvSpPr/>
      </cdr:nvSpPr>
      <cdr:spPr>
        <a:xfrm xmlns:a="http://schemas.openxmlformats.org/drawingml/2006/main">
          <a:off x="1885950" y="557492"/>
          <a:ext cx="5353050" cy="3333750"/>
        </a:xfrm>
        <a:custGeom xmlns:a="http://schemas.openxmlformats.org/drawingml/2006/main">
          <a:avLst/>
          <a:gdLst>
            <a:gd name="connsiteX0" fmla="*/ 0 w 5353050"/>
            <a:gd name="connsiteY0" fmla="*/ 180975 h 3333750"/>
            <a:gd name="connsiteX1" fmla="*/ 0 w 5353050"/>
            <a:gd name="connsiteY1" fmla="*/ 0 h 3333750"/>
            <a:gd name="connsiteX2" fmla="*/ 5353050 w 5353050"/>
            <a:gd name="connsiteY2" fmla="*/ 0 h 3333750"/>
            <a:gd name="connsiteX3" fmla="*/ 5353050 w 5353050"/>
            <a:gd name="connsiteY3" fmla="*/ 3333750 h 3333750"/>
          </a:gdLst>
          <a:ahLst/>
          <a:cxnLst>
            <a:cxn ang="0">
              <a:pos x="connsiteX0" y="connsiteY0"/>
            </a:cxn>
            <a:cxn ang="0">
              <a:pos x="connsiteX1" y="connsiteY1"/>
            </a:cxn>
            <a:cxn ang="0">
              <a:pos x="connsiteX2" y="connsiteY2"/>
            </a:cxn>
            <a:cxn ang="0">
              <a:pos x="connsiteX3" y="connsiteY3"/>
            </a:cxn>
          </a:cxnLst>
          <a:rect l="l" t="t" r="r" b="b"/>
          <a:pathLst>
            <a:path w="5353050" h="3333750">
              <a:moveTo>
                <a:pt x="0" y="180975"/>
              </a:moveTo>
              <a:lnTo>
                <a:pt x="0" y="0"/>
              </a:lnTo>
              <a:lnTo>
                <a:pt x="5353050" y="0"/>
              </a:lnTo>
              <a:lnTo>
                <a:pt x="5353050" y="3333750"/>
              </a:lnTo>
            </a:path>
          </a:pathLst>
        </a:custGeom>
        <a:noFill xmlns:a="http://schemas.openxmlformats.org/drawingml/2006/main"/>
        <a:ln xmlns:a="http://schemas.openxmlformats.org/drawingml/2006/main" w="28575">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0.44741</cdr:x>
      <cdr:y>0.09927</cdr:y>
    </cdr:from>
    <cdr:to>
      <cdr:x>0.63731</cdr:x>
      <cdr:y>0.21144</cdr:y>
    </cdr:to>
    <cdr:sp macro="" textlink="">
      <cdr:nvSpPr>
        <cdr:cNvPr id="3" name="TextBox 2"/>
        <cdr:cNvSpPr txBox="1"/>
      </cdr:nvSpPr>
      <cdr:spPr>
        <a:xfrm xmlns:a="http://schemas.openxmlformats.org/drawingml/2006/main">
          <a:off x="3690527" y="517526"/>
          <a:ext cx="1566454" cy="584775"/>
        </a:xfrm>
        <a:prstGeom xmlns:a="http://schemas.openxmlformats.org/drawingml/2006/main" prst="rect">
          <a:avLst/>
        </a:prstGeom>
      </cdr:spPr>
      <cdr:txBody>
        <a:bodyPr xmlns:a="http://schemas.openxmlformats.org/drawingml/2006/main" vertOverflow="clip" wrap="none" rtlCol="0">
          <a:spAutoFit/>
        </a:bodyPr>
        <a:lstStyle xmlns:a="http://schemas.openxmlformats.org/drawingml/2006/main"/>
        <a:p xmlns:a="http://schemas.openxmlformats.org/drawingml/2006/main">
          <a:pPr algn="ctr"/>
          <a:r>
            <a:rPr lang="en-US" sz="3200" i="1" dirty="0" smtClean="0">
              <a:solidFill>
                <a:schemeClr val="tx1"/>
              </a:solidFill>
            </a:rPr>
            <a:t>p</a:t>
          </a:r>
          <a:r>
            <a:rPr lang="en-US" sz="3200" dirty="0" smtClean="0">
              <a:solidFill>
                <a:schemeClr val="tx1"/>
              </a:solidFill>
            </a:rPr>
            <a:t> &lt; 10</a:t>
          </a:r>
          <a:r>
            <a:rPr lang="en-US" sz="3200" baseline="30000" dirty="0" smtClean="0">
              <a:solidFill>
                <a:schemeClr val="tx1"/>
              </a:solidFill>
            </a:rPr>
            <a:t>-15</a:t>
          </a:r>
          <a:endParaRPr lang="en-US" sz="3200" baseline="30000"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lvl1pPr eaLnBrk="0" hangingPunct="0">
              <a:defRPr sz="1200" smtClean="0">
                <a:latin typeface="Arial" charset="0"/>
              </a:defRPr>
            </a:lvl1pPr>
          </a:lstStyle>
          <a:p>
            <a:pPr>
              <a:defRPr/>
            </a:pPr>
            <a:endParaRPr lang="en-US"/>
          </a:p>
        </p:txBody>
      </p:sp>
      <p:sp>
        <p:nvSpPr>
          <p:cNvPr id="17411" name="Rectangle 3"/>
          <p:cNvSpPr>
            <a:spLocks noGrp="1" noChangeArrowheads="1"/>
          </p:cNvSpPr>
          <p:nvPr>
            <p:ph type="dt" sz="quarter" idx="1"/>
          </p:nvPr>
        </p:nvSpPr>
        <p:spPr bwMode="auto">
          <a:xfrm>
            <a:off x="3968962" y="0"/>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lvl1pPr algn="r" eaLnBrk="0" hangingPunct="0">
              <a:defRPr sz="1200" smtClean="0">
                <a:latin typeface="Arial" charset="0"/>
              </a:defRPr>
            </a:lvl1pPr>
          </a:lstStyle>
          <a:p>
            <a:pPr>
              <a:defRPr/>
            </a:pPr>
            <a:endParaRPr lang="en-US"/>
          </a:p>
        </p:txBody>
      </p:sp>
      <p:sp>
        <p:nvSpPr>
          <p:cNvPr id="17412" name="Rectangle 4"/>
          <p:cNvSpPr>
            <a:spLocks noGrp="1" noChangeArrowheads="1"/>
          </p:cNvSpPr>
          <p:nvPr>
            <p:ph type="ftr" sz="quarter" idx="2"/>
          </p:nvPr>
        </p:nvSpPr>
        <p:spPr bwMode="auto">
          <a:xfrm>
            <a:off x="0" y="8825547"/>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b" anchorCtr="0" compatLnSpc="1">
            <a:prstTxWarp prst="textNoShape">
              <a:avLst/>
            </a:prstTxWarp>
          </a:bodyPr>
          <a:lstStyle>
            <a:lvl1pPr eaLnBrk="0" hangingPunct="0">
              <a:defRPr sz="1200" smtClean="0">
                <a:latin typeface="Arial" charset="0"/>
              </a:defRPr>
            </a:lvl1pPr>
          </a:lstStyle>
          <a:p>
            <a:pPr>
              <a:defRPr/>
            </a:pPr>
            <a:r>
              <a:rPr lang="en-US"/>
              <a:t>The Status of Stem Cell Research in the World Today </a:t>
            </a:r>
          </a:p>
        </p:txBody>
      </p:sp>
      <p:sp>
        <p:nvSpPr>
          <p:cNvPr id="17413" name="Rectangle 5"/>
          <p:cNvSpPr>
            <a:spLocks noGrp="1" noChangeArrowheads="1"/>
          </p:cNvSpPr>
          <p:nvPr>
            <p:ph type="sldNum" sz="quarter" idx="3"/>
          </p:nvPr>
        </p:nvSpPr>
        <p:spPr bwMode="auto">
          <a:xfrm>
            <a:off x="3968962" y="8825547"/>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b" anchorCtr="0" compatLnSpc="1">
            <a:prstTxWarp prst="textNoShape">
              <a:avLst/>
            </a:prstTxWarp>
          </a:bodyPr>
          <a:lstStyle>
            <a:lvl1pPr algn="r" eaLnBrk="0" hangingPunct="0">
              <a:defRPr sz="1200"/>
            </a:lvl1pPr>
          </a:lstStyle>
          <a:p>
            <a:fld id="{B3ABD277-0C98-4D22-BA89-EDB129CF1492}" type="slidenum">
              <a:rPr lang="en-US"/>
              <a:pPr/>
              <a:t>‹#›</a:t>
            </a:fld>
            <a:endParaRPr lang="en-US"/>
          </a:p>
        </p:txBody>
      </p:sp>
    </p:spTree>
    <p:extLst>
      <p:ext uri="{BB962C8B-B14F-4D97-AF65-F5344CB8AC3E}">
        <p14:creationId xmlns:p14="http://schemas.microsoft.com/office/powerpoint/2010/main" val="4274510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lvl1pPr eaLnBrk="0" hangingPunct="0">
              <a:defRPr sz="1200" smtClean="0">
                <a:latin typeface="Arial" charset="0"/>
              </a:defRPr>
            </a:lvl1pPr>
          </a:lstStyle>
          <a:p>
            <a:pPr>
              <a:defRPr/>
            </a:pPr>
            <a:endParaRPr lang="en-US"/>
          </a:p>
        </p:txBody>
      </p:sp>
      <p:sp>
        <p:nvSpPr>
          <p:cNvPr id="15363" name="Rectangle 3"/>
          <p:cNvSpPr>
            <a:spLocks noGrp="1" noChangeArrowheads="1"/>
          </p:cNvSpPr>
          <p:nvPr>
            <p:ph type="dt" idx="1"/>
          </p:nvPr>
        </p:nvSpPr>
        <p:spPr bwMode="auto">
          <a:xfrm>
            <a:off x="3968962" y="0"/>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lvl1pPr algn="r" eaLnBrk="0" hangingPunct="0">
              <a:defRPr sz="1200" smtClean="0">
                <a:latin typeface="Arial" charset="0"/>
              </a:defRPr>
            </a:lvl1pPr>
          </a:lstStyle>
          <a:p>
            <a:pPr>
              <a:defRPr/>
            </a:pPr>
            <a:endParaRPr lang="en-US"/>
          </a:p>
        </p:txBody>
      </p:sp>
      <p:sp>
        <p:nvSpPr>
          <p:cNvPr id="69636" name="Rectangle 4"/>
          <p:cNvSpPr>
            <a:spLocks noGrp="1" noRot="1" noChangeAspect="1" noChangeArrowheads="1" noTextEdit="1"/>
          </p:cNvSpPr>
          <p:nvPr>
            <p:ph type="sldImg" idx="2"/>
          </p:nvPr>
        </p:nvSpPr>
        <p:spPr bwMode="auto">
          <a:xfrm>
            <a:off x="1179513" y="696913"/>
            <a:ext cx="4645025" cy="3482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933874" y="4412774"/>
            <a:ext cx="5136303" cy="4180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825547"/>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b" anchorCtr="0" compatLnSpc="1">
            <a:prstTxWarp prst="textNoShape">
              <a:avLst/>
            </a:prstTxWarp>
          </a:bodyPr>
          <a:lstStyle>
            <a:lvl1pPr eaLnBrk="0" hangingPunct="0">
              <a:defRPr sz="1200" smtClean="0">
                <a:latin typeface="Arial" charset="0"/>
              </a:defRPr>
            </a:lvl1pPr>
          </a:lstStyle>
          <a:p>
            <a:pPr>
              <a:defRPr/>
            </a:pPr>
            <a:endParaRPr lang="en-US"/>
          </a:p>
        </p:txBody>
      </p:sp>
      <p:sp>
        <p:nvSpPr>
          <p:cNvPr id="15367" name="Rectangle 7"/>
          <p:cNvSpPr>
            <a:spLocks noGrp="1" noChangeArrowheads="1"/>
          </p:cNvSpPr>
          <p:nvPr>
            <p:ph type="sldNum" sz="quarter" idx="5"/>
          </p:nvPr>
        </p:nvSpPr>
        <p:spPr bwMode="auto">
          <a:xfrm>
            <a:off x="3968962" y="8825547"/>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b" anchorCtr="0" compatLnSpc="1">
            <a:prstTxWarp prst="textNoShape">
              <a:avLst/>
            </a:prstTxWarp>
          </a:bodyPr>
          <a:lstStyle>
            <a:lvl1pPr algn="r" eaLnBrk="0" hangingPunct="0">
              <a:defRPr sz="1200"/>
            </a:lvl1pPr>
          </a:lstStyle>
          <a:p>
            <a:fld id="{69DBA4FE-8BCF-4D3C-A0C0-2E835A6CD841}" type="slidenum">
              <a:rPr lang="en-US"/>
              <a:pPr/>
              <a:t>‹#›</a:t>
            </a:fld>
            <a:endParaRPr lang="en-US"/>
          </a:p>
        </p:txBody>
      </p:sp>
    </p:spTree>
    <p:extLst>
      <p:ext uri="{BB962C8B-B14F-4D97-AF65-F5344CB8AC3E}">
        <p14:creationId xmlns:p14="http://schemas.microsoft.com/office/powerpoint/2010/main" val="15080704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872AC554-11FB-4706-8D3C-3E5CCEE20B09}" type="slidenum">
              <a:rPr lang="en-US" sz="1200"/>
              <a:pPr/>
              <a:t>1</a:t>
            </a:fld>
            <a:endParaRPr lang="en-US" sz="12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r>
              <a:rPr lang="en-US" dirty="0" smtClean="0">
                <a:latin typeface="Arial" panose="020B0604020202020204" pitchFamily="34" charset="0"/>
              </a:rPr>
              <a:t>Today,</a:t>
            </a:r>
            <a:r>
              <a:rPr lang="en-US" baseline="0" dirty="0" smtClean="0">
                <a:latin typeface="Arial" panose="020B0604020202020204" pitchFamily="34" charset="0"/>
              </a:rPr>
              <a:t> we are going to do an experiment and you are the guinea pigs. What I am going to attempt is to show how DNA is designed for optimal efficiency and functionality.</a:t>
            </a:r>
            <a:endParaRPr lang="en-US" dirty="0" smtClean="0">
              <a:latin typeface="Arial" panose="020B0604020202020204" pitchFamily="34" charset="0"/>
            </a:endParaRPr>
          </a:p>
        </p:txBody>
      </p:sp>
    </p:spTree>
    <p:extLst>
      <p:ext uri="{BB962C8B-B14F-4D97-AF65-F5344CB8AC3E}">
        <p14:creationId xmlns:p14="http://schemas.microsoft.com/office/powerpoint/2010/main" val="2682995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4B251D9F-6D1B-4A0E-BFC4-8C91AE04AC31}" type="slidenum">
              <a:rPr lang="en-US" sz="1200"/>
              <a:pPr/>
              <a:t>10</a:t>
            </a:fld>
            <a:endParaRPr lang="en-US" sz="120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r>
              <a:rPr lang="en-US" dirty="0" smtClean="0">
                <a:latin typeface="Arial" panose="020B0604020202020204" pitchFamily="34" charset="0"/>
              </a:rPr>
              <a:t>This is a typical immune cell called a lymphocyte. It has a </a:t>
            </a:r>
            <a:r>
              <a:rPr lang="en-US" dirty="0" smtClean="0">
                <a:cs typeface="Arial" charset="0"/>
                <a:sym typeface="Wingdings" pitchFamily="2" charset="2"/>
              </a:rPr>
              <a:t> </a:t>
            </a:r>
            <a:r>
              <a:rPr lang="en-US" dirty="0" smtClean="0">
                <a:latin typeface="Arial" panose="020B0604020202020204" pitchFamily="34" charset="0"/>
              </a:rPr>
              <a:t>large nucleus,</a:t>
            </a:r>
            <a:r>
              <a:rPr lang="en-US" baseline="0" dirty="0" smtClean="0">
                <a:latin typeface="Arial" panose="020B0604020202020204" pitchFamily="34" charset="0"/>
              </a:rPr>
              <a:t> which houses the DNA. You will notice that the DNA does not appear as distinct chromosomes. Chromosomes are only organized during cell division, when they are to be duplicated. At other times, the DNA looks more like an amorphous blob. You will notice there are light and dark areas of DNA in this nucleus. </a:t>
            </a:r>
            <a:r>
              <a:rPr lang="en-US" dirty="0" smtClean="0">
                <a:cs typeface="Arial" charset="0"/>
                <a:sym typeface="Wingdings" pitchFamily="2" charset="2"/>
              </a:rPr>
              <a:t> </a:t>
            </a:r>
            <a:r>
              <a:rPr lang="en-US" baseline="0" dirty="0" smtClean="0">
                <a:latin typeface="Arial" panose="020B0604020202020204" pitchFamily="34" charset="0"/>
              </a:rPr>
              <a:t>The dark areas are composed of condensed DNA, which is not used by the cell. </a:t>
            </a:r>
            <a:r>
              <a:rPr lang="en-US" dirty="0" smtClean="0">
                <a:cs typeface="Arial" charset="0"/>
                <a:sym typeface="Wingdings" pitchFamily="2" charset="2"/>
              </a:rPr>
              <a:t> </a:t>
            </a:r>
            <a:r>
              <a:rPr lang="en-US" baseline="0" dirty="0" smtClean="0">
                <a:latin typeface="Arial" panose="020B0604020202020204" pitchFamily="34" charset="0"/>
              </a:rPr>
              <a:t>The light areas are the </a:t>
            </a:r>
            <a:r>
              <a:rPr lang="en-US" baseline="0" dirty="0" err="1" smtClean="0">
                <a:latin typeface="Arial" panose="020B0604020202020204" pitchFamily="34" charset="0"/>
              </a:rPr>
              <a:t>euchromatin</a:t>
            </a:r>
            <a:r>
              <a:rPr lang="en-US" baseline="0" dirty="0" smtClean="0">
                <a:latin typeface="Arial" panose="020B0604020202020204" pitchFamily="34" charset="0"/>
              </a:rPr>
              <a:t>, which is the DNA that is actively transcribed by the cell. Every cell has a full complement of all 3.2 billion DNA based pairs, but only uses a fraction of that DNA in its day to day function. However, different kinds of cells use different parts of DNA molecules, so different parts of the DNA will make up the heterochromatin vs. </a:t>
            </a:r>
            <a:r>
              <a:rPr lang="en-US" baseline="0" dirty="0" err="1" smtClean="0">
                <a:latin typeface="Arial" panose="020B0604020202020204" pitchFamily="34" charset="0"/>
              </a:rPr>
              <a:t>euchromatin</a:t>
            </a:r>
            <a:r>
              <a:rPr lang="en-US" baseline="0" dirty="0" smtClean="0">
                <a:latin typeface="Arial" panose="020B0604020202020204" pitchFamily="34" charset="0"/>
              </a:rPr>
              <a:t> in different cell types. So, that’s a quick survey of DNA.</a:t>
            </a:r>
            <a:endParaRPr lang="en-US" dirty="0" smtClean="0">
              <a:latin typeface="Arial" panose="020B0604020202020204" pitchFamily="34" charset="0"/>
            </a:endParaRPr>
          </a:p>
        </p:txBody>
      </p:sp>
    </p:spTree>
    <p:extLst>
      <p:ext uri="{BB962C8B-B14F-4D97-AF65-F5344CB8AC3E}">
        <p14:creationId xmlns:p14="http://schemas.microsoft.com/office/powerpoint/2010/main" val="3532809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28BD8E88-027F-4C56-8E62-13A4F4D5F8D1}" type="slidenum">
              <a:rPr lang="en-US" sz="1200"/>
              <a:pPr/>
              <a:t>11</a:t>
            </a:fld>
            <a:endParaRPr lang="en-US" sz="1200"/>
          </a:p>
        </p:txBody>
      </p:sp>
      <p:sp>
        <p:nvSpPr>
          <p:cNvPr id="84995" name="Rectangle 2"/>
          <p:cNvSpPr>
            <a:spLocks noGrp="1" noRot="1" noChangeAspect="1" noChangeArrowheads="1" noTextEdit="1"/>
          </p:cNvSpPr>
          <p:nvPr>
            <p:ph type="sldImg"/>
          </p:nvPr>
        </p:nvSpPr>
        <p:spPr>
          <a:xfrm>
            <a:off x="1014413" y="573088"/>
            <a:ext cx="4975225" cy="3732212"/>
          </a:xfrm>
          <a:ln w="12700" cap="flat">
            <a:solidFill>
              <a:schemeClr val="tx1"/>
            </a:solidFill>
          </a:ln>
        </p:spPr>
      </p:sp>
      <p:sp>
        <p:nvSpPr>
          <p:cNvPr id="84996" name="Rectangle 3"/>
          <p:cNvSpPr>
            <a:spLocks noGrp="1" noChangeArrowheads="1"/>
          </p:cNvSpPr>
          <p:nvPr>
            <p:ph type="body" idx="1"/>
          </p:nvPr>
        </p:nvSpPr>
        <p:spPr>
          <a:xfrm>
            <a:off x="932253" y="4412774"/>
            <a:ext cx="5137924" cy="4180523"/>
          </a:xfrm>
          <a:noFill/>
        </p:spPr>
        <p:txBody>
          <a:bodyPr lIns="93031" tIns="46515" rIns="93031" bIns="46515"/>
          <a:lstStyle/>
          <a:p>
            <a:r>
              <a:rPr lang="en-US" dirty="0" smtClean="0">
                <a:latin typeface="Arial" panose="020B0604020202020204" pitchFamily="34" charset="0"/>
              </a:rPr>
              <a:t>If you recall the central dogma of biology, DNA is transcribed into RNA. The bases of DNA and RNA are similar, but not exactly the same. </a:t>
            </a:r>
            <a:r>
              <a:rPr lang="en-US" dirty="0" smtClean="0">
                <a:cs typeface="Arial" charset="0"/>
                <a:sym typeface="Wingdings" pitchFamily="2" charset="2"/>
              </a:rPr>
              <a:t> </a:t>
            </a:r>
            <a:r>
              <a:rPr lang="en-US" dirty="0" smtClean="0">
                <a:latin typeface="Arial" panose="020B0604020202020204" pitchFamily="34" charset="0"/>
              </a:rPr>
              <a:t>Adenine, cytosine, and guanine are the same in both molecules.</a:t>
            </a:r>
            <a:r>
              <a:rPr lang="en-US" baseline="0" dirty="0" smtClean="0">
                <a:latin typeface="Arial" panose="020B0604020202020204" pitchFamily="34" charset="0"/>
              </a:rPr>
              <a:t> However, uracil is substituted for thymine in RNA. </a:t>
            </a:r>
            <a:r>
              <a:rPr lang="en-US" dirty="0" smtClean="0">
                <a:cs typeface="Arial" charset="0"/>
                <a:sym typeface="Wingdings" pitchFamily="2" charset="2"/>
              </a:rPr>
              <a:t> </a:t>
            </a:r>
            <a:r>
              <a:rPr lang="en-US" baseline="0" dirty="0" smtClean="0">
                <a:latin typeface="Arial" panose="020B0604020202020204" pitchFamily="34" charset="0"/>
              </a:rPr>
              <a:t>This is a comparison of the two molecules. They are quite similar, other than </a:t>
            </a:r>
            <a:r>
              <a:rPr lang="en-US" dirty="0" smtClean="0">
                <a:cs typeface="Arial" charset="0"/>
                <a:sym typeface="Wingdings" pitchFamily="2" charset="2"/>
              </a:rPr>
              <a:t> </a:t>
            </a:r>
            <a:r>
              <a:rPr lang="en-US" baseline="0" dirty="0" smtClean="0">
                <a:latin typeface="Arial" panose="020B0604020202020204" pitchFamily="34" charset="0"/>
              </a:rPr>
              <a:t>the methyl group in thymine. And, of course, DNA is bound to a </a:t>
            </a:r>
            <a:r>
              <a:rPr lang="en-US" dirty="0" smtClean="0">
                <a:cs typeface="Arial" charset="0"/>
                <a:sym typeface="Wingdings" pitchFamily="2" charset="2"/>
              </a:rPr>
              <a:t> </a:t>
            </a:r>
            <a:r>
              <a:rPr lang="en-US" baseline="0" dirty="0" err="1" smtClean="0">
                <a:latin typeface="Arial" panose="020B0604020202020204" pitchFamily="34" charset="0"/>
              </a:rPr>
              <a:t>deoxyribose</a:t>
            </a:r>
            <a:r>
              <a:rPr lang="en-US" baseline="0" dirty="0" smtClean="0">
                <a:latin typeface="Arial" panose="020B0604020202020204" pitchFamily="34" charset="0"/>
              </a:rPr>
              <a:t> sugar whereas RNA is bound to ribose.</a:t>
            </a:r>
            <a:r>
              <a:rPr lang="en-US" dirty="0" smtClean="0">
                <a:cs typeface="Arial" charset="0"/>
                <a:sym typeface="Wingdings" pitchFamily="2" charset="2"/>
              </a:rPr>
              <a:t> </a:t>
            </a:r>
            <a:endParaRPr lang="en-US" dirty="0" smtClean="0">
              <a:latin typeface="Arial" panose="020B0604020202020204" pitchFamily="34" charset="0"/>
            </a:endParaRPr>
          </a:p>
        </p:txBody>
      </p:sp>
    </p:spTree>
    <p:extLst>
      <p:ext uri="{BB962C8B-B14F-4D97-AF65-F5344CB8AC3E}">
        <p14:creationId xmlns:p14="http://schemas.microsoft.com/office/powerpoint/2010/main" val="270219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3E9B41A1-BF58-41FA-A141-0A3053949113}" type="slidenum">
              <a:rPr lang="en-US" sz="1200"/>
              <a:pPr/>
              <a:t>12</a:t>
            </a:fld>
            <a:endParaRPr lang="en-US" sz="120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r>
              <a:rPr lang="en-US" dirty="0" smtClean="0">
                <a:latin typeface="Arial" panose="020B0604020202020204" pitchFamily="34" charset="0"/>
              </a:rPr>
              <a:t>The other thing you need to know is how the RNA is read to specify</a:t>
            </a:r>
            <a:r>
              <a:rPr lang="en-US" baseline="0" dirty="0" smtClean="0">
                <a:latin typeface="Arial" panose="020B0604020202020204" pitchFamily="34" charset="0"/>
              </a:rPr>
              <a:t> a protein. This is our messenger RNA (or mRNA) molecule. It turns out that three nucleotide bases, </a:t>
            </a:r>
            <a:r>
              <a:rPr lang="en-US" dirty="0" smtClean="0">
                <a:cs typeface="Arial" charset="0"/>
                <a:sym typeface="Wingdings" pitchFamily="2" charset="2"/>
              </a:rPr>
              <a:t> </a:t>
            </a:r>
            <a:r>
              <a:rPr lang="en-US" baseline="0" dirty="0" smtClean="0">
                <a:latin typeface="Arial" panose="020B0604020202020204" pitchFamily="34" charset="0"/>
              </a:rPr>
              <a:t>called a codon, specify one amino acid, which is the building block of proteins. </a:t>
            </a:r>
            <a:r>
              <a:rPr lang="en-US" dirty="0" smtClean="0">
                <a:cs typeface="Arial" charset="0"/>
                <a:sym typeface="Wingdings" pitchFamily="2" charset="2"/>
              </a:rPr>
              <a:t> </a:t>
            </a:r>
            <a:r>
              <a:rPr lang="en-US" baseline="0" dirty="0" smtClean="0">
                <a:latin typeface="Arial" panose="020B0604020202020204" pitchFamily="34" charset="0"/>
              </a:rPr>
              <a:t>Here is a transfer RNA or </a:t>
            </a:r>
            <a:r>
              <a:rPr lang="en-US" baseline="0" dirty="0" err="1" smtClean="0">
                <a:latin typeface="Arial" panose="020B0604020202020204" pitchFamily="34" charset="0"/>
              </a:rPr>
              <a:t>tRNA</a:t>
            </a:r>
            <a:r>
              <a:rPr lang="en-US" baseline="0" dirty="0" smtClean="0">
                <a:latin typeface="Arial" panose="020B0604020202020204" pitchFamily="34" charset="0"/>
              </a:rPr>
              <a:t> molecule. On one end is celled the </a:t>
            </a:r>
            <a:r>
              <a:rPr lang="en-US" dirty="0" smtClean="0">
                <a:cs typeface="Arial" charset="0"/>
                <a:sym typeface="Wingdings" pitchFamily="2" charset="2"/>
              </a:rPr>
              <a:t></a:t>
            </a:r>
            <a:r>
              <a:rPr lang="en-US" baseline="0" dirty="0" smtClean="0">
                <a:latin typeface="Arial" panose="020B0604020202020204" pitchFamily="34" charset="0"/>
              </a:rPr>
              <a:t> anti-codon, which is complementary to the codon, allowing it to bind to the mRNA. The other end of the molecule in bound to a </a:t>
            </a:r>
            <a:r>
              <a:rPr lang="en-US" dirty="0" smtClean="0">
                <a:cs typeface="Arial" charset="0"/>
                <a:sym typeface="Wingdings" pitchFamily="2" charset="2"/>
              </a:rPr>
              <a:t> </a:t>
            </a:r>
            <a:r>
              <a:rPr lang="en-US" baseline="0" dirty="0" smtClean="0">
                <a:latin typeface="Arial" panose="020B0604020202020204" pitchFamily="34" charset="0"/>
              </a:rPr>
              <a:t>specific amino acid, in this case methionine. A complex set of biochemical machines acts like a factory to assemble the protein product. We aren’t going to go into this, but…</a:t>
            </a:r>
            <a:r>
              <a:rPr lang="en-US" dirty="0" smtClean="0">
                <a:cs typeface="Arial" charset="0"/>
                <a:sym typeface="Wingdings" pitchFamily="2" charset="2"/>
              </a:rPr>
              <a:t></a:t>
            </a:r>
            <a:endParaRPr lang="en-US" dirty="0" smtClean="0">
              <a:latin typeface="Arial" panose="020B0604020202020204" pitchFamily="34" charset="0"/>
            </a:endParaRPr>
          </a:p>
        </p:txBody>
      </p:sp>
    </p:spTree>
    <p:extLst>
      <p:ext uri="{BB962C8B-B14F-4D97-AF65-F5344CB8AC3E}">
        <p14:creationId xmlns:p14="http://schemas.microsoft.com/office/powerpoint/2010/main" val="799150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809018E1-506D-4AEE-92E6-B600D0AE26AB}" type="slidenum">
              <a:rPr lang="en-US" sz="1200"/>
              <a:pPr/>
              <a:t>13</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r>
              <a:rPr lang="en-US" dirty="0" smtClean="0">
                <a:latin typeface="Arial" panose="020B0604020202020204" pitchFamily="34" charset="0"/>
              </a:rPr>
              <a:t>here is a neat electron micrograph of protein</a:t>
            </a:r>
            <a:r>
              <a:rPr lang="en-US" baseline="0" dirty="0" smtClean="0">
                <a:latin typeface="Arial" panose="020B0604020202020204" pitchFamily="34" charset="0"/>
              </a:rPr>
              <a:t> translation in process. </a:t>
            </a:r>
            <a:r>
              <a:rPr lang="en-US" dirty="0" smtClean="0">
                <a:cs typeface="Arial" charset="0"/>
                <a:sym typeface="Wingdings" pitchFamily="2" charset="2"/>
              </a:rPr>
              <a:t> </a:t>
            </a:r>
            <a:r>
              <a:rPr lang="en-US" baseline="0" dirty="0" smtClean="0">
                <a:latin typeface="Arial" panose="020B0604020202020204" pitchFamily="34" charset="0"/>
              </a:rPr>
              <a:t>The dark objects are ribosomes, which make up part of the molecular machines involved in translation. </a:t>
            </a:r>
            <a:r>
              <a:rPr lang="en-US" dirty="0" smtClean="0">
                <a:cs typeface="Arial" charset="0"/>
                <a:sym typeface="Wingdings" pitchFamily="2" charset="2"/>
              </a:rPr>
              <a:t> </a:t>
            </a:r>
            <a:r>
              <a:rPr lang="en-US" baseline="0" dirty="0" smtClean="0">
                <a:latin typeface="Arial" panose="020B0604020202020204" pitchFamily="34" charset="0"/>
              </a:rPr>
              <a:t>The mRNA is running through the middle of all these ribosomes. Coming off the ribosomes are the </a:t>
            </a:r>
            <a:r>
              <a:rPr lang="en-US" dirty="0" smtClean="0">
                <a:cs typeface="Arial" charset="0"/>
                <a:sym typeface="Wingdings" pitchFamily="2" charset="2"/>
              </a:rPr>
              <a:t> </a:t>
            </a:r>
            <a:r>
              <a:rPr lang="en-US" baseline="0" dirty="0" smtClean="0">
                <a:latin typeface="Arial" panose="020B0604020202020204" pitchFamily="34" charset="0"/>
              </a:rPr>
              <a:t>growing protein chains. I thought this was a cool picture, which is why I shared </a:t>
            </a:r>
            <a:r>
              <a:rPr lang="en-US" baseline="0" smtClean="0">
                <a:latin typeface="Arial" panose="020B0604020202020204" pitchFamily="34" charset="0"/>
              </a:rPr>
              <a:t>it.</a:t>
            </a:r>
            <a:endParaRPr lang="en-US" dirty="0" smtClean="0">
              <a:latin typeface="Arial" panose="020B0604020202020204" pitchFamily="34" charset="0"/>
            </a:endParaRPr>
          </a:p>
        </p:txBody>
      </p:sp>
    </p:spTree>
    <p:extLst>
      <p:ext uri="{BB962C8B-B14F-4D97-AF65-F5344CB8AC3E}">
        <p14:creationId xmlns:p14="http://schemas.microsoft.com/office/powerpoint/2010/main" val="2490388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D71845DD-A155-40A7-AE38-BED80C74C5AC}" type="slidenum">
              <a:rPr lang="en-US" sz="1200"/>
              <a:pPr/>
              <a:t>14</a:t>
            </a:fld>
            <a:endParaRPr lang="en-US" sz="1200"/>
          </a:p>
        </p:txBody>
      </p:sp>
      <p:sp>
        <p:nvSpPr>
          <p:cNvPr id="86019" name="Rectangle 2"/>
          <p:cNvSpPr>
            <a:spLocks noGrp="1" noRot="1" noChangeAspect="1" noChangeArrowheads="1" noTextEdit="1"/>
          </p:cNvSpPr>
          <p:nvPr>
            <p:ph type="sldImg"/>
          </p:nvPr>
        </p:nvSpPr>
        <p:spPr>
          <a:xfrm>
            <a:off x="1017588" y="579438"/>
            <a:ext cx="4968875" cy="3727450"/>
          </a:xfrm>
          <a:ln/>
        </p:spPr>
      </p:sp>
      <p:sp>
        <p:nvSpPr>
          <p:cNvPr id="86020" name="Rectangle 3"/>
          <p:cNvSpPr>
            <a:spLocks noGrp="1" noChangeArrowheads="1"/>
          </p:cNvSpPr>
          <p:nvPr>
            <p:ph type="body" idx="1"/>
          </p:nvPr>
        </p:nvSpPr>
        <p:spPr>
          <a:xfrm>
            <a:off x="932253" y="4412774"/>
            <a:ext cx="5137924" cy="4178910"/>
          </a:xfrm>
          <a:noFill/>
        </p:spPr>
        <p:txBody>
          <a:bodyPr/>
          <a:lstStyle/>
          <a:p>
            <a:r>
              <a:rPr lang="en-US" dirty="0" smtClean="0">
                <a:latin typeface="Arial" panose="020B0604020202020204" pitchFamily="34" charset="0"/>
              </a:rPr>
              <a:t>I need a show of hands. Who thinks that the genetic code of a chimpanzee is identical</a:t>
            </a:r>
            <a:r>
              <a:rPr lang="en-US" baseline="0" dirty="0" smtClean="0">
                <a:latin typeface="Arial" panose="020B0604020202020204" pitchFamily="34" charset="0"/>
              </a:rPr>
              <a:t> to the genetic code of a human being? This is the almost universal genetic code. The phrase “genetic code” refers to how codons are translated into amino acids. All living forms (with a few exceptions) use the exact same translation system, the genetic code. Do not use the phrase “genetic code” when referring to a genetic sequence. There are several special codons in this list, highlight in yellow. </a:t>
            </a:r>
            <a:r>
              <a:rPr lang="en-US" dirty="0" smtClean="0">
                <a:cs typeface="Arial" charset="0"/>
                <a:sym typeface="Wingdings" pitchFamily="2" charset="2"/>
              </a:rPr>
              <a:t> </a:t>
            </a:r>
            <a:r>
              <a:rPr lang="en-US" baseline="0" dirty="0" smtClean="0">
                <a:latin typeface="Arial" panose="020B0604020202020204" pitchFamily="34" charset="0"/>
              </a:rPr>
              <a:t>AUG codes for methionine, but more importantly always designates the start of a protein sequence. </a:t>
            </a:r>
            <a:r>
              <a:rPr lang="en-US" dirty="0" smtClean="0">
                <a:cs typeface="Arial" charset="0"/>
                <a:sym typeface="Wingdings" pitchFamily="2" charset="2"/>
              </a:rPr>
              <a:t> </a:t>
            </a:r>
            <a:r>
              <a:rPr lang="en-US" baseline="0" dirty="0" smtClean="0">
                <a:latin typeface="Arial" panose="020B0604020202020204" pitchFamily="34" charset="0"/>
              </a:rPr>
              <a:t>Three codons do not code for any amino acid, but cause the termination of the translation process. These are called stop codons. </a:t>
            </a:r>
            <a:r>
              <a:rPr lang="en-US" dirty="0" smtClean="0">
                <a:cs typeface="Arial" charset="0"/>
                <a:sym typeface="Wingdings" pitchFamily="2" charset="2"/>
              </a:rPr>
              <a:t></a:t>
            </a:r>
            <a:endParaRPr lang="en-US" dirty="0" smtClean="0">
              <a:latin typeface="Arial" panose="020B0604020202020204" pitchFamily="34" charset="0"/>
            </a:endParaRPr>
          </a:p>
        </p:txBody>
      </p:sp>
    </p:spTree>
    <p:extLst>
      <p:ext uri="{BB962C8B-B14F-4D97-AF65-F5344CB8AC3E}">
        <p14:creationId xmlns:p14="http://schemas.microsoft.com/office/powerpoint/2010/main" val="2746737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892D9483-7EA7-4F47-AC07-95F2A21E76B7}" type="slidenum">
              <a:rPr lang="en-US" sz="1200"/>
              <a:pPr/>
              <a:t>15</a:t>
            </a:fld>
            <a:endParaRPr 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r>
              <a:rPr lang="en-US" dirty="0" smtClean="0">
                <a:latin typeface="Arial" panose="020B0604020202020204" pitchFamily="34" charset="0"/>
              </a:rPr>
              <a:t>So, let’s summarize what we have learned. DNA consists of 4 letters that form 64 three letter words or codons. Many of those words are redundant, in</a:t>
            </a:r>
            <a:r>
              <a:rPr lang="en-US" baseline="0" dirty="0" smtClean="0">
                <a:latin typeface="Arial" panose="020B0604020202020204" pitchFamily="34" charset="0"/>
              </a:rPr>
              <a:t> that they have identical meaning. So, there are only 20 unique words or amino acids. However, these words can be organized into unlimited number of sentences or proteins.</a:t>
            </a:r>
            <a:endParaRPr lang="en-US" dirty="0" smtClean="0">
              <a:latin typeface="Arial" panose="020B0604020202020204" pitchFamily="34" charset="0"/>
            </a:endParaRPr>
          </a:p>
        </p:txBody>
      </p:sp>
    </p:spTree>
    <p:extLst>
      <p:ext uri="{BB962C8B-B14F-4D97-AF65-F5344CB8AC3E}">
        <p14:creationId xmlns:p14="http://schemas.microsoft.com/office/powerpoint/2010/main" val="252495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987C9B72-A97C-404F-A90D-05BAE0A6CD98}" type="slidenum">
              <a:rPr lang="en-US" sz="1200"/>
              <a:pPr/>
              <a:t>16</a:t>
            </a:fld>
            <a:endParaRPr lang="en-US" sz="12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r>
              <a:rPr lang="en-US" dirty="0" smtClean="0">
                <a:latin typeface="Arial" panose="020B0604020202020204" pitchFamily="34" charset="0"/>
              </a:rPr>
              <a:t>So, here is our central dogma again. DNA is transcribed</a:t>
            </a:r>
            <a:r>
              <a:rPr lang="en-US" baseline="0" dirty="0" smtClean="0">
                <a:latin typeface="Arial" panose="020B0604020202020204" pitchFamily="34" charset="0"/>
              </a:rPr>
              <a:t> into RNA, then translated into protein.</a:t>
            </a:r>
            <a:r>
              <a:rPr lang="en-US" dirty="0" smtClean="0">
                <a:cs typeface="Arial" charset="0"/>
                <a:sym typeface="Wingdings" pitchFamily="2" charset="2"/>
              </a:rPr>
              <a:t> </a:t>
            </a:r>
            <a:endParaRPr lang="en-US" dirty="0" smtClean="0">
              <a:latin typeface="Arial" panose="020B0604020202020204" pitchFamily="34" charset="0"/>
            </a:endParaRPr>
          </a:p>
        </p:txBody>
      </p:sp>
    </p:spTree>
    <p:extLst>
      <p:ext uri="{BB962C8B-B14F-4D97-AF65-F5344CB8AC3E}">
        <p14:creationId xmlns:p14="http://schemas.microsoft.com/office/powerpoint/2010/main" val="3707694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smtClean="0"/>
              <a:t>The single-celled</a:t>
            </a:r>
            <a:r>
              <a:rPr lang="en-US" baseline="0" dirty="0" smtClean="0"/>
              <a:t> protozoan </a:t>
            </a:r>
            <a:r>
              <a:rPr lang="en-US" dirty="0" smtClean="0">
                <a:cs typeface="Arial" charset="0"/>
                <a:sym typeface="Wingdings" pitchFamily="2" charset="2"/>
              </a:rPr>
              <a:t> </a:t>
            </a:r>
            <a:r>
              <a:rPr lang="en-US" i="1" dirty="0" err="1" smtClean="0"/>
              <a:t>Trichomonas</a:t>
            </a:r>
            <a:r>
              <a:rPr lang="en-US" i="1" dirty="0" smtClean="0"/>
              <a:t> </a:t>
            </a:r>
            <a:r>
              <a:rPr lang="en-US" i="0" dirty="0" err="1" smtClean="0"/>
              <a:t>vaginalis</a:t>
            </a:r>
            <a:r>
              <a:rPr lang="en-US" i="0" dirty="0" smtClean="0"/>
              <a:t> </a:t>
            </a:r>
            <a:r>
              <a:rPr lang="en-US" b="0" i="0" baseline="0" dirty="0" smtClean="0"/>
              <a:t>is about the size of a blood cell, but has about 60,000 genes in its genome. Does anybody know how many genes are in the human genome? It’s about 22,000. How can such a much more complicated organism have only a third the number of genes as a single-celled protozoan?</a:t>
            </a:r>
            <a:endParaRPr lang="en-US" b="1" dirty="0" smtClean="0"/>
          </a:p>
        </p:txBody>
      </p:sp>
      <p:sp>
        <p:nvSpPr>
          <p:cNvPr id="4" name="Slide Number Placeholder 3"/>
          <p:cNvSpPr>
            <a:spLocks noGrp="1"/>
          </p:cNvSpPr>
          <p:nvPr>
            <p:ph type="sldNum" sz="quarter" idx="10"/>
          </p:nvPr>
        </p:nvSpPr>
        <p:spPr/>
        <p:txBody>
          <a:bodyPr/>
          <a:lstStyle/>
          <a:p>
            <a:fld id="{69DBA4FE-8BCF-4D3C-A0C0-2E835A6CD841}" type="slidenum">
              <a:rPr lang="en-US" smtClean="0"/>
              <a:pPr/>
              <a:t>17</a:t>
            </a:fld>
            <a:endParaRPr lang="en-US"/>
          </a:p>
        </p:txBody>
      </p:sp>
    </p:spTree>
    <p:extLst>
      <p:ext uri="{BB962C8B-B14F-4D97-AF65-F5344CB8AC3E}">
        <p14:creationId xmlns:p14="http://schemas.microsoft.com/office/powerpoint/2010/main" val="743753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CBD40B08-C926-48C9-B0EF-4F738A4F8B95}" type="slidenum">
              <a:rPr lang="en-US" sz="1200"/>
              <a:pPr/>
              <a:t>18</a:t>
            </a:fld>
            <a:endParaRPr lang="en-US" sz="1200"/>
          </a:p>
        </p:txBody>
      </p:sp>
      <p:sp>
        <p:nvSpPr>
          <p:cNvPr id="89091" name="Rectangle 2"/>
          <p:cNvSpPr>
            <a:spLocks noGrp="1" noRot="1" noChangeAspect="1" noChangeArrowheads="1" noTextEdit="1"/>
          </p:cNvSpPr>
          <p:nvPr>
            <p:ph type="sldImg"/>
          </p:nvPr>
        </p:nvSpPr>
        <p:spPr>
          <a:xfrm>
            <a:off x="1014413" y="573088"/>
            <a:ext cx="4975225" cy="3732212"/>
          </a:xfrm>
          <a:ln/>
        </p:spPr>
      </p:sp>
      <p:sp>
        <p:nvSpPr>
          <p:cNvPr id="89092" name="Rectangle 3"/>
          <p:cNvSpPr>
            <a:spLocks noGrp="1" noChangeArrowheads="1"/>
          </p:cNvSpPr>
          <p:nvPr>
            <p:ph type="body" idx="1"/>
          </p:nvPr>
        </p:nvSpPr>
        <p:spPr>
          <a:xfrm>
            <a:off x="932253" y="4412774"/>
            <a:ext cx="5137924" cy="4180523"/>
          </a:xfrm>
          <a:noFill/>
        </p:spPr>
        <p:txBody>
          <a:bodyPr/>
          <a:lstStyle/>
          <a:p>
            <a:r>
              <a:rPr lang="en-US" dirty="0" smtClean="0">
                <a:latin typeface="Arial" panose="020B0604020202020204" pitchFamily="34" charset="0"/>
              </a:rPr>
              <a:t>This</a:t>
            </a:r>
            <a:r>
              <a:rPr lang="en-US" baseline="0" dirty="0" smtClean="0">
                <a:latin typeface="Arial" panose="020B0604020202020204" pitchFamily="34" charset="0"/>
              </a:rPr>
              <a:t> is a schematic of a typical gene. A gene consists of </a:t>
            </a:r>
            <a:r>
              <a:rPr lang="en-US" dirty="0" smtClean="0">
                <a:cs typeface="Arial" charset="0"/>
                <a:sym typeface="Wingdings" pitchFamily="2" charset="2"/>
              </a:rPr>
              <a:t> </a:t>
            </a:r>
            <a:r>
              <a:rPr lang="en-US" baseline="0" dirty="0" smtClean="0">
                <a:latin typeface="Arial" panose="020B0604020202020204" pitchFamily="34" charset="0"/>
              </a:rPr>
              <a:t>exons, which are the coding regions and introns, which control how the gene is transcribed. On the ends of the gene are </a:t>
            </a:r>
            <a:r>
              <a:rPr lang="en-US" dirty="0" smtClean="0">
                <a:cs typeface="Arial" charset="0"/>
                <a:sym typeface="Wingdings" pitchFamily="2" charset="2"/>
              </a:rPr>
              <a:t> </a:t>
            </a:r>
            <a:r>
              <a:rPr lang="en-US" baseline="0" dirty="0" smtClean="0">
                <a:latin typeface="Arial" panose="020B0604020202020204" pitchFamily="34" charset="0"/>
              </a:rPr>
              <a:t>untranslated regions, which are transcribed, but not translated. The gene is </a:t>
            </a:r>
            <a:r>
              <a:rPr lang="en-US" dirty="0" smtClean="0">
                <a:cs typeface="Arial" charset="0"/>
                <a:sym typeface="Wingdings" pitchFamily="2" charset="2"/>
              </a:rPr>
              <a:t> </a:t>
            </a:r>
            <a:r>
              <a:rPr lang="en-US" baseline="0" dirty="0" smtClean="0">
                <a:latin typeface="Arial" panose="020B0604020202020204" pitchFamily="34" charset="0"/>
              </a:rPr>
              <a:t>transcribed into pre-mRNA. The </a:t>
            </a:r>
            <a:r>
              <a:rPr lang="en-US" baseline="0" dirty="0" err="1" smtClean="0">
                <a:latin typeface="Arial" panose="020B0604020202020204" pitchFamily="34" charset="0"/>
              </a:rPr>
              <a:t>intronic</a:t>
            </a:r>
            <a:r>
              <a:rPr lang="en-US" baseline="0" dirty="0" smtClean="0">
                <a:latin typeface="Arial" panose="020B0604020202020204" pitchFamily="34" charset="0"/>
              </a:rPr>
              <a:t> sequences are spliced out, </a:t>
            </a:r>
            <a:r>
              <a:rPr lang="en-US" dirty="0" smtClean="0">
                <a:cs typeface="Arial" charset="0"/>
                <a:sym typeface="Wingdings" pitchFamily="2" charset="2"/>
              </a:rPr>
              <a:t> </a:t>
            </a:r>
            <a:r>
              <a:rPr lang="en-US" baseline="0" dirty="0" smtClean="0">
                <a:latin typeface="Arial" panose="020B0604020202020204" pitchFamily="34" charset="0"/>
              </a:rPr>
              <a:t>forming the final message. </a:t>
            </a:r>
            <a:r>
              <a:rPr lang="en-US" dirty="0" smtClean="0">
                <a:cs typeface="Arial" charset="0"/>
                <a:sym typeface="Wingdings" pitchFamily="2" charset="2"/>
              </a:rPr>
              <a:t> </a:t>
            </a:r>
            <a:r>
              <a:rPr lang="en-US" baseline="0" dirty="0" smtClean="0">
                <a:latin typeface="Arial" panose="020B0604020202020204" pitchFamily="34" charset="0"/>
              </a:rPr>
              <a:t>The </a:t>
            </a:r>
            <a:r>
              <a:rPr lang="en-US" baseline="0" dirty="0" err="1" smtClean="0">
                <a:latin typeface="Arial" panose="020B0604020202020204" pitchFamily="34" charset="0"/>
              </a:rPr>
              <a:t>exonic</a:t>
            </a:r>
            <a:r>
              <a:rPr lang="en-US" baseline="0" dirty="0" smtClean="0">
                <a:latin typeface="Arial" panose="020B0604020202020204" pitchFamily="34" charset="0"/>
              </a:rPr>
              <a:t> regions of the message are translated into protein. So, why would God create a system in which there are introns in between the code that is eventually translated, even though those sequences are eventually removed?</a:t>
            </a:r>
            <a:r>
              <a:rPr lang="en-US" dirty="0" smtClean="0">
                <a:cs typeface="Arial" charset="0"/>
                <a:sym typeface="Wingdings" pitchFamily="2" charset="2"/>
              </a:rPr>
              <a:t> </a:t>
            </a:r>
            <a:endParaRPr lang="en-US" dirty="0" smtClean="0">
              <a:latin typeface="Arial" panose="020B0604020202020204" pitchFamily="34" charset="0"/>
            </a:endParaRPr>
          </a:p>
        </p:txBody>
      </p:sp>
    </p:spTree>
    <p:extLst>
      <p:ext uri="{BB962C8B-B14F-4D97-AF65-F5344CB8AC3E}">
        <p14:creationId xmlns:p14="http://schemas.microsoft.com/office/powerpoint/2010/main" val="4176832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CBD40B08-C926-48C9-B0EF-4F738A4F8B95}" type="slidenum">
              <a:rPr lang="en-US" sz="1200"/>
              <a:pPr/>
              <a:t>19</a:t>
            </a:fld>
            <a:endParaRPr lang="en-US" sz="1200"/>
          </a:p>
        </p:txBody>
      </p:sp>
      <p:sp>
        <p:nvSpPr>
          <p:cNvPr id="89091" name="Rectangle 2"/>
          <p:cNvSpPr>
            <a:spLocks noGrp="1" noRot="1" noChangeAspect="1" noChangeArrowheads="1" noTextEdit="1"/>
          </p:cNvSpPr>
          <p:nvPr>
            <p:ph type="sldImg"/>
          </p:nvPr>
        </p:nvSpPr>
        <p:spPr>
          <a:xfrm>
            <a:off x="1014413" y="573088"/>
            <a:ext cx="4975225" cy="3732212"/>
          </a:xfrm>
          <a:ln/>
        </p:spPr>
      </p:sp>
      <p:sp>
        <p:nvSpPr>
          <p:cNvPr id="89092" name="Rectangle 3"/>
          <p:cNvSpPr>
            <a:spLocks noGrp="1" noChangeArrowheads="1"/>
          </p:cNvSpPr>
          <p:nvPr>
            <p:ph type="body" idx="1"/>
          </p:nvPr>
        </p:nvSpPr>
        <p:spPr>
          <a:xfrm>
            <a:off x="932253" y="4412774"/>
            <a:ext cx="5137924" cy="4180523"/>
          </a:xfrm>
          <a:noFill/>
        </p:spPr>
        <p:txBody>
          <a:bodyPr/>
          <a:lstStyle/>
          <a:p>
            <a:r>
              <a:rPr lang="en-US" dirty="0" smtClean="0">
                <a:latin typeface="Arial" panose="020B0604020202020204" pitchFamily="34" charset="0"/>
              </a:rPr>
              <a:t>It</a:t>
            </a:r>
            <a:r>
              <a:rPr lang="en-US" baseline="0" dirty="0" smtClean="0">
                <a:latin typeface="Arial" panose="020B0604020202020204" pitchFamily="34" charset="0"/>
              </a:rPr>
              <a:t> turns out that this “simple” means of producing proteins does not follow for all genes. In nearly all genes that contain multiple exons, the pre-mRNA is spliced in alternative ways. </a:t>
            </a:r>
            <a:r>
              <a:rPr lang="en-US" dirty="0" smtClean="0">
                <a:cs typeface="Arial" charset="0"/>
                <a:sym typeface="Wingdings" pitchFamily="2" charset="2"/>
              </a:rPr>
              <a:t> </a:t>
            </a:r>
            <a:r>
              <a:rPr lang="en-US" baseline="0" dirty="0" smtClean="0">
                <a:latin typeface="Arial" panose="020B0604020202020204" pitchFamily="34" charset="0"/>
              </a:rPr>
              <a:t>Sometimes, all the exons are included in the final mRNA transcript. </a:t>
            </a:r>
            <a:r>
              <a:rPr lang="en-US" dirty="0" smtClean="0">
                <a:cs typeface="Arial" charset="0"/>
                <a:sym typeface="Wingdings" pitchFamily="2" charset="2"/>
              </a:rPr>
              <a:t> </a:t>
            </a:r>
            <a:r>
              <a:rPr lang="en-US" baseline="0" dirty="0" smtClean="0">
                <a:latin typeface="Arial" panose="020B0604020202020204" pitchFamily="34" charset="0"/>
              </a:rPr>
              <a:t>At other times, only a select set of exons are included in the mRNA and the other exons are spliced out. In this way, </a:t>
            </a:r>
            <a:r>
              <a:rPr lang="en-US" dirty="0" smtClean="0">
                <a:cs typeface="Arial" charset="0"/>
                <a:sym typeface="Wingdings" pitchFamily="2" charset="2"/>
              </a:rPr>
              <a:t> </a:t>
            </a:r>
            <a:r>
              <a:rPr lang="en-US" baseline="0" dirty="0" smtClean="0">
                <a:latin typeface="Arial" panose="020B0604020202020204" pitchFamily="34" charset="0"/>
              </a:rPr>
              <a:t>two different proteins can be produced from the same gene.</a:t>
            </a:r>
            <a:r>
              <a:rPr lang="en-US" dirty="0" smtClean="0">
                <a:cs typeface="Arial" charset="0"/>
                <a:sym typeface="Wingdings" pitchFamily="2" charset="2"/>
              </a:rPr>
              <a:t> </a:t>
            </a:r>
            <a:endParaRPr lang="en-US" dirty="0" smtClean="0">
              <a:latin typeface="Arial" panose="020B0604020202020204" pitchFamily="34" charset="0"/>
            </a:endParaRPr>
          </a:p>
        </p:txBody>
      </p:sp>
    </p:spTree>
    <p:extLst>
      <p:ext uri="{BB962C8B-B14F-4D97-AF65-F5344CB8AC3E}">
        <p14:creationId xmlns:p14="http://schemas.microsoft.com/office/powerpoint/2010/main" val="2070819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problem with biology… …is you need to know things to understand any apologetic argument</a:t>
            </a:r>
            <a:r>
              <a:rPr lang="en-US" baseline="0" dirty="0" smtClean="0"/>
              <a:t> for design. So, we are going to spend some time learning the basics about biology. I would like a show of hands to determine how much background you all have in biology. So, anybody who has taken high school biology, raise your hand. Anybody who has taken a biology course in college? Biochemistry or molecular biology? If you are listening online, you must download the PowerPoint slides or you are guaranteed to get lost. Or you can watch the YouTube video at some point in the future. There are only 33 slides in this presentation, which is well under my usual 50 slides, so I want you to understand the biology and ask questions, if you don’t get it.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a:t>
            </a:fld>
            <a:endParaRPr lang="en-US"/>
          </a:p>
        </p:txBody>
      </p:sp>
    </p:spTree>
    <p:extLst>
      <p:ext uri="{BB962C8B-B14F-4D97-AF65-F5344CB8AC3E}">
        <p14:creationId xmlns:p14="http://schemas.microsoft.com/office/powerpoint/2010/main" val="148138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alternative splicing of RNA can occur in a number of ways, producing many different varieties of proteins. This is a list of the many ways in which multiple </a:t>
            </a:r>
            <a:r>
              <a:rPr lang="en-US" dirty="0" err="1" smtClean="0"/>
              <a:t>exonic</a:t>
            </a:r>
            <a:r>
              <a:rPr lang="en-US" dirty="0" smtClean="0"/>
              <a:t> regions can be alternatively spliced. Since there are an average of 5-6 splice</a:t>
            </a:r>
            <a:r>
              <a:rPr lang="en-US" baseline="0" dirty="0" smtClean="0"/>
              <a:t> variants per gene, the human genome can produce about 100,000 different proteins.</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20</a:t>
            </a:fld>
            <a:endParaRPr lang="en-US"/>
          </a:p>
        </p:txBody>
      </p:sp>
    </p:spTree>
    <p:extLst>
      <p:ext uri="{BB962C8B-B14F-4D97-AF65-F5344CB8AC3E}">
        <p14:creationId xmlns:p14="http://schemas.microsoft.com/office/powerpoint/2010/main" val="1477166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smtClean="0"/>
              <a:t>This next section on the design of DNA is based upon research that was first published in December, 2013.</a:t>
            </a:r>
            <a:r>
              <a:rPr lang="en-US" dirty="0" smtClean="0">
                <a:cs typeface="Arial" charset="0"/>
                <a:sym typeface="Wingdings" pitchFamily="2" charset="2"/>
              </a:rPr>
              <a:t> </a:t>
            </a:r>
            <a:endParaRPr lang="en-US" b="1" dirty="0" smtClean="0"/>
          </a:p>
        </p:txBody>
      </p:sp>
      <p:sp>
        <p:nvSpPr>
          <p:cNvPr id="4" name="Slide Number Placeholder 3"/>
          <p:cNvSpPr>
            <a:spLocks noGrp="1"/>
          </p:cNvSpPr>
          <p:nvPr>
            <p:ph type="sldNum" sz="quarter" idx="10"/>
          </p:nvPr>
        </p:nvSpPr>
        <p:spPr/>
        <p:txBody>
          <a:bodyPr/>
          <a:lstStyle/>
          <a:p>
            <a:fld id="{69DBA4FE-8BCF-4D3C-A0C0-2E835A6CD841}" type="slidenum">
              <a:rPr lang="en-US" smtClean="0"/>
              <a:pPr/>
              <a:t>21</a:t>
            </a:fld>
            <a:endParaRPr lang="en-US"/>
          </a:p>
        </p:txBody>
      </p:sp>
    </p:spTree>
    <p:extLst>
      <p:ext uri="{BB962C8B-B14F-4D97-AF65-F5344CB8AC3E}">
        <p14:creationId xmlns:p14="http://schemas.microsoft.com/office/powerpoint/2010/main" val="3625497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114615DC-EF76-41E3-AF4B-AC87E6D39A51}" type="slidenum">
              <a:rPr lang="en-US" sz="1200"/>
              <a:pPr/>
              <a:t>22</a:t>
            </a:fld>
            <a:endParaRPr lang="en-US" sz="1200"/>
          </a:p>
        </p:txBody>
      </p:sp>
      <p:sp>
        <p:nvSpPr>
          <p:cNvPr id="136195" name="Rectangle 2"/>
          <p:cNvSpPr>
            <a:spLocks noGrp="1" noRot="1" noChangeAspect="1" noChangeArrowheads="1" noTextEdit="1"/>
          </p:cNvSpPr>
          <p:nvPr>
            <p:ph type="sldImg"/>
          </p:nvPr>
        </p:nvSpPr>
        <p:spPr>
          <a:xfrm>
            <a:off x="1014413" y="573088"/>
            <a:ext cx="4975225" cy="3732212"/>
          </a:xfrm>
          <a:ln/>
        </p:spPr>
      </p:sp>
      <p:sp>
        <p:nvSpPr>
          <p:cNvPr id="136196" name="Rectangle 3"/>
          <p:cNvSpPr>
            <a:spLocks noGrp="1" noChangeArrowheads="1"/>
          </p:cNvSpPr>
          <p:nvPr>
            <p:ph type="body" idx="1"/>
          </p:nvPr>
        </p:nvSpPr>
        <p:spPr>
          <a:xfrm>
            <a:off x="932253" y="4412774"/>
            <a:ext cx="5137924" cy="4180523"/>
          </a:xfrm>
          <a:noFill/>
        </p:spPr>
        <p:txBody>
          <a:bodyPr/>
          <a:lstStyle/>
          <a:p>
            <a:r>
              <a:rPr lang="en-US" dirty="0" smtClean="0">
                <a:latin typeface="Arial" panose="020B0604020202020204" pitchFamily="34" charset="0"/>
              </a:rPr>
              <a:t>This</a:t>
            </a:r>
            <a:r>
              <a:rPr lang="en-US" baseline="0" dirty="0" smtClean="0">
                <a:latin typeface="Arial" panose="020B0604020202020204" pitchFamily="34" charset="0"/>
              </a:rPr>
              <a:t> is a schematic of the interferon-gamma gene, which is one of the targets of my research. The gene produces a powerful cytokine that is involved in immunity to infections, but is also dis-regulated in certain inflammatory conditions, such as inflammatory bowel disease. The structure of the gene is somewhat typical. The gene body consists of </a:t>
            </a:r>
            <a:r>
              <a:rPr lang="en-US" dirty="0" smtClean="0">
                <a:cs typeface="Arial" charset="0"/>
                <a:sym typeface="Wingdings" pitchFamily="2" charset="2"/>
              </a:rPr>
              <a:t> </a:t>
            </a:r>
            <a:r>
              <a:rPr lang="en-US" baseline="0" dirty="0" smtClean="0">
                <a:latin typeface="Arial" panose="020B0604020202020204" pitchFamily="34" charset="0"/>
              </a:rPr>
              <a:t>3 exons and a </a:t>
            </a:r>
            <a:r>
              <a:rPr lang="en-US" dirty="0" smtClean="0">
                <a:cs typeface="Arial" charset="0"/>
                <a:sym typeface="Wingdings" pitchFamily="2" charset="2"/>
              </a:rPr>
              <a:t> </a:t>
            </a:r>
            <a:r>
              <a:rPr lang="en-US" baseline="0" dirty="0" smtClean="0">
                <a:latin typeface="Arial" panose="020B0604020202020204" pitchFamily="34" charset="0"/>
              </a:rPr>
              <a:t>promoter region, which controls the expression of the gene. The promoter region, </a:t>
            </a:r>
            <a:r>
              <a:rPr lang="en-US" dirty="0" smtClean="0">
                <a:cs typeface="Arial" charset="0"/>
                <a:sym typeface="Wingdings" pitchFamily="2" charset="2"/>
              </a:rPr>
              <a:t> </a:t>
            </a:r>
            <a:r>
              <a:rPr lang="en-US" baseline="0" dirty="0" smtClean="0">
                <a:latin typeface="Arial" panose="020B0604020202020204" pitchFamily="34" charset="0"/>
              </a:rPr>
              <a:t>shown here expanded, contains several sequences that bind what are called transcription factors. Transcription factors are proteins that have affinity to certain specific DNA sequences. When transcription factors bind to a sequence in the promoter region of a gene, they either turn off or on the transcription of that gene. Scientists have known about how transcription factors control gene expression for many years.</a:t>
            </a:r>
            <a:r>
              <a:rPr lang="en-US" dirty="0" smtClean="0">
                <a:cs typeface="Arial" charset="0"/>
                <a:sym typeface="Wingdings" pitchFamily="2" charset="2"/>
              </a:rPr>
              <a:t> </a:t>
            </a:r>
            <a:endParaRPr lang="en-US" dirty="0" smtClean="0">
              <a:latin typeface="Arial" panose="020B0604020202020204" pitchFamily="34" charset="0"/>
            </a:endParaRPr>
          </a:p>
        </p:txBody>
      </p:sp>
    </p:spTree>
    <p:extLst>
      <p:ext uri="{BB962C8B-B14F-4D97-AF65-F5344CB8AC3E}">
        <p14:creationId xmlns:p14="http://schemas.microsoft.com/office/powerpoint/2010/main" val="538870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Scientists wanted to map all the transcription factor binding</a:t>
            </a:r>
            <a:r>
              <a:rPr lang="en-US" baseline="0" dirty="0" smtClean="0"/>
              <a:t> sites throughout the entire human genome. So, they used a kind of trick to find all those sites. </a:t>
            </a:r>
            <a:r>
              <a:rPr lang="en-US" dirty="0" smtClean="0">
                <a:cs typeface="Arial" charset="0"/>
                <a:sym typeface="Wingdings" pitchFamily="2" charset="2"/>
              </a:rPr>
              <a:t> </a:t>
            </a:r>
            <a:r>
              <a:rPr lang="en-US" baseline="0" dirty="0" smtClean="0"/>
              <a:t>There is an enzyme called </a:t>
            </a:r>
            <a:r>
              <a:rPr lang="en-US" baseline="0" dirty="0" err="1" smtClean="0"/>
              <a:t>DNase</a:t>
            </a:r>
            <a:r>
              <a:rPr lang="en-US" baseline="0" dirty="0" smtClean="0"/>
              <a:t> I that digests DNA into its component bases. It turns out that if a transcription factor protein is bound to a section of DNA, </a:t>
            </a:r>
            <a:r>
              <a:rPr lang="en-US" baseline="0" dirty="0" err="1" smtClean="0"/>
              <a:t>DNase</a:t>
            </a:r>
            <a:r>
              <a:rPr lang="en-US" baseline="0" dirty="0" smtClean="0"/>
              <a:t> I will not digest that DNA. </a:t>
            </a:r>
            <a:r>
              <a:rPr lang="en-US" dirty="0" smtClean="0">
                <a:cs typeface="Arial" charset="0"/>
                <a:sym typeface="Wingdings" pitchFamily="2" charset="2"/>
              </a:rPr>
              <a:t> </a:t>
            </a:r>
            <a:r>
              <a:rPr lang="en-US" baseline="0" dirty="0" smtClean="0"/>
              <a:t>Scientists examined 81 different cells lines for their study, since different cell types have different genes that are turned on or off, which would be bound to transcription factors. </a:t>
            </a:r>
            <a:r>
              <a:rPr lang="en-US" dirty="0" smtClean="0">
                <a:cs typeface="Arial" charset="0"/>
                <a:sym typeface="Wingdings" pitchFamily="2" charset="2"/>
              </a:rPr>
              <a:t> </a:t>
            </a:r>
            <a:r>
              <a:rPr lang="en-US" baseline="0" dirty="0" smtClean="0"/>
              <a:t>The remaining undigested fragments of DNA were sequenced and mapped. </a:t>
            </a:r>
            <a:r>
              <a:rPr lang="en-US" dirty="0" smtClean="0">
                <a:cs typeface="Arial" charset="0"/>
                <a:sym typeface="Wingdings" pitchFamily="2" charset="2"/>
              </a:rPr>
              <a:t> </a:t>
            </a:r>
            <a:r>
              <a:rPr lang="en-US" baseline="0" dirty="0" smtClean="0"/>
              <a:t>This is an example from one gene, showing that the DNA was protected from digestion when </a:t>
            </a:r>
            <a:r>
              <a:rPr lang="en-US" dirty="0" smtClean="0">
                <a:cs typeface="Arial" charset="0"/>
                <a:sym typeface="Wingdings" pitchFamily="2" charset="2"/>
              </a:rPr>
              <a:t></a:t>
            </a:r>
            <a:r>
              <a:rPr lang="en-US" baseline="0" dirty="0" smtClean="0"/>
              <a:t> bound to various transcription factors. Here you can see the areas of transcription binding are protected from </a:t>
            </a:r>
            <a:r>
              <a:rPr lang="en-US" baseline="0" dirty="0" err="1" smtClean="0"/>
              <a:t>DNase</a:t>
            </a:r>
            <a:r>
              <a:rPr lang="en-US" baseline="0" dirty="0" smtClean="0"/>
              <a:t> digestion.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23</a:t>
            </a:fld>
            <a:endParaRPr lang="en-US"/>
          </a:p>
        </p:txBody>
      </p:sp>
    </p:spTree>
    <p:extLst>
      <p:ext uri="{BB962C8B-B14F-4D97-AF65-F5344CB8AC3E}">
        <p14:creationId xmlns:p14="http://schemas.microsoft.com/office/powerpoint/2010/main" val="53048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surprised the scientists was that many of these transcription factor binding sites were not in the promoter regions, but were actually within the exons themselves. So, these regions of DNA coded for both protein sequence and transcription factor binding simultaneously. These dual coding sequences were called “</a:t>
            </a:r>
            <a:r>
              <a:rPr lang="en-US" baseline="0" dirty="0" err="1" smtClean="0"/>
              <a:t>duons</a:t>
            </a:r>
            <a:r>
              <a:rPr lang="en-US" baseline="0" dirty="0" smtClean="0"/>
              <a:t>.” </a:t>
            </a:r>
            <a:r>
              <a:rPr lang="en-US" dirty="0" smtClean="0">
                <a:cs typeface="Arial" charset="0"/>
                <a:sym typeface="Wingdings" pitchFamily="2" charset="2"/>
              </a:rPr>
              <a:t> </a:t>
            </a:r>
            <a:r>
              <a:rPr lang="en-US" baseline="0" dirty="0" smtClean="0"/>
              <a:t>It turned out that </a:t>
            </a:r>
            <a:r>
              <a:rPr lang="en-US" dirty="0" smtClean="0"/>
              <a:t>86% of all genes expressed at least one </a:t>
            </a:r>
            <a:r>
              <a:rPr lang="en-US" dirty="0" err="1" smtClean="0"/>
              <a:t>duon</a:t>
            </a:r>
            <a:r>
              <a:rPr lang="en-US" dirty="0" smtClean="0"/>
              <a:t> sequence. </a:t>
            </a:r>
            <a:r>
              <a:rPr lang="en-US" dirty="0" smtClean="0">
                <a:cs typeface="Arial" charset="0"/>
                <a:sym typeface="Wingdings" pitchFamily="2" charset="2"/>
              </a:rPr>
              <a:t> </a:t>
            </a:r>
            <a:r>
              <a:rPr lang="en-US" dirty="0" err="1" smtClean="0"/>
              <a:t>Duons</a:t>
            </a:r>
            <a:r>
              <a:rPr lang="en-US" dirty="0" smtClean="0"/>
              <a:t> comprise 14% of </a:t>
            </a:r>
            <a:r>
              <a:rPr lang="en-US" i="1" dirty="0" smtClean="0"/>
              <a:t>all</a:t>
            </a:r>
            <a:r>
              <a:rPr lang="en-US" dirty="0" smtClean="0"/>
              <a:t> </a:t>
            </a:r>
            <a:r>
              <a:rPr lang="en-US" dirty="0" err="1" smtClean="0"/>
              <a:t>exonic</a:t>
            </a:r>
            <a:r>
              <a:rPr lang="en-US" dirty="0" smtClean="0"/>
              <a:t> coding for a </a:t>
            </a:r>
            <a:r>
              <a:rPr lang="en-US" dirty="0" smtClean="0">
                <a:cs typeface="Arial" charset="0"/>
                <a:sym typeface="Wingdings" pitchFamily="2" charset="2"/>
              </a:rPr>
              <a:t> </a:t>
            </a:r>
            <a:r>
              <a:rPr lang="en-US" dirty="0" smtClean="0"/>
              <a:t>total of over</a:t>
            </a:r>
            <a:r>
              <a:rPr lang="en-US" baseline="0" dirty="0" smtClean="0"/>
              <a:t> </a:t>
            </a:r>
            <a:r>
              <a:rPr lang="en-US" dirty="0" smtClean="0"/>
              <a:t>12 million base pairs.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9DBA4FE-8BCF-4D3C-A0C0-2E835A6CD841}" type="slidenum">
              <a:rPr lang="en-US" smtClean="0"/>
              <a:pPr/>
              <a:t>24</a:t>
            </a:fld>
            <a:endParaRPr lang="en-US"/>
          </a:p>
        </p:txBody>
      </p:sp>
    </p:spTree>
    <p:extLst>
      <p:ext uri="{BB962C8B-B14F-4D97-AF65-F5344CB8AC3E}">
        <p14:creationId xmlns:p14="http://schemas.microsoft.com/office/powerpoint/2010/main" val="3562428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 to look at a specific gene example of a </a:t>
            </a:r>
            <a:r>
              <a:rPr lang="en-US" dirty="0" err="1" smtClean="0"/>
              <a:t>duon</a:t>
            </a:r>
            <a:r>
              <a:rPr lang="en-US" dirty="0" smtClean="0"/>
              <a:t>. The gene is Cadherin, EGF LAG Seven-Pass G-Type Receptor 2 (CELSR2). This is </a:t>
            </a:r>
            <a:r>
              <a:rPr lang="en-US" dirty="0" smtClean="0">
                <a:cs typeface="Arial" charset="0"/>
                <a:sym typeface="Wingdings" pitchFamily="2" charset="2"/>
              </a:rPr>
              <a:t> </a:t>
            </a:r>
            <a:r>
              <a:rPr lang="en-US" dirty="0" smtClean="0"/>
              <a:t>part of the DNA sequence and the </a:t>
            </a:r>
            <a:r>
              <a:rPr lang="en-US" dirty="0" smtClean="0">
                <a:cs typeface="Arial" charset="0"/>
                <a:sym typeface="Wingdings" pitchFamily="2" charset="2"/>
              </a:rPr>
              <a:t> </a:t>
            </a:r>
            <a:r>
              <a:rPr lang="en-US" dirty="0" smtClean="0"/>
              <a:t>corresponding amino acid sequence</a:t>
            </a:r>
            <a:r>
              <a:rPr lang="en-US" baseline="0" dirty="0" smtClean="0"/>
              <a:t> in the protein, </a:t>
            </a:r>
            <a:r>
              <a:rPr lang="en-US" dirty="0" smtClean="0">
                <a:cs typeface="Arial" charset="0"/>
                <a:sym typeface="Wingdings" pitchFamily="2" charset="2"/>
              </a:rPr>
              <a:t> </a:t>
            </a:r>
            <a:r>
              <a:rPr lang="en-US" baseline="0" dirty="0" smtClean="0"/>
              <a:t>showing the codons. </a:t>
            </a:r>
            <a:r>
              <a:rPr lang="en-US" dirty="0" smtClean="0">
                <a:cs typeface="Arial" charset="0"/>
                <a:sym typeface="Wingdings" pitchFamily="2" charset="2"/>
              </a:rPr>
              <a:t> </a:t>
            </a:r>
            <a:r>
              <a:rPr lang="en-US" baseline="0" dirty="0" smtClean="0"/>
              <a:t>And here is the transcription factor binding sequence, which almost exactly matches the DNA sequence. In this sequence, </a:t>
            </a:r>
            <a:r>
              <a:rPr lang="en-US" dirty="0" smtClean="0">
                <a:cs typeface="Arial" charset="0"/>
                <a:sym typeface="Wingdings" pitchFamily="2" charset="2"/>
              </a:rPr>
              <a:t> </a:t>
            </a:r>
            <a:r>
              <a:rPr lang="en-US" baseline="0" dirty="0" smtClean="0"/>
              <a:t>there are two arginine amino acids, which use completely different codon sequences, in order to match the needed transcription factor binding sequence. This is likely one reason why the genetic code is redundant.</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25</a:t>
            </a:fld>
            <a:endParaRPr lang="en-US"/>
          </a:p>
        </p:txBody>
      </p:sp>
    </p:spTree>
    <p:extLst>
      <p:ext uri="{BB962C8B-B14F-4D97-AF65-F5344CB8AC3E}">
        <p14:creationId xmlns:p14="http://schemas.microsoft.com/office/powerpoint/2010/main" val="4107856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know the </a:t>
            </a:r>
            <a:r>
              <a:rPr lang="en-US" dirty="0" err="1" smtClean="0"/>
              <a:t>duon</a:t>
            </a:r>
            <a:r>
              <a:rPr lang="en-US" baseline="0" dirty="0" smtClean="0"/>
              <a:t> sequences are really functional? This is a graph of the number of </a:t>
            </a:r>
            <a:r>
              <a:rPr lang="en-US" baseline="0" dirty="0" err="1" smtClean="0"/>
              <a:t>duon</a:t>
            </a:r>
            <a:r>
              <a:rPr lang="en-US" baseline="0" dirty="0" smtClean="0"/>
              <a:t> sequences as a function of location. If these sequences were functional, we would expect them to be found mostly in the first exon, which they are. Why weren’t these </a:t>
            </a:r>
            <a:r>
              <a:rPr lang="en-US" baseline="0" dirty="0" err="1" smtClean="0"/>
              <a:t>duon</a:t>
            </a:r>
            <a:r>
              <a:rPr lang="en-US" baseline="0" dirty="0" smtClean="0"/>
              <a:t> sequences discovered before a few months ago? It is because evolution would never predict that dual coding regions would exist.</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26</a:t>
            </a:fld>
            <a:endParaRPr lang="en-US"/>
          </a:p>
        </p:txBody>
      </p:sp>
    </p:spTree>
    <p:extLst>
      <p:ext uri="{BB962C8B-B14F-4D97-AF65-F5344CB8AC3E}">
        <p14:creationId xmlns:p14="http://schemas.microsoft.com/office/powerpoint/2010/main" val="1191606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0" dirty="0" smtClean="0"/>
              <a:t>Now, we are going to look</a:t>
            </a:r>
            <a:r>
              <a:rPr lang="en-US" b="0" baseline="0" dirty="0" smtClean="0"/>
              <a:t> at our third example of designs in DNA – dual coding genes.</a:t>
            </a:r>
            <a:r>
              <a:rPr lang="en-US" dirty="0" smtClean="0">
                <a:cs typeface="Arial" charset="0"/>
                <a:sym typeface="Wingdings" pitchFamily="2" charset="2"/>
              </a:rPr>
              <a:t> </a:t>
            </a:r>
            <a:endParaRPr lang="en-US" b="0" dirty="0" smtClean="0"/>
          </a:p>
        </p:txBody>
      </p:sp>
      <p:sp>
        <p:nvSpPr>
          <p:cNvPr id="4" name="Slide Number Placeholder 3"/>
          <p:cNvSpPr>
            <a:spLocks noGrp="1"/>
          </p:cNvSpPr>
          <p:nvPr>
            <p:ph type="sldNum" sz="quarter" idx="10"/>
          </p:nvPr>
        </p:nvSpPr>
        <p:spPr/>
        <p:txBody>
          <a:bodyPr/>
          <a:lstStyle/>
          <a:p>
            <a:fld id="{69DBA4FE-8BCF-4D3C-A0C0-2E835A6CD841}" type="slidenum">
              <a:rPr lang="en-US" smtClean="0"/>
              <a:pPr/>
              <a:t>27</a:t>
            </a:fld>
            <a:endParaRPr lang="en-US"/>
          </a:p>
        </p:txBody>
      </p:sp>
    </p:spTree>
    <p:extLst>
      <p:ext uri="{BB962C8B-B14F-4D97-AF65-F5344CB8AC3E}">
        <p14:creationId xmlns:p14="http://schemas.microsoft.com/office/powerpoint/2010/main" val="3286060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that</a:t>
            </a:r>
            <a:r>
              <a:rPr lang="en-US" baseline="0" dirty="0" smtClean="0"/>
              <a:t> three DNA bases make up a codon and that codons follow sequentially. However, in theory DNA has six reading frames – three on each strand. Shown here is one reading frame and its corresponding amino acid sequence. </a:t>
            </a:r>
            <a:r>
              <a:rPr lang="en-US" dirty="0" smtClean="0">
                <a:cs typeface="Arial" charset="0"/>
                <a:sym typeface="Wingdings" pitchFamily="2" charset="2"/>
              </a:rPr>
              <a:t> </a:t>
            </a:r>
            <a:r>
              <a:rPr lang="en-US" baseline="0" dirty="0" smtClean="0"/>
              <a:t>If we shift the reading frame to the right by one base, we get a completely different amino acid sequence. </a:t>
            </a:r>
            <a:r>
              <a:rPr lang="en-US" dirty="0" smtClean="0">
                <a:cs typeface="Arial" charset="0"/>
                <a:sym typeface="Wingdings" pitchFamily="2" charset="2"/>
              </a:rPr>
              <a:t> </a:t>
            </a:r>
            <a:r>
              <a:rPr lang="en-US" baseline="0" dirty="0" smtClean="0"/>
              <a:t>Shift it again, and there is yet another different amino acid sequence. Now, as we know, </a:t>
            </a:r>
            <a:r>
              <a:rPr lang="en-US" dirty="0" smtClean="0">
                <a:cs typeface="Arial" charset="0"/>
                <a:sym typeface="Wingdings" pitchFamily="2" charset="2"/>
              </a:rPr>
              <a:t> </a:t>
            </a:r>
            <a:r>
              <a:rPr lang="en-US" baseline="0" dirty="0" smtClean="0"/>
              <a:t>the opposite strand of DNA has a complementary sequence, shown here. Whereas one strand is read in one direction, the complementary strand is read in the opposite direction, producing a fourth different amino acid sequence. And, this reading frame </a:t>
            </a:r>
            <a:r>
              <a:rPr lang="en-US" dirty="0" smtClean="0">
                <a:cs typeface="Arial" charset="0"/>
                <a:sym typeface="Wingdings" pitchFamily="2" charset="2"/>
              </a:rPr>
              <a:t> </a:t>
            </a:r>
            <a:r>
              <a:rPr lang="en-US" baseline="0" dirty="0" smtClean="0"/>
              <a:t>can be shifted by one to produce a 5</a:t>
            </a:r>
            <a:r>
              <a:rPr lang="en-US" baseline="30000" dirty="0" smtClean="0"/>
              <a:t>th</a:t>
            </a:r>
            <a:r>
              <a:rPr lang="en-US" baseline="0" dirty="0" smtClean="0"/>
              <a:t> amino acids sequence. </a:t>
            </a:r>
            <a:r>
              <a:rPr lang="en-US" dirty="0" smtClean="0">
                <a:cs typeface="Arial" charset="0"/>
                <a:sym typeface="Wingdings" pitchFamily="2" charset="2"/>
              </a:rPr>
              <a:t> </a:t>
            </a:r>
            <a:r>
              <a:rPr lang="en-US" baseline="0" dirty="0" smtClean="0"/>
              <a:t>Shift again and we get a 6</a:t>
            </a:r>
            <a:r>
              <a:rPr lang="en-US" baseline="30000" dirty="0" smtClean="0"/>
              <a:t>th</a:t>
            </a:r>
            <a:r>
              <a:rPr lang="en-US" baseline="0" dirty="0" smtClean="0"/>
              <a:t>.  Some of these reading frames lead to interesting results. </a:t>
            </a:r>
            <a:r>
              <a:rPr lang="en-US" dirty="0" smtClean="0">
                <a:cs typeface="Arial" charset="0"/>
                <a:sym typeface="Wingdings" pitchFamily="2" charset="2"/>
              </a:rPr>
              <a:t> </a:t>
            </a:r>
            <a:r>
              <a:rPr lang="en-US" baseline="0" dirty="0" smtClean="0"/>
              <a:t>The 5</a:t>
            </a:r>
            <a:r>
              <a:rPr lang="en-US" baseline="30000" dirty="0" smtClean="0"/>
              <a:t>th</a:t>
            </a:r>
            <a:r>
              <a:rPr lang="en-US" baseline="0" dirty="0" smtClean="0"/>
              <a:t> one introduces a methionine start sequence. </a:t>
            </a:r>
            <a:r>
              <a:rPr lang="en-US" dirty="0" smtClean="0">
                <a:cs typeface="Arial" charset="0"/>
                <a:sym typeface="Wingdings" pitchFamily="2" charset="2"/>
              </a:rPr>
              <a:t> </a:t>
            </a:r>
            <a:r>
              <a:rPr lang="en-US" baseline="0" dirty="0" smtClean="0"/>
              <a:t>And the sixth one introduces a stop codon, which would terminate the protein prematurely. So, if we had a mutation that shifted the reading frame, would we expect that mutation to be good or bad?</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28</a:t>
            </a:fld>
            <a:endParaRPr lang="en-US"/>
          </a:p>
        </p:txBody>
      </p:sp>
    </p:spTree>
    <p:extLst>
      <p:ext uri="{BB962C8B-B14F-4D97-AF65-F5344CB8AC3E}">
        <p14:creationId xmlns:p14="http://schemas.microsoft.com/office/powerpoint/2010/main" val="437752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The</a:t>
            </a:r>
            <a:r>
              <a:rPr lang="en-US" baseline="0" dirty="0" smtClean="0"/>
              <a:t> e</a:t>
            </a:r>
            <a:r>
              <a:rPr lang="en-US" dirty="0" smtClean="0"/>
              <a:t>volutionary assumption is that true dual coding genes are conserved among related species, which underestimates true numbers of genes. </a:t>
            </a:r>
            <a:r>
              <a:rPr lang="en-US" dirty="0" smtClean="0">
                <a:cs typeface="Arial" charset="0"/>
                <a:sym typeface="Wingdings" pitchFamily="2" charset="2"/>
              </a:rPr>
              <a:t> </a:t>
            </a:r>
            <a:r>
              <a:rPr lang="en-US" dirty="0" smtClean="0"/>
              <a:t>A study by </a:t>
            </a:r>
            <a:r>
              <a:rPr lang="en-US" dirty="0" err="1" smtClean="0"/>
              <a:t>Sanna</a:t>
            </a:r>
            <a:r>
              <a:rPr lang="en-US" dirty="0" smtClean="0"/>
              <a:t> et al found that 9% of human genes and 7%</a:t>
            </a:r>
            <a:r>
              <a:rPr lang="en-US" baseline="0" dirty="0" smtClean="0"/>
              <a:t> of mouse genes were dual coding. By chance, one would expect 0.07% of genes to be dual coding. </a:t>
            </a:r>
            <a:r>
              <a:rPr lang="en-US" dirty="0" smtClean="0">
                <a:cs typeface="Arial" charset="0"/>
                <a:sym typeface="Wingdings" pitchFamily="2" charset="2"/>
              </a:rPr>
              <a:t> </a:t>
            </a:r>
            <a:r>
              <a:rPr lang="en-US" baseline="0" dirty="0" smtClean="0"/>
              <a:t>However, less than 30% of dual coding genes are shared between mouse and human. </a:t>
            </a:r>
            <a:r>
              <a:rPr lang="en-US" dirty="0" smtClean="0">
                <a:cs typeface="Arial" charset="0"/>
                <a:sym typeface="Wingdings" pitchFamily="2" charset="2"/>
              </a:rPr>
              <a:t> </a:t>
            </a:r>
            <a:r>
              <a:rPr lang="en-US" baseline="0" dirty="0" smtClean="0"/>
              <a:t>The study also found that 90% of the genes have overlapping coding sequences on </a:t>
            </a:r>
            <a:r>
              <a:rPr lang="en-US" i="1" baseline="0" dirty="0" smtClean="0"/>
              <a:t>opposite</a:t>
            </a:r>
            <a:r>
              <a:rPr lang="en-US" baseline="0" dirty="0" smtClean="0"/>
              <a:t> strands. In bacteria, 84% of overlapping genes are on the same strand. </a:t>
            </a:r>
            <a:r>
              <a:rPr lang="en-US" dirty="0" smtClean="0">
                <a:cs typeface="Arial" charset="0"/>
                <a:sym typeface="Wingdings" pitchFamily="2" charset="2"/>
              </a:rPr>
              <a:t> </a:t>
            </a:r>
            <a:r>
              <a:rPr lang="en-US" baseline="0" dirty="0" smtClean="0"/>
              <a:t>A study from last year analyzed human open reading frame proteins by mass spectrometry and detected a total of 1259, which is much higher than expected.</a:t>
            </a:r>
            <a:endParaRPr lang="en-US" dirty="0" smtClean="0"/>
          </a:p>
        </p:txBody>
      </p:sp>
      <p:sp>
        <p:nvSpPr>
          <p:cNvPr id="4" name="Slide Number Placeholder 3"/>
          <p:cNvSpPr>
            <a:spLocks noGrp="1"/>
          </p:cNvSpPr>
          <p:nvPr>
            <p:ph type="sldNum" sz="quarter" idx="10"/>
          </p:nvPr>
        </p:nvSpPr>
        <p:spPr/>
        <p:txBody>
          <a:bodyPr/>
          <a:lstStyle/>
          <a:p>
            <a:fld id="{69DBA4FE-8BCF-4D3C-A0C0-2E835A6CD841}" type="slidenum">
              <a:rPr lang="en-US" smtClean="0"/>
              <a:pPr/>
              <a:t>30</a:t>
            </a:fld>
            <a:endParaRPr lang="en-US"/>
          </a:p>
        </p:txBody>
      </p:sp>
    </p:spTree>
    <p:extLst>
      <p:ext uri="{BB962C8B-B14F-4D97-AF65-F5344CB8AC3E}">
        <p14:creationId xmlns:p14="http://schemas.microsoft.com/office/powerpoint/2010/main" val="1110912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987C9B72-A97C-404F-A90D-05BAE0A6CD98}" type="slidenum">
              <a:rPr lang="en-US" sz="1200"/>
              <a:pPr/>
              <a:t>3</a:t>
            </a:fld>
            <a:endParaRPr lang="en-US" sz="12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r>
              <a:rPr lang="en-US" dirty="0" smtClean="0">
                <a:latin typeface="Arial" panose="020B0604020202020204" pitchFamily="34" charset="0"/>
              </a:rPr>
              <a:t>Who knows what,</a:t>
            </a:r>
            <a:r>
              <a:rPr lang="en-US" baseline="0" dirty="0" smtClean="0">
                <a:latin typeface="Arial" panose="020B0604020202020204" pitchFamily="34" charset="0"/>
              </a:rPr>
              <a:t> according to Francis Crick, is the central dogma of biology?</a:t>
            </a:r>
            <a:endParaRPr lang="en-US" dirty="0" smtClean="0">
              <a:latin typeface="Arial" panose="020B0604020202020204" pitchFamily="34" charset="0"/>
            </a:endParaRPr>
          </a:p>
        </p:txBody>
      </p:sp>
    </p:spTree>
    <p:extLst>
      <p:ext uri="{BB962C8B-B14F-4D97-AF65-F5344CB8AC3E}">
        <p14:creationId xmlns:p14="http://schemas.microsoft.com/office/powerpoint/2010/main" val="3335644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give you an idea about how unlikely these sequences would be I would like to show you an analogy. Here are three sentences, which actually are palindromes</a:t>
            </a:r>
            <a:r>
              <a:rPr lang="en-US" baseline="0" dirty="0" smtClean="0"/>
              <a:t>, which can be read either forward or backward. Needless to say, these are not random sentences, but were designed by intelligent agents. So, the magnitude of the dual coding problem would be the equivalent of writing a novel that could be read either forward or reverse and make two different stories that made sense.</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31</a:t>
            </a:fld>
            <a:endParaRPr lang="en-US"/>
          </a:p>
        </p:txBody>
      </p:sp>
    </p:spTree>
    <p:extLst>
      <p:ext uri="{BB962C8B-B14F-4D97-AF65-F5344CB8AC3E}">
        <p14:creationId xmlns:p14="http://schemas.microsoft.com/office/powerpoint/2010/main" val="3479897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dual coding gene EIF6. </a:t>
            </a:r>
            <a:r>
              <a:rPr lang="en-US" dirty="0" smtClean="0">
                <a:cs typeface="Arial" charset="0"/>
                <a:sym typeface="Wingdings" pitchFamily="2" charset="2"/>
              </a:rPr>
              <a:t> </a:t>
            </a:r>
            <a:r>
              <a:rPr lang="en-US" dirty="0" smtClean="0"/>
              <a:t>Here is reading frame 1 showing the exons. </a:t>
            </a:r>
            <a:r>
              <a:rPr lang="en-US" dirty="0" smtClean="0">
                <a:cs typeface="Arial" charset="0"/>
                <a:sym typeface="Wingdings" pitchFamily="2" charset="2"/>
              </a:rPr>
              <a:t> </a:t>
            </a:r>
            <a:r>
              <a:rPr lang="en-US" dirty="0" smtClean="0"/>
              <a:t>And here is reading frame 2. Both proteins </a:t>
            </a:r>
            <a:r>
              <a:rPr lang="en-US" dirty="0" smtClean="0">
                <a:cs typeface="Arial" charset="0"/>
                <a:sym typeface="Wingdings" pitchFamily="2" charset="2"/>
              </a:rPr>
              <a:t> </a:t>
            </a:r>
            <a:r>
              <a:rPr lang="en-US" dirty="0" smtClean="0"/>
              <a:t>start at the same codon.</a:t>
            </a:r>
            <a:r>
              <a:rPr lang="en-US" baseline="0" dirty="0" smtClean="0"/>
              <a:t> However, </a:t>
            </a:r>
            <a:r>
              <a:rPr lang="en-US" dirty="0" smtClean="0">
                <a:cs typeface="Arial" charset="0"/>
                <a:sym typeface="Wingdings" pitchFamily="2" charset="2"/>
              </a:rPr>
              <a:t>  </a:t>
            </a:r>
            <a:r>
              <a:rPr lang="en-US" baseline="0" dirty="0" smtClean="0"/>
              <a:t>the second sequence is twice as long as the first. The second reading frame </a:t>
            </a:r>
            <a:r>
              <a:rPr lang="en-US" dirty="0" smtClean="0">
                <a:cs typeface="Arial" charset="0"/>
                <a:sym typeface="Wingdings" pitchFamily="2" charset="2"/>
              </a:rPr>
              <a:t> </a:t>
            </a:r>
            <a:r>
              <a:rPr lang="en-US" baseline="0" dirty="0" smtClean="0"/>
              <a:t>reads through the intron, producing a </a:t>
            </a:r>
            <a:r>
              <a:rPr lang="en-US" baseline="0" dirty="0" err="1" smtClean="0"/>
              <a:t>frameshift</a:t>
            </a:r>
            <a:r>
              <a:rPr lang="en-US" baseline="0" dirty="0" smtClean="0"/>
              <a:t> in the </a:t>
            </a:r>
            <a:r>
              <a:rPr lang="en-US" dirty="0" smtClean="0">
                <a:cs typeface="Arial" charset="0"/>
                <a:sym typeface="Wingdings" pitchFamily="2" charset="2"/>
              </a:rPr>
              <a:t> </a:t>
            </a:r>
            <a:r>
              <a:rPr lang="en-US" baseline="0" dirty="0" smtClean="0"/>
              <a:t>overlapping exons, shown here. </a:t>
            </a:r>
            <a:r>
              <a:rPr lang="en-US" dirty="0" smtClean="0">
                <a:cs typeface="Arial" charset="0"/>
                <a:sym typeface="Wingdings" pitchFamily="2" charset="2"/>
              </a:rPr>
              <a:t> </a:t>
            </a:r>
            <a:r>
              <a:rPr lang="en-US" baseline="0" dirty="0" smtClean="0"/>
              <a:t>This is the DNA sequence of the overlapping region. </a:t>
            </a:r>
            <a:r>
              <a:rPr lang="en-US" dirty="0" smtClean="0">
                <a:cs typeface="Arial" charset="0"/>
                <a:sym typeface="Wingdings" pitchFamily="2" charset="2"/>
              </a:rPr>
              <a:t> </a:t>
            </a:r>
            <a:r>
              <a:rPr lang="en-US" baseline="0" dirty="0" smtClean="0"/>
              <a:t>The first reading frame produces </a:t>
            </a:r>
            <a:r>
              <a:rPr lang="en-US" dirty="0" smtClean="0">
                <a:cs typeface="Arial" charset="0"/>
                <a:sym typeface="Wingdings" pitchFamily="2" charset="2"/>
              </a:rPr>
              <a:t></a:t>
            </a:r>
            <a:r>
              <a:rPr lang="en-US" baseline="0" dirty="0" smtClean="0"/>
              <a:t> this amino acid sequence </a:t>
            </a:r>
            <a:r>
              <a:rPr lang="en-US" dirty="0" smtClean="0">
                <a:cs typeface="Arial" charset="0"/>
                <a:sym typeface="Wingdings" pitchFamily="2" charset="2"/>
              </a:rPr>
              <a:t> </a:t>
            </a:r>
            <a:r>
              <a:rPr lang="en-US" baseline="0" dirty="0" smtClean="0"/>
              <a:t>and the second, this amino acid sequence. As you can see, the two sequences are quite different.</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32</a:t>
            </a:fld>
            <a:endParaRPr lang="en-US"/>
          </a:p>
        </p:txBody>
      </p:sp>
    </p:spTree>
    <p:extLst>
      <p:ext uri="{BB962C8B-B14F-4D97-AF65-F5344CB8AC3E}">
        <p14:creationId xmlns:p14="http://schemas.microsoft.com/office/powerpoint/2010/main" val="2365778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0ACAF4F7-B5A1-4D27-8D42-7C9D2069CE5B}" type="slidenum">
              <a:rPr lang="en-US" sz="1200"/>
              <a:pPr/>
              <a:t>4</a:t>
            </a:fld>
            <a:endParaRPr lang="en-US" sz="1200"/>
          </a:p>
        </p:txBody>
      </p:sp>
      <p:sp>
        <p:nvSpPr>
          <p:cNvPr id="73731" name="Rectangle 2"/>
          <p:cNvSpPr>
            <a:spLocks noGrp="1" noRot="1" noChangeAspect="1" noChangeArrowheads="1" noTextEdit="1"/>
          </p:cNvSpPr>
          <p:nvPr>
            <p:ph type="sldImg"/>
          </p:nvPr>
        </p:nvSpPr>
        <p:spPr>
          <a:xfrm>
            <a:off x="1014413" y="573088"/>
            <a:ext cx="4976812" cy="3732212"/>
          </a:xfrm>
          <a:ln w="12700" cap="flat">
            <a:solidFill>
              <a:schemeClr val="tx1"/>
            </a:solidFill>
          </a:ln>
        </p:spPr>
      </p:sp>
      <p:sp>
        <p:nvSpPr>
          <p:cNvPr id="73732" name="Rectangle 3"/>
          <p:cNvSpPr>
            <a:spLocks noGrp="1" noChangeArrowheads="1"/>
          </p:cNvSpPr>
          <p:nvPr>
            <p:ph type="body" idx="1"/>
          </p:nvPr>
        </p:nvSpPr>
        <p:spPr>
          <a:xfrm>
            <a:off x="932253" y="4412774"/>
            <a:ext cx="5137924" cy="4180523"/>
          </a:xfrm>
          <a:noFill/>
        </p:spPr>
        <p:txBody>
          <a:bodyPr lIns="93298" tIns="46649" rIns="93298" bIns="46649"/>
          <a:lstStyle/>
          <a:p>
            <a:r>
              <a:rPr lang="en-US" dirty="0" smtClean="0">
                <a:latin typeface="Arial" panose="020B0604020202020204" pitchFamily="34" charset="0"/>
              </a:rPr>
              <a:t>I am going to show you the structure of some of the molecules that make up DNA so you can see how everything fits together. DNA consists</a:t>
            </a:r>
            <a:r>
              <a:rPr lang="en-US" baseline="0" dirty="0" smtClean="0">
                <a:latin typeface="Arial" panose="020B0604020202020204" pitchFamily="34" charset="0"/>
              </a:rPr>
              <a:t> of four bases: </a:t>
            </a:r>
            <a:r>
              <a:rPr lang="en-US" dirty="0" smtClean="0">
                <a:latin typeface="Arial" panose="020B0604020202020204" pitchFamily="34" charset="0"/>
              </a:rPr>
              <a:t>adenine (A), thymine (T), guanine (G), and cytosine (C). DNA is a four letter alphabet. Much simpler than English!</a:t>
            </a:r>
          </a:p>
        </p:txBody>
      </p:sp>
    </p:spTree>
    <p:extLst>
      <p:ext uri="{BB962C8B-B14F-4D97-AF65-F5344CB8AC3E}">
        <p14:creationId xmlns:p14="http://schemas.microsoft.com/office/powerpoint/2010/main" val="2281716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DCBCB201-C9D1-478B-B41D-2B7EA73FAD60}" type="slidenum">
              <a:rPr lang="en-US" sz="1200"/>
              <a:pPr/>
              <a:t>5</a:t>
            </a:fld>
            <a:endParaRPr lang="en-US" sz="1200"/>
          </a:p>
        </p:txBody>
      </p:sp>
      <p:sp>
        <p:nvSpPr>
          <p:cNvPr id="74755" name="Rectangle 2"/>
          <p:cNvSpPr>
            <a:spLocks noGrp="1" noRot="1" noChangeAspect="1" noChangeArrowheads="1" noTextEdit="1"/>
          </p:cNvSpPr>
          <p:nvPr>
            <p:ph type="sldImg"/>
          </p:nvPr>
        </p:nvSpPr>
        <p:spPr>
          <a:xfrm>
            <a:off x="1014413" y="573088"/>
            <a:ext cx="4976812" cy="3732212"/>
          </a:xfrm>
          <a:ln w="12700" cap="flat">
            <a:solidFill>
              <a:schemeClr val="tx1"/>
            </a:solidFill>
          </a:ln>
        </p:spPr>
      </p:sp>
      <p:sp>
        <p:nvSpPr>
          <p:cNvPr id="74756" name="Rectangle 3"/>
          <p:cNvSpPr>
            <a:spLocks noGrp="1" noChangeArrowheads="1"/>
          </p:cNvSpPr>
          <p:nvPr>
            <p:ph type="body" idx="1"/>
          </p:nvPr>
        </p:nvSpPr>
        <p:spPr>
          <a:xfrm>
            <a:off x="932253" y="4412774"/>
            <a:ext cx="5137924" cy="4180523"/>
          </a:xfrm>
          <a:noFill/>
        </p:spPr>
        <p:txBody>
          <a:bodyPr lIns="93298" tIns="46649" rIns="93298" bIns="46649"/>
          <a:lstStyle/>
          <a:p>
            <a:r>
              <a:rPr lang="en-US" dirty="0" smtClean="0">
                <a:latin typeface="Arial" panose="020B0604020202020204" pitchFamily="34" charset="0"/>
              </a:rPr>
              <a:t>The bases, in this case, </a:t>
            </a:r>
            <a:r>
              <a:rPr lang="en-US" dirty="0" smtClean="0">
                <a:cs typeface="Arial" charset="0"/>
                <a:sym typeface="Wingdings" pitchFamily="2" charset="2"/>
              </a:rPr>
              <a:t> </a:t>
            </a:r>
            <a:r>
              <a:rPr lang="en-US" dirty="0" smtClean="0">
                <a:latin typeface="Arial" panose="020B0604020202020204" pitchFamily="34" charset="0"/>
              </a:rPr>
              <a:t>adenine, are linked to a </a:t>
            </a:r>
            <a:r>
              <a:rPr lang="en-US" dirty="0" smtClean="0">
                <a:cs typeface="Arial" charset="0"/>
                <a:sym typeface="Wingdings" pitchFamily="2" charset="2"/>
              </a:rPr>
              <a:t> </a:t>
            </a:r>
            <a:r>
              <a:rPr lang="en-US" dirty="0" err="1" smtClean="0">
                <a:latin typeface="Arial" panose="020B0604020202020204" pitchFamily="34" charset="0"/>
              </a:rPr>
              <a:t>deoxyribose</a:t>
            </a:r>
            <a:r>
              <a:rPr lang="en-US" dirty="0" smtClean="0">
                <a:latin typeface="Arial" panose="020B0604020202020204" pitchFamily="34" charset="0"/>
              </a:rPr>
              <a:t> sugar through a </a:t>
            </a:r>
            <a:r>
              <a:rPr lang="en-US" dirty="0" smtClean="0">
                <a:cs typeface="Arial" charset="0"/>
                <a:sym typeface="Wingdings" pitchFamily="2" charset="2"/>
              </a:rPr>
              <a:t> </a:t>
            </a:r>
            <a:r>
              <a:rPr lang="en-US" dirty="0" err="1" smtClean="0">
                <a:latin typeface="Arial" panose="020B0604020202020204" pitchFamily="34" charset="0"/>
              </a:rPr>
              <a:t>glycosidic</a:t>
            </a:r>
            <a:r>
              <a:rPr lang="en-US" dirty="0" smtClean="0">
                <a:latin typeface="Arial" panose="020B0604020202020204" pitchFamily="34" charset="0"/>
              </a:rPr>
              <a:t> bond, with the structure being called a </a:t>
            </a:r>
            <a:r>
              <a:rPr lang="en-US" dirty="0" smtClean="0">
                <a:cs typeface="Arial" charset="0"/>
                <a:sym typeface="Wingdings" pitchFamily="2" charset="2"/>
              </a:rPr>
              <a:t></a:t>
            </a:r>
            <a:r>
              <a:rPr lang="en-US" dirty="0" smtClean="0">
                <a:latin typeface="Arial" panose="020B0604020202020204" pitchFamily="34" charset="0"/>
              </a:rPr>
              <a:t> nucleoside.</a:t>
            </a:r>
            <a:r>
              <a:rPr lang="en-US" baseline="0" dirty="0" smtClean="0">
                <a:latin typeface="Arial" panose="020B0604020202020204" pitchFamily="34" charset="0"/>
              </a:rPr>
              <a:t> When the </a:t>
            </a:r>
            <a:r>
              <a:rPr lang="en-US" dirty="0" err="1" smtClean="0">
                <a:latin typeface="Arial" panose="020B0604020202020204" pitchFamily="34" charset="0"/>
              </a:rPr>
              <a:t>deoxyribose</a:t>
            </a:r>
            <a:r>
              <a:rPr lang="en-US" dirty="0" smtClean="0">
                <a:latin typeface="Arial" panose="020B0604020202020204" pitchFamily="34" charset="0"/>
              </a:rPr>
              <a:t> sugar is </a:t>
            </a:r>
            <a:r>
              <a:rPr lang="en-US" dirty="0" smtClean="0">
                <a:cs typeface="Arial" charset="0"/>
                <a:sym typeface="Wingdings" pitchFamily="2" charset="2"/>
              </a:rPr>
              <a:t> </a:t>
            </a:r>
            <a:r>
              <a:rPr lang="en-US" dirty="0" smtClean="0">
                <a:latin typeface="Arial" panose="020B0604020202020204" pitchFamily="34" charset="0"/>
              </a:rPr>
              <a:t>phosphorylated, the structure is a </a:t>
            </a:r>
            <a:r>
              <a:rPr lang="en-US" dirty="0" smtClean="0">
                <a:cs typeface="Arial" charset="0"/>
                <a:sym typeface="Wingdings" pitchFamily="2" charset="2"/>
              </a:rPr>
              <a:t> </a:t>
            </a:r>
            <a:r>
              <a:rPr lang="en-US" dirty="0" smtClean="0">
                <a:latin typeface="Arial" panose="020B0604020202020204" pitchFamily="34" charset="0"/>
              </a:rPr>
              <a:t>nucleotide.</a:t>
            </a:r>
            <a:r>
              <a:rPr lang="en-US" baseline="0" dirty="0" smtClean="0">
                <a:latin typeface="Arial" panose="020B0604020202020204" pitchFamily="34" charset="0"/>
              </a:rPr>
              <a:t> Phosphorylation occurs on the </a:t>
            </a:r>
            <a:r>
              <a:rPr lang="en-US" dirty="0" smtClean="0">
                <a:cs typeface="Arial" charset="0"/>
                <a:sym typeface="Wingdings" pitchFamily="2" charset="2"/>
              </a:rPr>
              <a:t> </a:t>
            </a:r>
            <a:r>
              <a:rPr lang="en-US" baseline="0" dirty="0" smtClean="0">
                <a:latin typeface="Arial" panose="020B0604020202020204" pitchFamily="34" charset="0"/>
              </a:rPr>
              <a:t>5’ carbon and the </a:t>
            </a:r>
            <a:r>
              <a:rPr lang="en-US" dirty="0" smtClean="0">
                <a:cs typeface="Arial" charset="0"/>
                <a:sym typeface="Wingdings" pitchFamily="2" charset="2"/>
              </a:rPr>
              <a:t> </a:t>
            </a:r>
            <a:r>
              <a:rPr lang="en-US" baseline="0" dirty="0" smtClean="0">
                <a:latin typeface="Arial" panose="020B0604020202020204" pitchFamily="34" charset="0"/>
              </a:rPr>
              <a:t>3’ carbon.</a:t>
            </a:r>
            <a:r>
              <a:rPr lang="en-US" dirty="0" smtClean="0">
                <a:cs typeface="Arial" charset="0"/>
                <a:sym typeface="Wingdings" pitchFamily="2" charset="2"/>
              </a:rPr>
              <a:t> </a:t>
            </a:r>
            <a:endParaRPr lang="en-US" dirty="0" smtClean="0">
              <a:latin typeface="Arial" panose="020B0604020202020204" pitchFamily="34" charset="0"/>
            </a:endParaRPr>
          </a:p>
        </p:txBody>
      </p:sp>
    </p:spTree>
    <p:extLst>
      <p:ext uri="{BB962C8B-B14F-4D97-AF65-F5344CB8AC3E}">
        <p14:creationId xmlns:p14="http://schemas.microsoft.com/office/powerpoint/2010/main" val="3906108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F6E7818E-78A0-434F-9CA8-E796086D0E09}" type="slidenum">
              <a:rPr lang="en-US" sz="1200"/>
              <a:pPr/>
              <a:t>6</a:t>
            </a:fld>
            <a:endParaRPr lang="en-US" sz="1200"/>
          </a:p>
        </p:txBody>
      </p:sp>
      <p:sp>
        <p:nvSpPr>
          <p:cNvPr id="75779" name="Rectangle 2"/>
          <p:cNvSpPr>
            <a:spLocks noGrp="1" noRot="1" noChangeAspect="1" noChangeArrowheads="1" noTextEdit="1"/>
          </p:cNvSpPr>
          <p:nvPr>
            <p:ph type="sldImg"/>
          </p:nvPr>
        </p:nvSpPr>
        <p:spPr>
          <a:xfrm>
            <a:off x="1014413" y="573088"/>
            <a:ext cx="4976812" cy="3732212"/>
          </a:xfrm>
          <a:ln w="12700" cap="flat">
            <a:solidFill>
              <a:schemeClr val="tx1"/>
            </a:solidFill>
          </a:ln>
        </p:spPr>
      </p:sp>
      <p:sp>
        <p:nvSpPr>
          <p:cNvPr id="75780" name="Rectangle 3"/>
          <p:cNvSpPr>
            <a:spLocks noGrp="1" noChangeArrowheads="1"/>
          </p:cNvSpPr>
          <p:nvPr>
            <p:ph type="body" idx="1"/>
          </p:nvPr>
        </p:nvSpPr>
        <p:spPr>
          <a:xfrm>
            <a:off x="932253" y="4412774"/>
            <a:ext cx="5137924" cy="4180523"/>
          </a:xfrm>
          <a:noFill/>
        </p:spPr>
        <p:txBody>
          <a:bodyPr lIns="93298" tIns="46649" rIns="93298" bIns="46649"/>
          <a:lstStyle/>
          <a:p>
            <a:r>
              <a:rPr lang="en-US" dirty="0" smtClean="0">
                <a:latin typeface="Arial" panose="020B0604020202020204" pitchFamily="34" charset="0"/>
              </a:rPr>
              <a:t>So, how are these nucleotides</a:t>
            </a:r>
            <a:r>
              <a:rPr lang="en-US" baseline="0" dirty="0" smtClean="0">
                <a:latin typeface="Arial" panose="020B0604020202020204" pitchFamily="34" charset="0"/>
              </a:rPr>
              <a:t> put together in DNA? </a:t>
            </a:r>
            <a:r>
              <a:rPr lang="en-US" dirty="0" smtClean="0">
                <a:latin typeface="Arial" panose="020B0604020202020204" pitchFamily="34" charset="0"/>
              </a:rPr>
              <a:t>Here are our four nucleotide</a:t>
            </a:r>
            <a:r>
              <a:rPr lang="en-US" baseline="0" dirty="0" smtClean="0">
                <a:latin typeface="Arial" panose="020B0604020202020204" pitchFamily="34" charset="0"/>
              </a:rPr>
              <a:t> bases bound to each other through the phosphate bounds: </a:t>
            </a:r>
            <a:r>
              <a:rPr lang="en-US" dirty="0" smtClean="0">
                <a:cs typeface="Arial" charset="0"/>
                <a:sym typeface="Wingdings" pitchFamily="2" charset="2"/>
              </a:rPr>
              <a:t> </a:t>
            </a:r>
            <a:r>
              <a:rPr lang="en-US" baseline="0" dirty="0" smtClean="0">
                <a:latin typeface="Arial" panose="020B0604020202020204" pitchFamily="34" charset="0"/>
              </a:rPr>
              <a:t>Adenine, </a:t>
            </a:r>
            <a:r>
              <a:rPr lang="en-US" dirty="0" smtClean="0">
                <a:cs typeface="Arial" charset="0"/>
                <a:sym typeface="Wingdings" pitchFamily="2" charset="2"/>
              </a:rPr>
              <a:t> </a:t>
            </a:r>
            <a:r>
              <a:rPr lang="en-US" baseline="0" dirty="0" smtClean="0">
                <a:latin typeface="Arial" panose="020B0604020202020204" pitchFamily="34" charset="0"/>
              </a:rPr>
              <a:t>cytosine, </a:t>
            </a:r>
            <a:r>
              <a:rPr lang="en-US" dirty="0" smtClean="0">
                <a:cs typeface="Arial" charset="0"/>
                <a:sym typeface="Wingdings" pitchFamily="2" charset="2"/>
              </a:rPr>
              <a:t> </a:t>
            </a:r>
            <a:r>
              <a:rPr lang="en-US" baseline="0" dirty="0" smtClean="0">
                <a:latin typeface="Arial" panose="020B0604020202020204" pitchFamily="34" charset="0"/>
              </a:rPr>
              <a:t>guanine, and </a:t>
            </a:r>
            <a:r>
              <a:rPr lang="en-US" dirty="0" smtClean="0">
                <a:cs typeface="Arial" charset="0"/>
                <a:sym typeface="Wingdings" pitchFamily="2" charset="2"/>
              </a:rPr>
              <a:t> </a:t>
            </a:r>
            <a:r>
              <a:rPr lang="en-US" baseline="0" dirty="0" smtClean="0">
                <a:latin typeface="Arial" panose="020B0604020202020204" pitchFamily="34" charset="0"/>
              </a:rPr>
              <a:t>thymine. As you all know, DNA is a double helix, which means that there is a second strand bound to the first. So, adenine binds to its complementary base, </a:t>
            </a:r>
            <a:r>
              <a:rPr lang="en-US" dirty="0" smtClean="0">
                <a:cs typeface="Arial" charset="0"/>
                <a:sym typeface="Wingdings" pitchFamily="2" charset="2"/>
              </a:rPr>
              <a:t> </a:t>
            </a:r>
            <a:r>
              <a:rPr lang="en-US" baseline="0" dirty="0" smtClean="0">
                <a:latin typeface="Arial" panose="020B0604020202020204" pitchFamily="34" charset="0"/>
              </a:rPr>
              <a:t>thymine. Cytosine binds to guanine. Guanine binds to cytosine. And thymine binds to adenine. So, what we have are sugars bound to each other 5’ to 3’. Here going down. On the complementary strand, the sugars are bound 5’ to 3’ in the opposite direction. So, the strands are said to be anti-parallel.</a:t>
            </a:r>
            <a:endParaRPr lang="en-US" dirty="0" smtClean="0">
              <a:latin typeface="Arial" panose="020B0604020202020204" pitchFamily="34" charset="0"/>
            </a:endParaRPr>
          </a:p>
        </p:txBody>
      </p:sp>
    </p:spTree>
    <p:extLst>
      <p:ext uri="{BB962C8B-B14F-4D97-AF65-F5344CB8AC3E}">
        <p14:creationId xmlns:p14="http://schemas.microsoft.com/office/powerpoint/2010/main" val="756398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This shows a stylized</a:t>
            </a:r>
            <a:r>
              <a:rPr lang="en-US" baseline="0" dirty="0" smtClean="0">
                <a:cs typeface="Arial" charset="0"/>
                <a:sym typeface="Wingdings" pitchFamily="2" charset="2"/>
              </a:rPr>
              <a:t> DNA double helix showing the </a:t>
            </a:r>
            <a:r>
              <a:rPr lang="en-US" dirty="0" smtClean="0">
                <a:cs typeface="Arial" charset="0"/>
                <a:sym typeface="Wingdings" pitchFamily="2" charset="2"/>
              </a:rPr>
              <a:t> </a:t>
            </a:r>
            <a:r>
              <a:rPr lang="en-US" baseline="0" dirty="0" smtClean="0">
                <a:cs typeface="Arial" charset="0"/>
                <a:sym typeface="Wingdings" pitchFamily="2" charset="2"/>
              </a:rPr>
              <a:t>base pair bonding. As you can see, the base pairs are on the inside of the helix, something scientists did not expect at first. Since the base pairs specified the code, scientists racing to discover the structure of DNA assumed the base pairs would be on the outside of any structure. Watson and Crick put together all the pieces of the puzzle to figure out how DNA was put together.</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7</a:t>
            </a:fld>
            <a:endParaRPr lang="en-US" dirty="0"/>
          </a:p>
        </p:txBody>
      </p:sp>
    </p:spTree>
    <p:extLst>
      <p:ext uri="{BB962C8B-B14F-4D97-AF65-F5344CB8AC3E}">
        <p14:creationId xmlns:p14="http://schemas.microsoft.com/office/powerpoint/2010/main" val="3151605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The DNA is actually wrapped around proteins, called histones to form what are called</a:t>
            </a:r>
            <a:r>
              <a:rPr lang="en-US" baseline="0" dirty="0" smtClean="0"/>
              <a:t> </a:t>
            </a:r>
            <a:r>
              <a:rPr lang="en-US" dirty="0" smtClean="0">
                <a:cs typeface="Arial" charset="0"/>
                <a:sym typeface="Wingdings" pitchFamily="2" charset="2"/>
              </a:rPr>
              <a:t> </a:t>
            </a:r>
            <a:r>
              <a:rPr lang="en-US" baseline="0" dirty="0" smtClean="0"/>
              <a:t>nucleosomes, shown here</a:t>
            </a:r>
            <a:r>
              <a:rPr lang="en-US" dirty="0" smtClean="0"/>
              <a:t>. </a:t>
            </a:r>
            <a:r>
              <a:rPr lang="en-US" dirty="0" smtClean="0">
                <a:cs typeface="Arial" charset="0"/>
                <a:sym typeface="Wingdings" pitchFamily="2" charset="2"/>
              </a:rPr>
              <a:t> </a:t>
            </a:r>
            <a:r>
              <a:rPr lang="en-US" dirty="0" smtClean="0"/>
              <a:t>It</a:t>
            </a:r>
            <a:r>
              <a:rPr lang="en-US" baseline="0" dirty="0" smtClean="0"/>
              <a:t> is further wound around to form a chromosome. </a:t>
            </a:r>
            <a:r>
              <a:rPr lang="en-US" dirty="0" smtClean="0">
                <a:cs typeface="Arial" charset="0"/>
                <a:sym typeface="Wingdings" pitchFamily="2" charset="2"/>
              </a:rPr>
              <a:t></a:t>
            </a:r>
            <a:endParaRPr lang="en-US" dirty="0"/>
          </a:p>
        </p:txBody>
      </p:sp>
    </p:spTree>
    <p:extLst>
      <p:ext uri="{BB962C8B-B14F-4D97-AF65-F5344CB8AC3E}">
        <p14:creationId xmlns:p14="http://schemas.microsoft.com/office/powerpoint/2010/main" val="3499421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D573FEDC-EDB0-4133-84C7-5506EAD6595F}" type="slidenum">
              <a:rPr lang="en-US" sz="1200"/>
              <a:pPr/>
              <a:t>9</a:t>
            </a:fld>
            <a:endParaRPr lang="en-US"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r>
              <a:rPr lang="en-US" dirty="0" smtClean="0">
                <a:latin typeface="Arial" panose="020B0604020202020204" pitchFamily="34" charset="0"/>
              </a:rPr>
              <a:t>In humans, </a:t>
            </a:r>
            <a:r>
              <a:rPr lang="en-US" dirty="0" smtClean="0">
                <a:cs typeface="Arial" charset="0"/>
                <a:sym typeface="Wingdings" pitchFamily="2" charset="2"/>
              </a:rPr>
              <a:t> </a:t>
            </a:r>
            <a:r>
              <a:rPr lang="en-US" dirty="0" smtClean="0">
                <a:latin typeface="Arial" panose="020B0604020202020204" pitchFamily="34" charset="0"/>
              </a:rPr>
              <a:t>there are 23 pairs of chromosome, shown here. </a:t>
            </a:r>
            <a:r>
              <a:rPr lang="en-US" dirty="0" smtClean="0">
                <a:cs typeface="Arial" charset="0"/>
                <a:sym typeface="Wingdings" pitchFamily="2" charset="2"/>
              </a:rPr>
              <a:t> </a:t>
            </a:r>
            <a:r>
              <a:rPr lang="en-US" dirty="0" smtClean="0">
                <a:latin typeface="Arial" panose="020B0604020202020204" pitchFamily="34" charset="0"/>
              </a:rPr>
              <a:t>And here is an electron micrograph of a typical chromosome.</a:t>
            </a:r>
          </a:p>
        </p:txBody>
      </p:sp>
    </p:spTree>
    <p:extLst>
      <p:ext uri="{BB962C8B-B14F-4D97-AF65-F5344CB8AC3E}">
        <p14:creationId xmlns:p14="http://schemas.microsoft.com/office/powerpoint/2010/main" val="18428663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3175"/>
            <a:ext cx="7772400" cy="1470025"/>
          </a:xfrm>
        </p:spPr>
        <p:txBody>
          <a:bodyPr>
            <a:normAutofit/>
            <a:scene3d>
              <a:camera prst="orthographicFront"/>
              <a:lightRig rig="threePt" dir="t"/>
            </a:scene3d>
            <a:sp3d contourW="19050">
              <a:bevelT w="50800" h="50800"/>
            </a:sp3d>
          </a:bodyPr>
          <a:lstStyle>
            <a:lvl1pPr>
              <a:defRPr sz="5400" b="1">
                <a:effectLst>
                  <a:outerShdw blurRad="50800" dist="50800" dir="2700000" algn="tl" rotWithShape="0">
                    <a:prstClr val="black">
                      <a:alpha val="40000"/>
                    </a:prst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400">
                <a:solidFill>
                  <a:schemeClr val="tx1"/>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4143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906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3496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3" descr="white rectangle.png"/>
          <p:cNvPicPr>
            <a:picLocks noChangeAspect="1"/>
          </p:cNvPicPr>
          <p:nvPr/>
        </p:nvPicPr>
        <p:blipFill>
          <a:blip r:embed="rId2"/>
          <a:srcRect b="10452"/>
          <a:stretch>
            <a:fillRect/>
          </a:stretch>
        </p:blipFill>
        <p:spPr bwMode="auto">
          <a:xfrm>
            <a:off x="0" y="1300163"/>
            <a:ext cx="9144000" cy="5557837"/>
          </a:xfrm>
          <a:prstGeom prst="rect">
            <a:avLst/>
          </a:prstGeom>
          <a:noFill/>
          <a:ln w="9525">
            <a:noFill/>
            <a:miter lim="800000"/>
            <a:headEnd/>
            <a:tailEnd/>
          </a:ln>
        </p:spPr>
      </p:pic>
      <p:sp>
        <p:nvSpPr>
          <p:cNvPr id="8" name="Content Placeholder 2"/>
          <p:cNvSpPr>
            <a:spLocks noGrp="1"/>
          </p:cNvSpPr>
          <p:nvPr>
            <p:ph idx="1"/>
          </p:nvPr>
        </p:nvSpPr>
        <p:spPr>
          <a:xfrm>
            <a:off x="457200" y="1600200"/>
            <a:ext cx="82296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317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450" y="5325533"/>
            <a:ext cx="2041629" cy="1532467"/>
          </a:xfrm>
          <a:prstGeom prst="rect">
            <a:avLst/>
          </a:prstGeom>
        </p:spPr>
      </p:pic>
      <p:sp>
        <p:nvSpPr>
          <p:cNvPr id="2" name="Title 1"/>
          <p:cNvSpPr>
            <a:spLocks noGrp="1"/>
          </p:cNvSpPr>
          <p:nvPr>
            <p:ph type="title"/>
          </p:nvPr>
        </p:nvSpPr>
        <p:spPr/>
        <p:txBody>
          <a:bodyPr vert="horz" lIns="91440" tIns="45720" rIns="91440" bIns="45720" rtlCol="0" anchor="t">
            <a:normAutofit/>
            <a:scene3d>
              <a:camera prst="orthographicFront"/>
              <a:lightRig rig="threePt" dir="t"/>
            </a:scene3d>
            <a:sp3d contourW="19050">
              <a:bevelT w="50800" h="50800"/>
            </a:sp3d>
          </a:bodyPr>
          <a:lstStyle>
            <a:lvl1pPr>
              <a:defRPr lang="en-US" sz="4800" b="1" dirty="0">
                <a:effectLst>
                  <a:outerShdw blurRad="50800" dist="50800" dir="2700000" algn="tl" rotWithShape="0">
                    <a:prstClr val="black">
                      <a:alpha val="40000"/>
                    </a:prstClr>
                  </a:outerShdw>
                </a:effectLst>
              </a:defRPr>
            </a:lvl1pPr>
          </a:lstStyle>
          <a:p>
            <a:pPr lvl="0"/>
            <a:r>
              <a:rPr lang="en-US" dirty="0" smtClean="0"/>
              <a:t>Click to edit Master title style</a:t>
            </a:r>
            <a:endParaRPr lang="en-US" dirty="0"/>
          </a:p>
        </p:txBody>
      </p:sp>
      <p:sp>
        <p:nvSpPr>
          <p:cNvPr id="3" name="Content Placeholder 2"/>
          <p:cNvSpPr>
            <a:spLocks noGrp="1"/>
          </p:cNvSpPr>
          <p:nvPr>
            <p:ph idx="1"/>
          </p:nvPr>
        </p:nvSpPr>
        <p:spPr>
          <a:effectLst/>
        </p:spPr>
        <p:txBody>
          <a:bodyPr/>
          <a:lstStyle>
            <a:lvl1pPr>
              <a:defRPr>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663355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590800"/>
            <a:ext cx="7772400" cy="1362075"/>
          </a:xfrm>
        </p:spPr>
        <p:txBody>
          <a:bodyPr vert="horz" lIns="91440" tIns="45720" rIns="91440" bIns="45720" rtlCol="0" anchor="ctr">
            <a:normAutofit/>
            <a:scene3d>
              <a:camera prst="orthographicFront"/>
              <a:lightRig rig="threePt" dir="t"/>
            </a:scene3d>
            <a:sp3d contourW="19050">
              <a:bevelT w="50800" h="50800"/>
            </a:sp3d>
          </a:bodyPr>
          <a:lstStyle>
            <a:lvl1pPr>
              <a:defRPr lang="en-US" sz="5400" b="1" dirty="0">
                <a:effectLst>
                  <a:outerShdw blurRad="50800" dist="50800" dir="2700000" algn="tl" rotWithShape="0">
                    <a:prstClr val="black">
                      <a:alpha val="40000"/>
                    </a:prstClr>
                  </a:outerShdw>
                </a:effectLst>
              </a:defRPr>
            </a:lvl1pPr>
          </a:lstStyle>
          <a:p>
            <a:pPr lvl="0"/>
            <a:r>
              <a:rPr lang="en-US" smtClean="0"/>
              <a:t>Click to edit Master title style</a:t>
            </a:r>
            <a:endParaRPr lang="en-US" dirty="0"/>
          </a:p>
        </p:txBody>
      </p:sp>
      <p:sp>
        <p:nvSpPr>
          <p:cNvPr id="3" name="Text Placeholder 2"/>
          <p:cNvSpPr>
            <a:spLocks noGrp="1"/>
          </p:cNvSpPr>
          <p:nvPr>
            <p:ph type="body" idx="1"/>
          </p:nvPr>
        </p:nvSpPr>
        <p:spPr>
          <a:xfrm>
            <a:off x="609600" y="4267200"/>
            <a:ext cx="7772400" cy="814387"/>
          </a:xfrm>
          <a:effectLst>
            <a:outerShdw blurRad="50800" dist="38100" dir="2700000" algn="tl" rotWithShape="0">
              <a:prstClr val="black">
                <a:alpha val="80000"/>
              </a:prstClr>
            </a:outerShdw>
          </a:effectLst>
        </p:spPr>
        <p:txBody>
          <a:bodyPr anchor="b">
            <a:normAutofit/>
          </a:bodyPr>
          <a:lstStyle>
            <a:lvl1pPr marL="0" indent="0">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450" y="5325533"/>
            <a:ext cx="2041629" cy="1532467"/>
          </a:xfrm>
          <a:prstGeom prst="rect">
            <a:avLst/>
          </a:prstGeom>
        </p:spPr>
      </p:pic>
    </p:spTree>
    <p:extLst>
      <p:ext uri="{BB962C8B-B14F-4D97-AF65-F5344CB8AC3E}">
        <p14:creationId xmlns:p14="http://schemas.microsoft.com/office/powerpoint/2010/main" val="10438306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6540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892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450" y="5325533"/>
            <a:ext cx="2041629" cy="1532467"/>
          </a:xfrm>
          <a:prstGeom prst="rect">
            <a:avLst/>
          </a:prstGeom>
        </p:spPr>
      </p:pic>
    </p:spTree>
    <p:extLst>
      <p:ext uri="{BB962C8B-B14F-4D97-AF65-F5344CB8AC3E}">
        <p14:creationId xmlns:p14="http://schemas.microsoft.com/office/powerpoint/2010/main" val="89968946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450" y="5325533"/>
            <a:ext cx="2041629" cy="1532467"/>
          </a:xfrm>
          <a:prstGeom prst="rect">
            <a:avLst/>
          </a:prstGeom>
        </p:spPr>
      </p:pic>
    </p:spTree>
    <p:extLst>
      <p:ext uri="{BB962C8B-B14F-4D97-AF65-F5344CB8AC3E}">
        <p14:creationId xmlns:p14="http://schemas.microsoft.com/office/powerpoint/2010/main" val="30241645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9717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59266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scene3d>
              <a:camera prst="orthographicFront"/>
              <a:lightRig rig="threePt" dir="t"/>
            </a:scene3d>
            <a:sp3d contourW="19050">
              <a:bevelT w="50800" h="50800"/>
            </a:sp3d>
          </a:bodyPr>
          <a:lstStyle/>
          <a:p>
            <a:pPr lvl="0"/>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a:effectLst/>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597492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iming>
    <p:tnLst>
      <p:par>
        <p:cTn id="1" dur="indefinite" restart="never" nodeType="tmRoot"/>
      </p:par>
    </p:tnLst>
  </p:timing>
  <p:txStyles>
    <p:titleStyle>
      <a:lvl1pPr algn="ctr" defTabSz="914400" rtl="0" eaLnBrk="1" latinLnBrk="0" hangingPunct="1">
        <a:spcBef>
          <a:spcPct val="0"/>
        </a:spcBef>
        <a:buNone/>
        <a:defRPr lang="en-US" sz="48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alpha val="40000"/>
              </a:prstClr>
            </a:outerShdw>
          </a:effectLst>
          <a:latin typeface="+mj-lt"/>
          <a:ea typeface="+mn-ea"/>
          <a:cs typeface="Arial" charset="0"/>
        </a:defRPr>
      </a:lvl1pPr>
    </p:titleStyle>
    <p:bodyStyle>
      <a:lvl1pPr marL="342900" indent="-342900" algn="l" defTabSz="914400" rtl="0" eaLnBrk="1" latinLnBrk="0" hangingPunct="1">
        <a:spcBef>
          <a:spcPct val="20000"/>
        </a:spcBef>
        <a:buFont typeface="Arial" pitchFamily="34" charset="0"/>
        <a:buChar char="•"/>
        <a:defRPr sz="4000" kern="1200">
          <a:solidFill>
            <a:schemeClr val="tx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3200"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800"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800"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microsoft.com/office/2007/relationships/hdphoto" Target="../media/hdphoto4.wdp"/><Relationship Id="rId3" Type="http://schemas.openxmlformats.org/officeDocument/2006/relationships/image" Target="../media/image12.png"/><Relationship Id="rId21" Type="http://schemas.openxmlformats.org/officeDocument/2006/relationships/image" Target="../media/image27.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notesSlide" Target="../notesSlides/notesSlide8.xml"/><Relationship Id="rId16" Type="http://schemas.microsoft.com/office/2007/relationships/hdphoto" Target="../media/hdphoto3.wdp"/><Relationship Id="rId20"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5.png"/><Relationship Id="rId4" Type="http://schemas.microsoft.com/office/2007/relationships/hdphoto" Target="../media/hdphoto2.wdp"/><Relationship Id="rId9" Type="http://schemas.openxmlformats.org/officeDocument/2006/relationships/image" Target="../media/image17.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476" t="10469" r="5297" b="107"/>
          <a:stretch/>
        </p:blipFill>
        <p:spPr>
          <a:xfrm>
            <a:off x="4787900" y="3804753"/>
            <a:ext cx="4356100" cy="3042489"/>
          </a:xfrm>
          <a:prstGeom prst="rect">
            <a:avLst/>
          </a:prstGeom>
        </p:spPr>
      </p:pic>
      <p:pic>
        <p:nvPicPr>
          <p:cNvPr id="4109" name="Picture 13" descr="d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8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0"/>
          <p:cNvSpPr>
            <a:spLocks noGrp="1" noChangeArrowheads="1"/>
          </p:cNvSpPr>
          <p:nvPr>
            <p:ph type="ctrTitle"/>
          </p:nvPr>
        </p:nvSpPr>
        <p:spPr>
          <a:xfrm>
            <a:off x="2133600" y="869950"/>
            <a:ext cx="6904038" cy="1701800"/>
          </a:xfrm>
        </p:spPr>
        <p:txBody>
          <a:bodyPr>
            <a:normAutofit/>
            <a:scene3d>
              <a:camera prst="orthographicFront"/>
              <a:lightRig rig="threePt" dir="t"/>
            </a:scene3d>
            <a:sp3d extrusionH="63500" contourW="25400">
              <a:bevelT w="63500" h="63500"/>
            </a:sp3d>
          </a:bodyPr>
          <a:lstStyle/>
          <a:p>
            <a:pPr marL="336550" indent="-336550" eaLnBrk="1" hangingPunct="1">
              <a:tabLst>
                <a:tab pos="798513" algn="l"/>
              </a:tabLst>
            </a:pPr>
            <a:r>
              <a:rPr lang="en-US" sz="8000" b="1" dirty="0" smtClean="0"/>
              <a:t>Designs in DNA</a:t>
            </a:r>
          </a:p>
        </p:txBody>
      </p:sp>
      <p:sp>
        <p:nvSpPr>
          <p:cNvPr id="3076" name="Rectangle 11"/>
          <p:cNvSpPr>
            <a:spLocks noGrp="1" noChangeArrowheads="1"/>
          </p:cNvSpPr>
          <p:nvPr>
            <p:ph type="subTitle" idx="1"/>
          </p:nvPr>
        </p:nvSpPr>
        <p:spPr>
          <a:xfrm>
            <a:off x="3200400" y="2556926"/>
            <a:ext cx="5943600" cy="1244600"/>
          </a:xfrm>
        </p:spPr>
        <p:txBody>
          <a:bodyPr>
            <a:normAutofit/>
            <a:scene3d>
              <a:camera prst="orthographicFront"/>
              <a:lightRig rig="threePt" dir="t"/>
            </a:scene3d>
            <a:sp3d/>
          </a:bodyPr>
          <a:lstStyle/>
          <a:p>
            <a:pPr marL="168275" indent="-168275" eaLnBrk="1" hangingPunct="1">
              <a:tabLst>
                <a:tab pos="336550" algn="l"/>
              </a:tabLst>
            </a:pPr>
            <a:r>
              <a:rPr lang="en-US" sz="3200" dirty="0" smtClean="0">
                <a:effectLst>
                  <a:outerShdw blurRad="50800" dist="38100" dir="2700000" algn="tl" rotWithShape="0">
                    <a:prstClr val="black">
                      <a:alpha val="40000"/>
                    </a:prstClr>
                  </a:outerShdw>
                </a:effectLst>
              </a:rPr>
              <a:t>Richard Deem,</a:t>
            </a:r>
          </a:p>
          <a:p>
            <a:pPr marL="168275" indent="-168275" eaLnBrk="1" hangingPunct="1">
              <a:tabLst>
                <a:tab pos="336550" algn="l"/>
              </a:tabLst>
            </a:pPr>
            <a:r>
              <a:rPr lang="en-US" sz="3200" dirty="0" smtClean="0">
                <a:effectLst>
                  <a:outerShdw blurRad="50800" dist="38100" dir="2700000" algn="tl" rotWithShape="0">
                    <a:prstClr val="black">
                      <a:alpha val="40000"/>
                    </a:prstClr>
                  </a:outerShdw>
                </a:effectLst>
              </a:rPr>
              <a:t>Paradoxes Class, March 16, 2014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dissolve">
                                      <p:cBhvr>
                                        <p:cTn id="7" dur="500"/>
                                        <p:tgtEl>
                                          <p:spTgt spid="4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mtClean="0"/>
              <a:t>DNA Structure: Chromatin</a:t>
            </a:r>
          </a:p>
        </p:txBody>
      </p:sp>
      <p:pic>
        <p:nvPicPr>
          <p:cNvPr id="343043" name="Picture 3" descr="chromatinc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9126" y="1019167"/>
            <a:ext cx="5827339" cy="583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3048" name="Group 8"/>
          <p:cNvGrpSpPr>
            <a:grpSpLocks/>
          </p:cNvGrpSpPr>
          <p:nvPr/>
        </p:nvGrpSpPr>
        <p:grpSpPr bwMode="auto">
          <a:xfrm>
            <a:off x="984250" y="1365250"/>
            <a:ext cx="4064000" cy="1968499"/>
            <a:chOff x="620" y="860"/>
            <a:chExt cx="2560" cy="1240"/>
          </a:xfrm>
        </p:grpSpPr>
        <p:sp>
          <p:nvSpPr>
            <p:cNvPr id="12296" name="Text Box 4"/>
            <p:cNvSpPr txBox="1">
              <a:spLocks noChangeArrowheads="1"/>
            </p:cNvSpPr>
            <p:nvPr/>
          </p:nvSpPr>
          <p:spPr bwMode="auto">
            <a:xfrm>
              <a:off x="620" y="860"/>
              <a:ext cx="164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dirty="0"/>
                <a:t>Heterochromatin</a:t>
              </a:r>
            </a:p>
            <a:p>
              <a:pPr eaLnBrk="1" hangingPunct="1"/>
              <a:r>
                <a:rPr lang="en-US" dirty="0"/>
                <a:t>(condensed DNA)</a:t>
              </a:r>
            </a:p>
          </p:txBody>
        </p:sp>
        <p:sp>
          <p:nvSpPr>
            <p:cNvPr id="12297" name="Line 6"/>
            <p:cNvSpPr>
              <a:spLocks noChangeShapeType="1"/>
            </p:cNvSpPr>
            <p:nvPr/>
          </p:nvSpPr>
          <p:spPr bwMode="auto">
            <a:xfrm>
              <a:off x="2244" y="1278"/>
              <a:ext cx="936" cy="822"/>
            </a:xfrm>
            <a:prstGeom prst="line">
              <a:avLst/>
            </a:prstGeom>
            <a:noFill/>
            <a:ln w="38100">
              <a:solidFill>
                <a:schemeClr val="tx1"/>
              </a:solidFill>
              <a:round/>
              <a:headEnd/>
              <a:tailEnd type="triangle" w="med" len="med"/>
            </a:ln>
            <a:effectLst>
              <a:outerShdw dist="28398" dir="6993903"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grpSp>
      <p:grpSp>
        <p:nvGrpSpPr>
          <p:cNvPr id="343049" name="Group 9"/>
          <p:cNvGrpSpPr>
            <a:grpSpLocks/>
          </p:cNvGrpSpPr>
          <p:nvPr/>
        </p:nvGrpSpPr>
        <p:grpSpPr bwMode="auto">
          <a:xfrm>
            <a:off x="-65562" y="4392611"/>
            <a:ext cx="4279900" cy="889000"/>
            <a:chOff x="1028" y="3601"/>
            <a:chExt cx="2696" cy="560"/>
          </a:xfrm>
        </p:grpSpPr>
        <p:sp>
          <p:nvSpPr>
            <p:cNvPr id="12294" name="Text Box 5"/>
            <p:cNvSpPr txBox="1">
              <a:spLocks noChangeArrowheads="1"/>
            </p:cNvSpPr>
            <p:nvPr/>
          </p:nvSpPr>
          <p:spPr bwMode="auto">
            <a:xfrm>
              <a:off x="1028" y="3643"/>
              <a:ext cx="234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dirty="0" err="1"/>
                <a:t>Euchromatin</a:t>
              </a:r>
              <a:endParaRPr lang="en-US" dirty="0"/>
            </a:p>
            <a:p>
              <a:pPr eaLnBrk="1" hangingPunct="1"/>
              <a:r>
                <a:rPr lang="en-US" dirty="0"/>
                <a:t>(actively transcribed DNA)</a:t>
              </a:r>
            </a:p>
          </p:txBody>
        </p:sp>
        <p:sp>
          <p:nvSpPr>
            <p:cNvPr id="12295" name="Line 7"/>
            <p:cNvSpPr>
              <a:spLocks noChangeShapeType="1"/>
            </p:cNvSpPr>
            <p:nvPr/>
          </p:nvSpPr>
          <p:spPr bwMode="auto">
            <a:xfrm flipV="1">
              <a:off x="2154" y="3601"/>
              <a:ext cx="1570" cy="155"/>
            </a:xfrm>
            <a:prstGeom prst="line">
              <a:avLst/>
            </a:prstGeom>
            <a:noFill/>
            <a:ln w="38100">
              <a:solidFill>
                <a:schemeClr val="tx1"/>
              </a:solidFill>
              <a:round/>
              <a:headEnd/>
              <a:tailEnd type="triangle" w="med" len="med"/>
            </a:ln>
            <a:effectLst>
              <a:outerShdw dist="28398" dir="6993903"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grpSp>
      <p:grpSp>
        <p:nvGrpSpPr>
          <p:cNvPr id="10" name="Group 8"/>
          <p:cNvGrpSpPr>
            <a:grpSpLocks/>
          </p:cNvGrpSpPr>
          <p:nvPr/>
        </p:nvGrpSpPr>
        <p:grpSpPr bwMode="auto">
          <a:xfrm>
            <a:off x="7004050" y="1023940"/>
            <a:ext cx="2139950" cy="881063"/>
            <a:chOff x="771" y="1176"/>
            <a:chExt cx="1348" cy="555"/>
          </a:xfrm>
        </p:grpSpPr>
        <p:sp>
          <p:nvSpPr>
            <p:cNvPr id="11" name="Text Box 4"/>
            <p:cNvSpPr txBox="1">
              <a:spLocks noChangeArrowheads="1"/>
            </p:cNvSpPr>
            <p:nvPr/>
          </p:nvSpPr>
          <p:spPr bwMode="auto">
            <a:xfrm>
              <a:off x="1301" y="1176"/>
              <a:ext cx="81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dirty="0" smtClean="0"/>
                <a:t>Nucleus</a:t>
              </a:r>
              <a:endParaRPr lang="en-US" dirty="0"/>
            </a:p>
          </p:txBody>
        </p:sp>
        <p:sp>
          <p:nvSpPr>
            <p:cNvPr id="12" name="Line 6"/>
            <p:cNvSpPr>
              <a:spLocks noChangeShapeType="1"/>
            </p:cNvSpPr>
            <p:nvPr/>
          </p:nvSpPr>
          <p:spPr bwMode="auto">
            <a:xfrm flipH="1">
              <a:off x="771" y="1391"/>
              <a:ext cx="593" cy="340"/>
            </a:xfrm>
            <a:prstGeom prst="line">
              <a:avLst/>
            </a:prstGeom>
            <a:noFill/>
            <a:ln w="38100">
              <a:solidFill>
                <a:schemeClr val="tx1"/>
              </a:solidFill>
              <a:round/>
              <a:headEnd/>
              <a:tailEnd type="triangle" w="med" len="med"/>
            </a:ln>
            <a:effectLst>
              <a:outerShdw dist="28398" dir="6993903"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grpSp>
      <p:sp>
        <p:nvSpPr>
          <p:cNvPr id="2" name="Freeform 1"/>
          <p:cNvSpPr/>
          <p:nvPr/>
        </p:nvSpPr>
        <p:spPr>
          <a:xfrm>
            <a:off x="3517270" y="1608228"/>
            <a:ext cx="4608963" cy="4814157"/>
          </a:xfrm>
          <a:custGeom>
            <a:avLst/>
            <a:gdLst>
              <a:gd name="connsiteX0" fmla="*/ 2767430 w 3819495"/>
              <a:gd name="connsiteY0" fmla="*/ 161162 h 3989541"/>
              <a:gd name="connsiteX1" fmla="*/ 2965323 w 3819495"/>
              <a:gd name="connsiteY1" fmla="*/ 365879 h 3989541"/>
              <a:gd name="connsiteX2" fmla="*/ 3088153 w 3819495"/>
              <a:gd name="connsiteY2" fmla="*/ 556947 h 3989541"/>
              <a:gd name="connsiteX3" fmla="*/ 3272398 w 3819495"/>
              <a:gd name="connsiteY3" fmla="*/ 700249 h 3989541"/>
              <a:gd name="connsiteX4" fmla="*/ 3381580 w 3819495"/>
              <a:gd name="connsiteY4" fmla="*/ 829903 h 3989541"/>
              <a:gd name="connsiteX5" fmla="*/ 3538529 w 3819495"/>
              <a:gd name="connsiteY5" fmla="*/ 1075562 h 3989541"/>
              <a:gd name="connsiteX6" fmla="*/ 3579472 w 3819495"/>
              <a:gd name="connsiteY6" fmla="*/ 1232512 h 3989541"/>
              <a:gd name="connsiteX7" fmla="*/ 3668183 w 3819495"/>
              <a:gd name="connsiteY7" fmla="*/ 1430404 h 3989541"/>
              <a:gd name="connsiteX8" fmla="*/ 3729598 w 3819495"/>
              <a:gd name="connsiteY8" fmla="*/ 1703359 h 3989541"/>
              <a:gd name="connsiteX9" fmla="*/ 3777365 w 3819495"/>
              <a:gd name="connsiteY9" fmla="*/ 1976315 h 3989541"/>
              <a:gd name="connsiteX10" fmla="*/ 3818308 w 3819495"/>
              <a:gd name="connsiteY10" fmla="*/ 2290213 h 3989541"/>
              <a:gd name="connsiteX11" fmla="*/ 3729598 w 3819495"/>
              <a:gd name="connsiteY11" fmla="*/ 2549521 h 3989541"/>
              <a:gd name="connsiteX12" fmla="*/ 3675007 w 3819495"/>
              <a:gd name="connsiteY12" fmla="*/ 2761061 h 3989541"/>
              <a:gd name="connsiteX13" fmla="*/ 3552177 w 3819495"/>
              <a:gd name="connsiteY13" fmla="*/ 2999897 h 3989541"/>
              <a:gd name="connsiteX14" fmla="*/ 3545353 w 3819495"/>
              <a:gd name="connsiteY14" fmla="*/ 3177318 h 3989541"/>
              <a:gd name="connsiteX15" fmla="*/ 3347460 w 3819495"/>
              <a:gd name="connsiteY15" fmla="*/ 3368386 h 3989541"/>
              <a:gd name="connsiteX16" fmla="*/ 3142744 w 3819495"/>
              <a:gd name="connsiteY16" fmla="*/ 3477568 h 3989541"/>
              <a:gd name="connsiteX17" fmla="*/ 3040386 w 3819495"/>
              <a:gd name="connsiteY17" fmla="*/ 3579926 h 3989541"/>
              <a:gd name="connsiteX18" fmla="*/ 3019914 w 3819495"/>
              <a:gd name="connsiteY18" fmla="*/ 3716404 h 3989541"/>
              <a:gd name="connsiteX19" fmla="*/ 2774254 w 3819495"/>
              <a:gd name="connsiteY19" fmla="*/ 3846058 h 3989541"/>
              <a:gd name="connsiteX20" fmla="*/ 2385293 w 3819495"/>
              <a:gd name="connsiteY20" fmla="*/ 3948416 h 3989541"/>
              <a:gd name="connsiteX21" fmla="*/ 2037275 w 3819495"/>
              <a:gd name="connsiteY21" fmla="*/ 3989359 h 3989541"/>
              <a:gd name="connsiteX22" fmla="*/ 1607371 w 3819495"/>
              <a:gd name="connsiteY22" fmla="*/ 3934768 h 3989541"/>
              <a:gd name="connsiteX23" fmla="*/ 1320768 w 3819495"/>
              <a:gd name="connsiteY23" fmla="*/ 3818762 h 3989541"/>
              <a:gd name="connsiteX24" fmla="*/ 1095580 w 3819495"/>
              <a:gd name="connsiteY24" fmla="*/ 3648165 h 3989541"/>
              <a:gd name="connsiteX25" fmla="*/ 863568 w 3819495"/>
              <a:gd name="connsiteY25" fmla="*/ 3504864 h 3989541"/>
              <a:gd name="connsiteX26" fmla="*/ 686147 w 3819495"/>
              <a:gd name="connsiteY26" fmla="*/ 3286500 h 3989541"/>
              <a:gd name="connsiteX27" fmla="*/ 501902 w 3819495"/>
              <a:gd name="connsiteY27" fmla="*/ 3088607 h 3989541"/>
              <a:gd name="connsiteX28" fmla="*/ 420016 w 3819495"/>
              <a:gd name="connsiteY28" fmla="*/ 2822476 h 3989541"/>
              <a:gd name="connsiteX29" fmla="*/ 276714 w 3819495"/>
              <a:gd name="connsiteY29" fmla="*/ 2542697 h 3989541"/>
              <a:gd name="connsiteX30" fmla="*/ 222123 w 3819495"/>
              <a:gd name="connsiteY30" fmla="*/ 2337980 h 3989541"/>
              <a:gd name="connsiteX31" fmla="*/ 58350 w 3819495"/>
              <a:gd name="connsiteY31" fmla="*/ 2201503 h 3989541"/>
              <a:gd name="connsiteX32" fmla="*/ 31054 w 3819495"/>
              <a:gd name="connsiteY32" fmla="*/ 1860309 h 3989541"/>
              <a:gd name="connsiteX33" fmla="*/ 3759 w 3819495"/>
              <a:gd name="connsiteY33" fmla="*/ 1396285 h 3989541"/>
              <a:gd name="connsiteX34" fmla="*/ 119765 w 3819495"/>
              <a:gd name="connsiteY34" fmla="*/ 1061915 h 3989541"/>
              <a:gd name="connsiteX35" fmla="*/ 338129 w 3819495"/>
              <a:gd name="connsiteY35" fmla="*/ 782135 h 3989541"/>
              <a:gd name="connsiteX36" fmla="*/ 542845 w 3819495"/>
              <a:gd name="connsiteY36" fmla="*/ 563771 h 3989541"/>
              <a:gd name="connsiteX37" fmla="*/ 720266 w 3819495"/>
              <a:gd name="connsiteY37" fmla="*/ 440941 h 3989541"/>
              <a:gd name="connsiteX38" fmla="*/ 897687 w 3819495"/>
              <a:gd name="connsiteY38" fmla="*/ 393174 h 3989541"/>
              <a:gd name="connsiteX39" fmla="*/ 1116051 w 3819495"/>
              <a:gd name="connsiteY39" fmla="*/ 283992 h 3989541"/>
              <a:gd name="connsiteX40" fmla="*/ 1368535 w 3819495"/>
              <a:gd name="connsiteY40" fmla="*/ 86100 h 3989541"/>
              <a:gd name="connsiteX41" fmla="*/ 1607371 w 3819495"/>
              <a:gd name="connsiteY41" fmla="*/ 4213 h 3989541"/>
              <a:gd name="connsiteX42" fmla="*/ 1962213 w 3819495"/>
              <a:gd name="connsiteY42" fmla="*/ 11037 h 3989541"/>
              <a:gd name="connsiteX43" fmla="*/ 2235168 w 3819495"/>
              <a:gd name="connsiteY43" fmla="*/ 4213 h 3989541"/>
              <a:gd name="connsiteX44" fmla="*/ 2446708 w 3819495"/>
              <a:gd name="connsiteY44" fmla="*/ 58804 h 3989541"/>
              <a:gd name="connsiteX45" fmla="*/ 2671896 w 3819495"/>
              <a:gd name="connsiteY45" fmla="*/ 106571 h 3989541"/>
              <a:gd name="connsiteX46" fmla="*/ 2767430 w 3819495"/>
              <a:gd name="connsiteY46" fmla="*/ 161162 h 398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819495" h="3989541">
                <a:moveTo>
                  <a:pt x="2767430" y="161162"/>
                </a:moveTo>
                <a:cubicBezTo>
                  <a:pt x="2816335" y="204380"/>
                  <a:pt x="2911869" y="299915"/>
                  <a:pt x="2965323" y="365879"/>
                </a:cubicBezTo>
                <a:cubicBezTo>
                  <a:pt x="3018777" y="431843"/>
                  <a:pt x="3036974" y="501219"/>
                  <a:pt x="3088153" y="556947"/>
                </a:cubicBezTo>
                <a:cubicBezTo>
                  <a:pt x="3139332" y="612675"/>
                  <a:pt x="3223493" y="654756"/>
                  <a:pt x="3272398" y="700249"/>
                </a:cubicBezTo>
                <a:cubicBezTo>
                  <a:pt x="3321303" y="745742"/>
                  <a:pt x="3337225" y="767351"/>
                  <a:pt x="3381580" y="829903"/>
                </a:cubicBezTo>
                <a:cubicBezTo>
                  <a:pt x="3425935" y="892455"/>
                  <a:pt x="3505547" y="1008461"/>
                  <a:pt x="3538529" y="1075562"/>
                </a:cubicBezTo>
                <a:cubicBezTo>
                  <a:pt x="3571511" y="1142663"/>
                  <a:pt x="3557863" y="1173372"/>
                  <a:pt x="3579472" y="1232512"/>
                </a:cubicBezTo>
                <a:cubicBezTo>
                  <a:pt x="3601081" y="1291652"/>
                  <a:pt x="3643162" y="1351930"/>
                  <a:pt x="3668183" y="1430404"/>
                </a:cubicBezTo>
                <a:cubicBezTo>
                  <a:pt x="3693204" y="1508878"/>
                  <a:pt x="3711401" y="1612374"/>
                  <a:pt x="3729598" y="1703359"/>
                </a:cubicBezTo>
                <a:cubicBezTo>
                  <a:pt x="3747795" y="1794344"/>
                  <a:pt x="3762580" y="1878506"/>
                  <a:pt x="3777365" y="1976315"/>
                </a:cubicBezTo>
                <a:cubicBezTo>
                  <a:pt x="3792150" y="2074124"/>
                  <a:pt x="3826269" y="2194679"/>
                  <a:pt x="3818308" y="2290213"/>
                </a:cubicBezTo>
                <a:cubicBezTo>
                  <a:pt x="3810347" y="2385747"/>
                  <a:pt x="3753482" y="2471046"/>
                  <a:pt x="3729598" y="2549521"/>
                </a:cubicBezTo>
                <a:cubicBezTo>
                  <a:pt x="3705715" y="2627996"/>
                  <a:pt x="3704577" y="2685998"/>
                  <a:pt x="3675007" y="2761061"/>
                </a:cubicBezTo>
                <a:cubicBezTo>
                  <a:pt x="3645437" y="2836124"/>
                  <a:pt x="3573786" y="2930521"/>
                  <a:pt x="3552177" y="2999897"/>
                </a:cubicBezTo>
                <a:cubicBezTo>
                  <a:pt x="3530568" y="3069273"/>
                  <a:pt x="3579472" y="3115903"/>
                  <a:pt x="3545353" y="3177318"/>
                </a:cubicBezTo>
                <a:cubicBezTo>
                  <a:pt x="3511234" y="3238733"/>
                  <a:pt x="3414561" y="3318344"/>
                  <a:pt x="3347460" y="3368386"/>
                </a:cubicBezTo>
                <a:cubicBezTo>
                  <a:pt x="3280359" y="3418428"/>
                  <a:pt x="3193923" y="3442311"/>
                  <a:pt x="3142744" y="3477568"/>
                </a:cubicBezTo>
                <a:cubicBezTo>
                  <a:pt x="3091565" y="3512825"/>
                  <a:pt x="3060858" y="3540120"/>
                  <a:pt x="3040386" y="3579926"/>
                </a:cubicBezTo>
                <a:cubicBezTo>
                  <a:pt x="3019914" y="3619732"/>
                  <a:pt x="3064269" y="3672049"/>
                  <a:pt x="3019914" y="3716404"/>
                </a:cubicBezTo>
                <a:cubicBezTo>
                  <a:pt x="2975559" y="3760759"/>
                  <a:pt x="2880024" y="3807389"/>
                  <a:pt x="2774254" y="3846058"/>
                </a:cubicBezTo>
                <a:cubicBezTo>
                  <a:pt x="2668484" y="3884727"/>
                  <a:pt x="2508123" y="3924533"/>
                  <a:pt x="2385293" y="3948416"/>
                </a:cubicBezTo>
                <a:cubicBezTo>
                  <a:pt x="2262463" y="3972299"/>
                  <a:pt x="2166929" y="3991634"/>
                  <a:pt x="2037275" y="3989359"/>
                </a:cubicBezTo>
                <a:cubicBezTo>
                  <a:pt x="1907621" y="3987084"/>
                  <a:pt x="1726789" y="3963201"/>
                  <a:pt x="1607371" y="3934768"/>
                </a:cubicBezTo>
                <a:cubicBezTo>
                  <a:pt x="1487953" y="3906335"/>
                  <a:pt x="1406066" y="3866529"/>
                  <a:pt x="1320768" y="3818762"/>
                </a:cubicBezTo>
                <a:cubicBezTo>
                  <a:pt x="1235470" y="3770995"/>
                  <a:pt x="1171780" y="3700481"/>
                  <a:pt x="1095580" y="3648165"/>
                </a:cubicBezTo>
                <a:cubicBezTo>
                  <a:pt x="1019380" y="3595849"/>
                  <a:pt x="931807" y="3565141"/>
                  <a:pt x="863568" y="3504864"/>
                </a:cubicBezTo>
                <a:cubicBezTo>
                  <a:pt x="795329" y="3444587"/>
                  <a:pt x="746425" y="3355876"/>
                  <a:pt x="686147" y="3286500"/>
                </a:cubicBezTo>
                <a:cubicBezTo>
                  <a:pt x="625869" y="3217124"/>
                  <a:pt x="546257" y="3165944"/>
                  <a:pt x="501902" y="3088607"/>
                </a:cubicBezTo>
                <a:cubicBezTo>
                  <a:pt x="457547" y="3011270"/>
                  <a:pt x="457547" y="2913461"/>
                  <a:pt x="420016" y="2822476"/>
                </a:cubicBezTo>
                <a:cubicBezTo>
                  <a:pt x="382485" y="2731491"/>
                  <a:pt x="309696" y="2623446"/>
                  <a:pt x="276714" y="2542697"/>
                </a:cubicBezTo>
                <a:cubicBezTo>
                  <a:pt x="243732" y="2461948"/>
                  <a:pt x="258517" y="2394846"/>
                  <a:pt x="222123" y="2337980"/>
                </a:cubicBezTo>
                <a:cubicBezTo>
                  <a:pt x="185729" y="2281114"/>
                  <a:pt x="90195" y="2281115"/>
                  <a:pt x="58350" y="2201503"/>
                </a:cubicBezTo>
                <a:cubicBezTo>
                  <a:pt x="26505" y="2121891"/>
                  <a:pt x="40153" y="1994512"/>
                  <a:pt x="31054" y="1860309"/>
                </a:cubicBezTo>
                <a:cubicBezTo>
                  <a:pt x="21955" y="1726106"/>
                  <a:pt x="-11026" y="1529351"/>
                  <a:pt x="3759" y="1396285"/>
                </a:cubicBezTo>
                <a:cubicBezTo>
                  <a:pt x="18544" y="1263219"/>
                  <a:pt x="64037" y="1164273"/>
                  <a:pt x="119765" y="1061915"/>
                </a:cubicBezTo>
                <a:cubicBezTo>
                  <a:pt x="175493" y="959557"/>
                  <a:pt x="267616" y="865159"/>
                  <a:pt x="338129" y="782135"/>
                </a:cubicBezTo>
                <a:cubicBezTo>
                  <a:pt x="408642" y="699111"/>
                  <a:pt x="479156" y="620637"/>
                  <a:pt x="542845" y="563771"/>
                </a:cubicBezTo>
                <a:cubicBezTo>
                  <a:pt x="606534" y="506905"/>
                  <a:pt x="661126" y="469374"/>
                  <a:pt x="720266" y="440941"/>
                </a:cubicBezTo>
                <a:cubicBezTo>
                  <a:pt x="779406" y="412508"/>
                  <a:pt x="831723" y="419332"/>
                  <a:pt x="897687" y="393174"/>
                </a:cubicBezTo>
                <a:cubicBezTo>
                  <a:pt x="963651" y="367016"/>
                  <a:pt x="1037576" y="335171"/>
                  <a:pt x="1116051" y="283992"/>
                </a:cubicBezTo>
                <a:cubicBezTo>
                  <a:pt x="1194526" y="232813"/>
                  <a:pt x="1286648" y="132730"/>
                  <a:pt x="1368535" y="86100"/>
                </a:cubicBezTo>
                <a:cubicBezTo>
                  <a:pt x="1450422" y="39470"/>
                  <a:pt x="1508425" y="16723"/>
                  <a:pt x="1607371" y="4213"/>
                </a:cubicBezTo>
                <a:cubicBezTo>
                  <a:pt x="1706317" y="-8298"/>
                  <a:pt x="1857580" y="11037"/>
                  <a:pt x="1962213" y="11037"/>
                </a:cubicBezTo>
                <a:cubicBezTo>
                  <a:pt x="2066846" y="11037"/>
                  <a:pt x="2154419" y="-3748"/>
                  <a:pt x="2235168" y="4213"/>
                </a:cubicBezTo>
                <a:cubicBezTo>
                  <a:pt x="2315917" y="12174"/>
                  <a:pt x="2373920" y="41744"/>
                  <a:pt x="2446708" y="58804"/>
                </a:cubicBezTo>
                <a:cubicBezTo>
                  <a:pt x="2519496" y="75864"/>
                  <a:pt x="2616168" y="90649"/>
                  <a:pt x="2671896" y="106571"/>
                </a:cubicBezTo>
                <a:cubicBezTo>
                  <a:pt x="2727624" y="122493"/>
                  <a:pt x="2718525" y="117944"/>
                  <a:pt x="2767430" y="161162"/>
                </a:cubicBezTo>
                <a:close/>
              </a:path>
            </a:pathLst>
          </a:custGeom>
          <a:solidFill>
            <a:srgbClr val="4F81BD">
              <a:alpha val="20000"/>
            </a:srgb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43043"/>
                                        </p:tgtEl>
                                        <p:attrNameLst>
                                          <p:attrName>style.visibility</p:attrName>
                                        </p:attrNameLst>
                                      </p:cBhvr>
                                      <p:to>
                                        <p:strVal val="visible"/>
                                      </p:to>
                                    </p:set>
                                    <p:animEffect transition="in" filter="dissolve">
                                      <p:cBhvr>
                                        <p:cTn id="7" dur="500"/>
                                        <p:tgtEl>
                                          <p:spTgt spid="3430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10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1000"/>
                                        <p:tgtEl>
                                          <p:spTgt spid="2"/>
                                        </p:tgtEl>
                                      </p:cBhvr>
                                    </p:animEffect>
                                    <p:set>
                                      <p:cBhvr>
                                        <p:cTn id="21" dur="1" fill="hold">
                                          <p:stCondLst>
                                            <p:cond delay="999"/>
                                          </p:stCondLst>
                                        </p:cTn>
                                        <p:tgtEl>
                                          <p:spTgt spid="2"/>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343048"/>
                                        </p:tgtEl>
                                        <p:attrNameLst>
                                          <p:attrName>style.visibility</p:attrName>
                                        </p:attrNameLst>
                                      </p:cBhvr>
                                      <p:to>
                                        <p:strVal val="visible"/>
                                      </p:to>
                                    </p:set>
                                    <p:animEffect transition="in" filter="wipe(left)">
                                      <p:cBhvr>
                                        <p:cTn id="24" dur="500"/>
                                        <p:tgtEl>
                                          <p:spTgt spid="34304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343049"/>
                                        </p:tgtEl>
                                        <p:attrNameLst>
                                          <p:attrName>style.visibility</p:attrName>
                                        </p:attrNameLst>
                                      </p:cBhvr>
                                      <p:to>
                                        <p:strVal val="visible"/>
                                      </p:to>
                                    </p:set>
                                    <p:animEffect transition="in" filter="wipe(left)">
                                      <p:cBhvr>
                                        <p:cTn id="29" dur="500"/>
                                        <p:tgtEl>
                                          <p:spTgt spid="34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ChangeArrowheads="1"/>
          </p:cNvSpPr>
          <p:nvPr/>
        </p:nvSpPr>
        <p:spPr bwMode="auto">
          <a:xfrm>
            <a:off x="-2997200" y="2206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grpSp>
        <p:nvGrpSpPr>
          <p:cNvPr id="2" name="Group 1"/>
          <p:cNvGrpSpPr/>
          <p:nvPr/>
        </p:nvGrpSpPr>
        <p:grpSpPr>
          <a:xfrm>
            <a:off x="2125206" y="4160838"/>
            <a:ext cx="2566355" cy="2197575"/>
            <a:chOff x="2280312" y="4160838"/>
            <a:chExt cx="1952329" cy="1671782"/>
          </a:xfrm>
        </p:grpSpPr>
        <p:sp>
          <p:nvSpPr>
            <p:cNvPr id="17508" name="Line 13"/>
            <p:cNvSpPr>
              <a:spLocks noChangeShapeType="1"/>
            </p:cNvSpPr>
            <p:nvPr/>
          </p:nvSpPr>
          <p:spPr bwMode="auto">
            <a:xfrm rot="1800000" flipH="1" flipV="1">
              <a:off x="3645622" y="4705351"/>
              <a:ext cx="249238" cy="1428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509" name="Line 14"/>
            <p:cNvSpPr>
              <a:spLocks noChangeShapeType="1"/>
            </p:cNvSpPr>
            <p:nvPr/>
          </p:nvSpPr>
          <p:spPr bwMode="auto">
            <a:xfrm rot="1800000" flipH="1">
              <a:off x="3288435" y="5322888"/>
              <a:ext cx="249238" cy="1428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510" name="Line 15"/>
            <p:cNvSpPr>
              <a:spLocks noChangeShapeType="1"/>
            </p:cNvSpPr>
            <p:nvPr/>
          </p:nvSpPr>
          <p:spPr bwMode="auto">
            <a:xfrm rot="1800000" flipH="1">
              <a:off x="3283672" y="4495801"/>
              <a:ext cx="249238" cy="1428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511" name="Line 16"/>
            <p:cNvSpPr>
              <a:spLocks noChangeShapeType="1"/>
            </p:cNvSpPr>
            <p:nvPr/>
          </p:nvSpPr>
          <p:spPr bwMode="auto">
            <a:xfrm rot="1800000" flipH="1" flipV="1">
              <a:off x="2934422" y="5118101"/>
              <a:ext cx="249238" cy="1428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512" name="Line 17"/>
            <p:cNvSpPr>
              <a:spLocks noChangeShapeType="1"/>
            </p:cNvSpPr>
            <p:nvPr/>
          </p:nvSpPr>
          <p:spPr bwMode="auto">
            <a:xfrm rot="19800000" flipH="1">
              <a:off x="2924897" y="4711701"/>
              <a:ext cx="249238" cy="1428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513" name="Line 18"/>
            <p:cNvSpPr>
              <a:spLocks noChangeShapeType="1"/>
            </p:cNvSpPr>
            <p:nvPr/>
          </p:nvSpPr>
          <p:spPr bwMode="auto">
            <a:xfrm rot="19800000" flipH="1">
              <a:off x="2974110" y="4740276"/>
              <a:ext cx="249238" cy="1428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514" name="Line 19"/>
            <p:cNvSpPr>
              <a:spLocks noChangeShapeType="1"/>
            </p:cNvSpPr>
            <p:nvPr/>
          </p:nvSpPr>
          <p:spPr bwMode="auto">
            <a:xfrm rot="19800000" flipH="1">
              <a:off x="3634510" y="5121276"/>
              <a:ext cx="249238" cy="1428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515" name="Text Box 20"/>
            <p:cNvSpPr txBox="1">
              <a:spLocks noChangeArrowheads="1"/>
            </p:cNvSpPr>
            <p:nvPr/>
          </p:nvSpPr>
          <p:spPr bwMode="auto">
            <a:xfrm flipH="1">
              <a:off x="3107460" y="4487863"/>
              <a:ext cx="169506"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a:t>C</a:t>
              </a:r>
            </a:p>
          </p:txBody>
        </p:sp>
        <p:sp>
          <p:nvSpPr>
            <p:cNvPr id="17516" name="Text Box 21"/>
            <p:cNvSpPr txBox="1">
              <a:spLocks noChangeArrowheads="1"/>
            </p:cNvSpPr>
            <p:nvPr/>
          </p:nvSpPr>
          <p:spPr bwMode="auto">
            <a:xfrm flipH="1">
              <a:off x="2852227" y="4875213"/>
              <a:ext cx="169506"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b="1"/>
                <a:t>C</a:t>
              </a:r>
            </a:p>
          </p:txBody>
        </p:sp>
        <p:sp>
          <p:nvSpPr>
            <p:cNvPr id="17517" name="Text Box 22"/>
            <p:cNvSpPr txBox="1">
              <a:spLocks noChangeArrowheads="1"/>
            </p:cNvSpPr>
            <p:nvPr/>
          </p:nvSpPr>
          <p:spPr bwMode="auto">
            <a:xfrm flipH="1">
              <a:off x="3536440" y="5275263"/>
              <a:ext cx="169506"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b="1"/>
                <a:t>C</a:t>
              </a:r>
            </a:p>
          </p:txBody>
        </p:sp>
        <p:sp>
          <p:nvSpPr>
            <p:cNvPr id="17518" name="Text Box 23"/>
            <p:cNvSpPr txBox="1">
              <a:spLocks noChangeArrowheads="1"/>
            </p:cNvSpPr>
            <p:nvPr/>
          </p:nvSpPr>
          <p:spPr bwMode="auto">
            <a:xfrm flipH="1">
              <a:off x="3563072" y="4475163"/>
              <a:ext cx="169506"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a:t>C</a:t>
              </a:r>
            </a:p>
          </p:txBody>
        </p:sp>
        <p:sp>
          <p:nvSpPr>
            <p:cNvPr id="17519" name="Text Box 24"/>
            <p:cNvSpPr txBox="1">
              <a:spLocks noChangeArrowheads="1"/>
            </p:cNvSpPr>
            <p:nvPr/>
          </p:nvSpPr>
          <p:spPr bwMode="auto">
            <a:xfrm flipH="1">
              <a:off x="3786910" y="4875213"/>
              <a:ext cx="169506"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a:t>N</a:t>
              </a:r>
            </a:p>
          </p:txBody>
        </p:sp>
        <p:sp>
          <p:nvSpPr>
            <p:cNvPr id="17520" name="Text Box 25"/>
            <p:cNvSpPr txBox="1">
              <a:spLocks noChangeArrowheads="1"/>
            </p:cNvSpPr>
            <p:nvPr/>
          </p:nvSpPr>
          <p:spPr bwMode="auto">
            <a:xfrm flipH="1">
              <a:off x="3120160" y="5241926"/>
              <a:ext cx="169506"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dirty="0"/>
                <a:t>N</a:t>
              </a:r>
            </a:p>
          </p:txBody>
        </p:sp>
        <p:sp>
          <p:nvSpPr>
            <p:cNvPr id="17521" name="Line 26"/>
            <p:cNvSpPr>
              <a:spLocks noChangeShapeType="1"/>
            </p:cNvSpPr>
            <p:nvPr/>
          </p:nvSpPr>
          <p:spPr bwMode="auto">
            <a:xfrm rot="19800000" flipH="1">
              <a:off x="3002107" y="5476665"/>
              <a:ext cx="162142" cy="922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522" name="Text Box 27"/>
            <p:cNvSpPr txBox="1">
              <a:spLocks noChangeArrowheads="1"/>
            </p:cNvSpPr>
            <p:nvPr/>
          </p:nvSpPr>
          <p:spPr bwMode="auto">
            <a:xfrm flipH="1">
              <a:off x="3764685" y="4160838"/>
              <a:ext cx="181701"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a:t>O</a:t>
              </a:r>
            </a:p>
          </p:txBody>
        </p:sp>
        <p:sp>
          <p:nvSpPr>
            <p:cNvPr id="17523" name="Line 28"/>
            <p:cNvSpPr>
              <a:spLocks noChangeShapeType="1"/>
            </p:cNvSpPr>
            <p:nvPr/>
          </p:nvSpPr>
          <p:spPr bwMode="auto">
            <a:xfrm rot="19800000" flipH="1">
              <a:off x="3661497" y="4389438"/>
              <a:ext cx="173038" cy="984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524" name="Line 29"/>
            <p:cNvSpPr>
              <a:spLocks noChangeShapeType="1"/>
            </p:cNvSpPr>
            <p:nvPr/>
          </p:nvSpPr>
          <p:spPr bwMode="auto">
            <a:xfrm rot="19800000" flipH="1">
              <a:off x="3618635" y="4359276"/>
              <a:ext cx="176213" cy="1000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525" name="Text Box 30"/>
            <p:cNvSpPr txBox="1">
              <a:spLocks noChangeArrowheads="1"/>
            </p:cNvSpPr>
            <p:nvPr/>
          </p:nvSpPr>
          <p:spPr bwMode="auto">
            <a:xfrm flipH="1">
              <a:off x="3729760" y="5513388"/>
              <a:ext cx="181701"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a:t>O</a:t>
              </a:r>
            </a:p>
          </p:txBody>
        </p:sp>
        <p:sp>
          <p:nvSpPr>
            <p:cNvPr id="17526" name="Line 31"/>
            <p:cNvSpPr>
              <a:spLocks noChangeShapeType="1"/>
            </p:cNvSpPr>
            <p:nvPr/>
          </p:nvSpPr>
          <p:spPr bwMode="auto">
            <a:xfrm rot="3600000" flipH="1">
              <a:off x="3001097" y="4497388"/>
              <a:ext cx="103188" cy="587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527" name="Text Box 32"/>
            <p:cNvSpPr txBox="1">
              <a:spLocks noChangeArrowheads="1"/>
            </p:cNvSpPr>
            <p:nvPr/>
          </p:nvSpPr>
          <p:spPr bwMode="auto">
            <a:xfrm flipH="1">
              <a:off x="2579256" y="4291013"/>
              <a:ext cx="425595"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dirty="0">
                  <a:solidFill>
                    <a:srgbClr val="FFFF00"/>
                  </a:solidFill>
                </a:rPr>
                <a:t>CH</a:t>
              </a:r>
              <a:r>
                <a:rPr lang="en-US" b="1" baseline="-25000" dirty="0">
                  <a:solidFill>
                    <a:srgbClr val="FFFF00"/>
                  </a:solidFill>
                </a:rPr>
                <a:t>3</a:t>
              </a:r>
            </a:p>
          </p:txBody>
        </p:sp>
        <p:sp>
          <p:nvSpPr>
            <p:cNvPr id="17528" name="Line 33"/>
            <p:cNvSpPr>
              <a:spLocks noChangeShapeType="1"/>
            </p:cNvSpPr>
            <p:nvPr/>
          </p:nvSpPr>
          <p:spPr bwMode="auto">
            <a:xfrm rot="19800000">
              <a:off x="2715347" y="4940301"/>
              <a:ext cx="146050" cy="841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529" name="Rectangle 34"/>
            <p:cNvSpPr>
              <a:spLocks noChangeArrowheads="1"/>
            </p:cNvSpPr>
            <p:nvPr/>
          </p:nvSpPr>
          <p:spPr bwMode="auto">
            <a:xfrm>
              <a:off x="2570885" y="4875213"/>
              <a:ext cx="169506"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a:t>H</a:t>
              </a:r>
            </a:p>
          </p:txBody>
        </p:sp>
        <p:grpSp>
          <p:nvGrpSpPr>
            <p:cNvPr id="17530" name="Group 35"/>
            <p:cNvGrpSpPr>
              <a:grpSpLocks/>
            </p:cNvGrpSpPr>
            <p:nvPr/>
          </p:nvGrpSpPr>
          <p:grpSpPr bwMode="auto">
            <a:xfrm rot="19800000" flipH="1" flipV="1">
              <a:off x="3672610" y="5449888"/>
              <a:ext cx="106363" cy="103188"/>
              <a:chOff x="4637" y="2283"/>
              <a:chExt cx="67" cy="65"/>
            </a:xfrm>
          </p:grpSpPr>
          <p:sp>
            <p:nvSpPr>
              <p:cNvPr id="17571" name="Line 36"/>
              <p:cNvSpPr>
                <a:spLocks noChangeShapeType="1"/>
              </p:cNvSpPr>
              <p:nvPr/>
            </p:nvSpPr>
            <p:spPr bwMode="auto">
              <a:xfrm rot="3600000">
                <a:off x="4623" y="2297"/>
                <a:ext cx="65" cy="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572" name="Line 37"/>
              <p:cNvSpPr>
                <a:spLocks noChangeShapeType="1"/>
              </p:cNvSpPr>
              <p:nvPr/>
            </p:nvSpPr>
            <p:spPr bwMode="auto">
              <a:xfrm rot="3600000">
                <a:off x="4653" y="2297"/>
                <a:ext cx="65" cy="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grpSp>
        <p:sp>
          <p:nvSpPr>
            <p:cNvPr id="17531" name="Line 38"/>
            <p:cNvSpPr>
              <a:spLocks noChangeShapeType="1"/>
            </p:cNvSpPr>
            <p:nvPr/>
          </p:nvSpPr>
          <p:spPr bwMode="auto">
            <a:xfrm rot="19800000">
              <a:off x="3920260" y="4943476"/>
              <a:ext cx="131763" cy="762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532" name="Rectangle 39"/>
            <p:cNvSpPr>
              <a:spLocks noChangeArrowheads="1"/>
            </p:cNvSpPr>
            <p:nvPr/>
          </p:nvSpPr>
          <p:spPr bwMode="auto">
            <a:xfrm>
              <a:off x="4063135" y="4875213"/>
              <a:ext cx="169506"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a:t>H</a:t>
              </a:r>
            </a:p>
          </p:txBody>
        </p:sp>
        <p:sp>
          <p:nvSpPr>
            <p:cNvPr id="17565" name="Text Box 129"/>
            <p:cNvSpPr txBox="1">
              <a:spLocks noChangeArrowheads="1"/>
            </p:cNvSpPr>
            <p:nvPr/>
          </p:nvSpPr>
          <p:spPr bwMode="auto">
            <a:xfrm flipH="1">
              <a:off x="2280312" y="5551655"/>
              <a:ext cx="1406047"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dirty="0" err="1">
                  <a:solidFill>
                    <a:srgbClr val="FFFF00"/>
                  </a:solidFill>
                </a:rPr>
                <a:t>Deoxyribose</a:t>
              </a:r>
              <a:endParaRPr lang="en-US" b="1" dirty="0">
                <a:solidFill>
                  <a:srgbClr val="FFFF00"/>
                </a:solidFill>
              </a:endParaRPr>
            </a:p>
          </p:txBody>
        </p:sp>
      </p:grpSp>
      <p:grpSp>
        <p:nvGrpSpPr>
          <p:cNvPr id="4" name="Group 3"/>
          <p:cNvGrpSpPr/>
          <p:nvPr/>
        </p:nvGrpSpPr>
        <p:grpSpPr>
          <a:xfrm>
            <a:off x="5302248" y="4160838"/>
            <a:ext cx="2274128" cy="2197575"/>
            <a:chOff x="4695825" y="4160838"/>
            <a:chExt cx="1730019" cy="1671782"/>
          </a:xfrm>
        </p:grpSpPr>
        <p:sp>
          <p:nvSpPr>
            <p:cNvPr id="17438" name="Line 136"/>
            <p:cNvSpPr>
              <a:spLocks noChangeShapeType="1"/>
            </p:cNvSpPr>
            <p:nvPr/>
          </p:nvSpPr>
          <p:spPr bwMode="auto">
            <a:xfrm rot="1800000" flipH="1" flipV="1">
              <a:off x="5838825" y="4705351"/>
              <a:ext cx="249238" cy="1428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439" name="Line 137"/>
            <p:cNvSpPr>
              <a:spLocks noChangeShapeType="1"/>
            </p:cNvSpPr>
            <p:nvPr/>
          </p:nvSpPr>
          <p:spPr bwMode="auto">
            <a:xfrm rot="1800000" flipH="1">
              <a:off x="5481638" y="5322888"/>
              <a:ext cx="249238" cy="1428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440" name="Line 138"/>
            <p:cNvSpPr>
              <a:spLocks noChangeShapeType="1"/>
            </p:cNvSpPr>
            <p:nvPr/>
          </p:nvSpPr>
          <p:spPr bwMode="auto">
            <a:xfrm rot="1800000" flipH="1">
              <a:off x="5476875" y="4495801"/>
              <a:ext cx="249238" cy="1428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441" name="Line 139"/>
            <p:cNvSpPr>
              <a:spLocks noChangeShapeType="1"/>
            </p:cNvSpPr>
            <p:nvPr/>
          </p:nvSpPr>
          <p:spPr bwMode="auto">
            <a:xfrm rot="1800000" flipH="1" flipV="1">
              <a:off x="5127625" y="5118101"/>
              <a:ext cx="249238" cy="1428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442" name="Line 140"/>
            <p:cNvSpPr>
              <a:spLocks noChangeShapeType="1"/>
            </p:cNvSpPr>
            <p:nvPr/>
          </p:nvSpPr>
          <p:spPr bwMode="auto">
            <a:xfrm rot="19800000" flipH="1">
              <a:off x="5118100" y="4711701"/>
              <a:ext cx="249238" cy="1428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443" name="Line 141"/>
            <p:cNvSpPr>
              <a:spLocks noChangeShapeType="1"/>
            </p:cNvSpPr>
            <p:nvPr/>
          </p:nvSpPr>
          <p:spPr bwMode="auto">
            <a:xfrm rot="19800000" flipH="1">
              <a:off x="5167313" y="4740276"/>
              <a:ext cx="249238" cy="1428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444" name="Line 142"/>
            <p:cNvSpPr>
              <a:spLocks noChangeShapeType="1"/>
            </p:cNvSpPr>
            <p:nvPr/>
          </p:nvSpPr>
          <p:spPr bwMode="auto">
            <a:xfrm rot="19800000" flipH="1">
              <a:off x="5827713" y="5121276"/>
              <a:ext cx="249238" cy="1428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445" name="Text Box 143"/>
            <p:cNvSpPr txBox="1">
              <a:spLocks noChangeArrowheads="1"/>
            </p:cNvSpPr>
            <p:nvPr/>
          </p:nvSpPr>
          <p:spPr bwMode="auto">
            <a:xfrm flipH="1">
              <a:off x="5300663" y="4487863"/>
              <a:ext cx="169506"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a:t>C</a:t>
              </a:r>
            </a:p>
          </p:txBody>
        </p:sp>
        <p:sp>
          <p:nvSpPr>
            <p:cNvPr id="17446" name="Text Box 144"/>
            <p:cNvSpPr txBox="1">
              <a:spLocks noChangeArrowheads="1"/>
            </p:cNvSpPr>
            <p:nvPr/>
          </p:nvSpPr>
          <p:spPr bwMode="auto">
            <a:xfrm flipH="1">
              <a:off x="5045430" y="4875213"/>
              <a:ext cx="169506"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b="1"/>
                <a:t>C</a:t>
              </a:r>
            </a:p>
          </p:txBody>
        </p:sp>
        <p:sp>
          <p:nvSpPr>
            <p:cNvPr id="17447" name="Text Box 145"/>
            <p:cNvSpPr txBox="1">
              <a:spLocks noChangeArrowheads="1"/>
            </p:cNvSpPr>
            <p:nvPr/>
          </p:nvSpPr>
          <p:spPr bwMode="auto">
            <a:xfrm flipH="1">
              <a:off x="5729643" y="5275263"/>
              <a:ext cx="169506"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b="1"/>
                <a:t>C</a:t>
              </a:r>
            </a:p>
          </p:txBody>
        </p:sp>
        <p:sp>
          <p:nvSpPr>
            <p:cNvPr id="17448" name="Text Box 146"/>
            <p:cNvSpPr txBox="1">
              <a:spLocks noChangeArrowheads="1"/>
            </p:cNvSpPr>
            <p:nvPr/>
          </p:nvSpPr>
          <p:spPr bwMode="auto">
            <a:xfrm flipH="1">
              <a:off x="5756275" y="4475163"/>
              <a:ext cx="169506"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a:t>C</a:t>
              </a:r>
            </a:p>
          </p:txBody>
        </p:sp>
        <p:sp>
          <p:nvSpPr>
            <p:cNvPr id="17449" name="Text Box 147"/>
            <p:cNvSpPr txBox="1">
              <a:spLocks noChangeArrowheads="1"/>
            </p:cNvSpPr>
            <p:nvPr/>
          </p:nvSpPr>
          <p:spPr bwMode="auto">
            <a:xfrm flipH="1">
              <a:off x="5980113" y="4875213"/>
              <a:ext cx="169506"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a:t>N</a:t>
              </a:r>
            </a:p>
          </p:txBody>
        </p:sp>
        <p:sp>
          <p:nvSpPr>
            <p:cNvPr id="17450" name="Text Box 148"/>
            <p:cNvSpPr txBox="1">
              <a:spLocks noChangeArrowheads="1"/>
            </p:cNvSpPr>
            <p:nvPr/>
          </p:nvSpPr>
          <p:spPr bwMode="auto">
            <a:xfrm flipH="1">
              <a:off x="5313363" y="5241926"/>
              <a:ext cx="169506"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a:t>N</a:t>
              </a:r>
            </a:p>
          </p:txBody>
        </p:sp>
        <p:sp>
          <p:nvSpPr>
            <p:cNvPr id="17451" name="Line 149"/>
            <p:cNvSpPr>
              <a:spLocks noChangeShapeType="1"/>
            </p:cNvSpPr>
            <p:nvPr/>
          </p:nvSpPr>
          <p:spPr bwMode="auto">
            <a:xfrm rot="19800000" flipH="1">
              <a:off x="5187982" y="5478629"/>
              <a:ext cx="171409" cy="9757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452" name="Text Box 150"/>
            <p:cNvSpPr txBox="1">
              <a:spLocks noChangeArrowheads="1"/>
            </p:cNvSpPr>
            <p:nvPr/>
          </p:nvSpPr>
          <p:spPr bwMode="auto">
            <a:xfrm flipH="1">
              <a:off x="5957888" y="4160838"/>
              <a:ext cx="181701"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a:t>O</a:t>
              </a:r>
            </a:p>
          </p:txBody>
        </p:sp>
        <p:sp>
          <p:nvSpPr>
            <p:cNvPr id="17453" name="Line 151"/>
            <p:cNvSpPr>
              <a:spLocks noChangeShapeType="1"/>
            </p:cNvSpPr>
            <p:nvPr/>
          </p:nvSpPr>
          <p:spPr bwMode="auto">
            <a:xfrm rot="19800000" flipH="1">
              <a:off x="5854700" y="4389438"/>
              <a:ext cx="173038" cy="984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454" name="Line 152"/>
            <p:cNvSpPr>
              <a:spLocks noChangeShapeType="1"/>
            </p:cNvSpPr>
            <p:nvPr/>
          </p:nvSpPr>
          <p:spPr bwMode="auto">
            <a:xfrm rot="19800000" flipH="1">
              <a:off x="5811838" y="4359276"/>
              <a:ext cx="176213" cy="1000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455" name="Text Box 153"/>
            <p:cNvSpPr txBox="1">
              <a:spLocks noChangeArrowheads="1"/>
            </p:cNvSpPr>
            <p:nvPr/>
          </p:nvSpPr>
          <p:spPr bwMode="auto">
            <a:xfrm flipH="1">
              <a:off x="5922963" y="5513388"/>
              <a:ext cx="181701"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a:t>O</a:t>
              </a:r>
            </a:p>
          </p:txBody>
        </p:sp>
        <p:sp>
          <p:nvSpPr>
            <p:cNvPr id="17456" name="Line 154"/>
            <p:cNvSpPr>
              <a:spLocks noChangeShapeType="1"/>
            </p:cNvSpPr>
            <p:nvPr/>
          </p:nvSpPr>
          <p:spPr bwMode="auto">
            <a:xfrm rot="3600000" flipH="1">
              <a:off x="5194300" y="4497388"/>
              <a:ext cx="103188" cy="587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457" name="Text Box 155"/>
            <p:cNvSpPr txBox="1">
              <a:spLocks noChangeArrowheads="1"/>
            </p:cNvSpPr>
            <p:nvPr/>
          </p:nvSpPr>
          <p:spPr bwMode="auto">
            <a:xfrm flipH="1">
              <a:off x="5016855" y="4291013"/>
              <a:ext cx="169506"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b="1">
                  <a:solidFill>
                    <a:srgbClr val="FFFF00"/>
                  </a:solidFill>
                </a:rPr>
                <a:t>H</a:t>
              </a:r>
              <a:endParaRPr lang="en-US" b="1" baseline="-25000">
                <a:solidFill>
                  <a:srgbClr val="FFFF00"/>
                </a:solidFill>
              </a:endParaRPr>
            </a:p>
          </p:txBody>
        </p:sp>
        <p:sp>
          <p:nvSpPr>
            <p:cNvPr id="17458" name="Line 156"/>
            <p:cNvSpPr>
              <a:spLocks noChangeShapeType="1"/>
            </p:cNvSpPr>
            <p:nvPr/>
          </p:nvSpPr>
          <p:spPr bwMode="auto">
            <a:xfrm rot="19800000">
              <a:off x="4908550" y="4940301"/>
              <a:ext cx="146050" cy="841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459" name="Rectangle 157"/>
            <p:cNvSpPr>
              <a:spLocks noChangeArrowheads="1"/>
            </p:cNvSpPr>
            <p:nvPr/>
          </p:nvSpPr>
          <p:spPr bwMode="auto">
            <a:xfrm>
              <a:off x="4764088" y="4875213"/>
              <a:ext cx="169506"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a:t>H</a:t>
              </a:r>
            </a:p>
          </p:txBody>
        </p:sp>
        <p:grpSp>
          <p:nvGrpSpPr>
            <p:cNvPr id="17460" name="Group 158"/>
            <p:cNvGrpSpPr>
              <a:grpSpLocks/>
            </p:cNvGrpSpPr>
            <p:nvPr/>
          </p:nvGrpSpPr>
          <p:grpSpPr bwMode="auto">
            <a:xfrm rot="19800000" flipH="1" flipV="1">
              <a:off x="5865813" y="5449888"/>
              <a:ext cx="106363" cy="103188"/>
              <a:chOff x="4637" y="2283"/>
              <a:chExt cx="67" cy="65"/>
            </a:xfrm>
          </p:grpSpPr>
          <p:sp>
            <p:nvSpPr>
              <p:cNvPr id="17501" name="Line 159"/>
              <p:cNvSpPr>
                <a:spLocks noChangeShapeType="1"/>
              </p:cNvSpPr>
              <p:nvPr/>
            </p:nvSpPr>
            <p:spPr bwMode="auto">
              <a:xfrm rot="3600000">
                <a:off x="4623" y="2297"/>
                <a:ext cx="65" cy="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502" name="Line 160"/>
              <p:cNvSpPr>
                <a:spLocks noChangeShapeType="1"/>
              </p:cNvSpPr>
              <p:nvPr/>
            </p:nvSpPr>
            <p:spPr bwMode="auto">
              <a:xfrm rot="3600000">
                <a:off x="4653" y="2297"/>
                <a:ext cx="65" cy="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grpSp>
        <p:sp>
          <p:nvSpPr>
            <p:cNvPr id="17461" name="Line 161"/>
            <p:cNvSpPr>
              <a:spLocks noChangeShapeType="1"/>
            </p:cNvSpPr>
            <p:nvPr/>
          </p:nvSpPr>
          <p:spPr bwMode="auto">
            <a:xfrm rot="19800000">
              <a:off x="6113463" y="4943476"/>
              <a:ext cx="131763" cy="762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sp>
          <p:nvSpPr>
            <p:cNvPr id="17462" name="Rectangle 162"/>
            <p:cNvSpPr>
              <a:spLocks noChangeArrowheads="1"/>
            </p:cNvSpPr>
            <p:nvPr/>
          </p:nvSpPr>
          <p:spPr bwMode="auto">
            <a:xfrm>
              <a:off x="6256338" y="4875213"/>
              <a:ext cx="169506"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a:t>H</a:t>
              </a:r>
            </a:p>
          </p:txBody>
        </p:sp>
        <p:sp>
          <p:nvSpPr>
            <p:cNvPr id="17495" name="Text Box 199"/>
            <p:cNvSpPr txBox="1">
              <a:spLocks noChangeArrowheads="1"/>
            </p:cNvSpPr>
            <p:nvPr/>
          </p:nvSpPr>
          <p:spPr bwMode="auto">
            <a:xfrm flipH="1">
              <a:off x="4695825" y="5551655"/>
              <a:ext cx="780459" cy="2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dirty="0">
                  <a:solidFill>
                    <a:srgbClr val="FFFF00"/>
                  </a:solidFill>
                </a:rPr>
                <a:t>Ribose</a:t>
              </a:r>
            </a:p>
          </p:txBody>
        </p:sp>
      </p:grpSp>
      <p:graphicFrame>
        <p:nvGraphicFramePr>
          <p:cNvPr id="265461" name="Group 245"/>
          <p:cNvGraphicFramePr>
            <a:graphicFrameLocks noGrp="1"/>
          </p:cNvGraphicFramePr>
          <p:nvPr/>
        </p:nvGraphicFramePr>
        <p:xfrm>
          <a:off x="2638425" y="1158875"/>
          <a:ext cx="3962400" cy="1724025"/>
        </p:xfrm>
        <a:graphic>
          <a:graphicData uri="http://schemas.openxmlformats.org/drawingml/2006/table">
            <a:tbl>
              <a:tblPr/>
              <a:tblGrid>
                <a:gridCol w="1981200"/>
                <a:gridCol w="1981200"/>
              </a:tblGrid>
              <a:tr h="503031">
                <a:tc>
                  <a:txBody>
                    <a:bodyPr/>
                    <a:lstStyle/>
                    <a:p>
                      <a:pPr marL="0" marR="0" lvl="0" indent="0" algn="l" defTabSz="914400" rtl="0" eaLnBrk="1" fontAlgn="base" latinLnBrk="0" hangingPunct="1">
                        <a:lnSpc>
                          <a:spcPct val="90000"/>
                        </a:lnSpc>
                        <a:spcBef>
                          <a:spcPct val="40000"/>
                        </a:spcBef>
                        <a:spcAft>
                          <a:spcPct val="0"/>
                        </a:spcAft>
                        <a:buClr>
                          <a:schemeClr val="hlink"/>
                        </a:buClr>
                        <a:buSzPct val="60000"/>
                        <a:buFont typeface="Wingdings" pitchFamily="2" charset="2"/>
                        <a:buNone/>
                        <a:tabLst/>
                      </a:pPr>
                      <a:endParaRPr kumimoji="0" lang="en-US" sz="3000" b="1" i="0" u="sng" strike="noStrike" cap="none" normalizeH="0" baseline="0" smtClean="0">
                        <a:ln>
                          <a:noFill/>
                        </a:ln>
                        <a:solidFill>
                          <a:schemeClr val="tx1"/>
                        </a:solidFill>
                        <a:effectLst/>
                        <a:latin typeface="Arial" charset="0"/>
                      </a:endParaRPr>
                    </a:p>
                  </a:txBody>
                  <a:tcPr marT="45730" marB="4573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40000"/>
                        </a:spcBef>
                        <a:spcAft>
                          <a:spcPct val="0"/>
                        </a:spcAft>
                        <a:buClr>
                          <a:schemeClr val="hlink"/>
                        </a:buClr>
                        <a:buSzPct val="60000"/>
                        <a:buFont typeface="Wingdings" pitchFamily="2" charset="2"/>
                        <a:buNone/>
                        <a:tabLst/>
                      </a:pPr>
                      <a:endParaRPr kumimoji="0" lang="en-US" sz="3000" b="1" i="0" u="sng" strike="noStrike" cap="none" normalizeH="0" baseline="0" smtClean="0">
                        <a:ln>
                          <a:noFill/>
                        </a:ln>
                        <a:solidFill>
                          <a:schemeClr val="tx1"/>
                        </a:solidFill>
                        <a:effectLst/>
                        <a:latin typeface="Arial" charset="0"/>
                      </a:endParaRPr>
                    </a:p>
                  </a:txBody>
                  <a:tcPr marT="45730" marB="45730" horzOverflow="overflow">
                    <a:lnL>
                      <a:noFill/>
                    </a:lnL>
                    <a:lnR cap="flat">
                      <a:noFill/>
                    </a:lnR>
                    <a:lnT cap="flat">
                      <a:noFill/>
                    </a:lnT>
                    <a:lnB>
                      <a:noFill/>
                    </a:lnB>
                    <a:lnTlToBr>
                      <a:noFill/>
                    </a:lnTlToBr>
                    <a:lnBlToTr>
                      <a:noFill/>
                    </a:lnBlToTr>
                    <a:noFill/>
                  </a:tcPr>
                </a:tc>
              </a:tr>
              <a:tr h="406998">
                <a:tc>
                  <a:txBody>
                    <a:bodyPr/>
                    <a:lstStyle/>
                    <a:p>
                      <a:pPr marL="0" marR="0" lvl="0" indent="0" algn="l" defTabSz="914400" rtl="0" eaLnBrk="1" fontAlgn="base" latinLnBrk="0" hangingPunct="1">
                        <a:lnSpc>
                          <a:spcPct val="90000"/>
                        </a:lnSpc>
                        <a:spcBef>
                          <a:spcPct val="40000"/>
                        </a:spcBef>
                        <a:spcAft>
                          <a:spcPct val="0"/>
                        </a:spcAft>
                        <a:buClr>
                          <a:schemeClr val="hlink"/>
                        </a:buClr>
                        <a:buSzPct val="60000"/>
                        <a:buFont typeface="Wingdings" pitchFamily="2" charset="2"/>
                        <a:buNone/>
                        <a:tabLst/>
                      </a:pPr>
                      <a:endParaRPr kumimoji="0" lang="en-US" sz="2300" b="1" i="0" u="none" strike="noStrike" cap="none" normalizeH="0" baseline="0" smtClean="0">
                        <a:ln>
                          <a:noFill/>
                        </a:ln>
                        <a:solidFill>
                          <a:schemeClr val="tx1"/>
                        </a:solidFill>
                        <a:effectLst/>
                        <a:latin typeface="Arial" charset="0"/>
                      </a:endParaRPr>
                    </a:p>
                  </a:txBody>
                  <a:tcPr marT="45730" marB="4573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40000"/>
                        </a:spcBef>
                        <a:spcAft>
                          <a:spcPct val="0"/>
                        </a:spcAft>
                        <a:buClr>
                          <a:schemeClr val="hlink"/>
                        </a:buClr>
                        <a:buSzPct val="60000"/>
                        <a:buFont typeface="Wingdings" pitchFamily="2" charset="2"/>
                        <a:buNone/>
                        <a:tabLst/>
                      </a:pPr>
                      <a:endParaRPr kumimoji="0" lang="en-US" sz="2300" b="1" i="0" u="none" strike="noStrike" cap="none" normalizeH="0" baseline="0" smtClean="0">
                        <a:ln>
                          <a:noFill/>
                        </a:ln>
                        <a:solidFill>
                          <a:schemeClr val="tx1"/>
                        </a:solidFill>
                        <a:effectLst/>
                        <a:latin typeface="Arial" charset="0"/>
                      </a:endParaRPr>
                    </a:p>
                  </a:txBody>
                  <a:tcPr marT="45730" marB="45730" horzOverflow="overflow">
                    <a:lnL>
                      <a:noFill/>
                    </a:lnL>
                    <a:lnR cap="flat">
                      <a:noFill/>
                    </a:lnR>
                    <a:lnT>
                      <a:noFill/>
                    </a:lnT>
                    <a:lnB>
                      <a:noFill/>
                    </a:lnB>
                    <a:lnTlToBr>
                      <a:noFill/>
                    </a:lnTlToBr>
                    <a:lnBlToTr>
                      <a:noFill/>
                    </a:lnBlToTr>
                    <a:noFill/>
                  </a:tcPr>
                </a:tc>
              </a:tr>
              <a:tr h="406998">
                <a:tc>
                  <a:txBody>
                    <a:bodyPr/>
                    <a:lstStyle/>
                    <a:p>
                      <a:pPr marL="0" marR="0" lvl="0" indent="0" algn="l" defTabSz="914400" rtl="0" eaLnBrk="1" fontAlgn="base" latinLnBrk="0" hangingPunct="1">
                        <a:lnSpc>
                          <a:spcPct val="90000"/>
                        </a:lnSpc>
                        <a:spcBef>
                          <a:spcPct val="40000"/>
                        </a:spcBef>
                        <a:spcAft>
                          <a:spcPct val="0"/>
                        </a:spcAft>
                        <a:buClr>
                          <a:schemeClr val="hlink"/>
                        </a:buClr>
                        <a:buSzPct val="60000"/>
                        <a:buFont typeface="Wingdings" pitchFamily="2" charset="2"/>
                        <a:buNone/>
                        <a:tabLst/>
                      </a:pPr>
                      <a:endParaRPr kumimoji="0" lang="en-US" sz="2300" b="1" i="0" u="none" strike="noStrike" cap="none" normalizeH="0" baseline="0" smtClean="0">
                        <a:ln>
                          <a:noFill/>
                        </a:ln>
                        <a:solidFill>
                          <a:schemeClr val="tx1"/>
                        </a:solidFill>
                        <a:effectLst/>
                        <a:latin typeface="Arial" charset="0"/>
                      </a:endParaRPr>
                    </a:p>
                  </a:txBody>
                  <a:tcPr marT="45730" marB="4573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40000"/>
                        </a:spcBef>
                        <a:spcAft>
                          <a:spcPct val="0"/>
                        </a:spcAft>
                        <a:buClr>
                          <a:schemeClr val="hlink"/>
                        </a:buClr>
                        <a:buSzPct val="60000"/>
                        <a:buFont typeface="Wingdings" pitchFamily="2" charset="2"/>
                        <a:buNone/>
                        <a:tabLst/>
                      </a:pPr>
                      <a:endParaRPr kumimoji="0" lang="en-US" sz="2300" b="1" i="0" u="none" strike="noStrike" cap="none" normalizeH="0" baseline="0" smtClean="0">
                        <a:ln>
                          <a:noFill/>
                        </a:ln>
                        <a:solidFill>
                          <a:schemeClr val="tx1"/>
                        </a:solidFill>
                        <a:effectLst/>
                        <a:latin typeface="Arial" charset="0"/>
                      </a:endParaRPr>
                    </a:p>
                  </a:txBody>
                  <a:tcPr marT="45730" marB="45730" horzOverflow="overflow">
                    <a:lnL>
                      <a:noFill/>
                    </a:lnL>
                    <a:lnR cap="flat">
                      <a:noFill/>
                    </a:lnR>
                    <a:lnT>
                      <a:noFill/>
                    </a:lnT>
                    <a:lnB>
                      <a:noFill/>
                    </a:lnB>
                    <a:lnTlToBr>
                      <a:noFill/>
                    </a:lnTlToBr>
                    <a:lnBlToTr>
                      <a:noFill/>
                    </a:lnBlToTr>
                    <a:noFill/>
                  </a:tcPr>
                </a:tc>
              </a:tr>
              <a:tr h="406998">
                <a:tc>
                  <a:txBody>
                    <a:bodyPr/>
                    <a:lstStyle/>
                    <a:p>
                      <a:pPr marL="0" marR="0" lvl="0" indent="0" algn="l" defTabSz="914400" rtl="0" eaLnBrk="1" fontAlgn="base" latinLnBrk="0" hangingPunct="1">
                        <a:lnSpc>
                          <a:spcPct val="90000"/>
                        </a:lnSpc>
                        <a:spcBef>
                          <a:spcPct val="40000"/>
                        </a:spcBef>
                        <a:spcAft>
                          <a:spcPct val="0"/>
                        </a:spcAft>
                        <a:buClr>
                          <a:schemeClr val="hlink"/>
                        </a:buClr>
                        <a:buSzPct val="60000"/>
                        <a:buFont typeface="Wingdings" pitchFamily="2" charset="2"/>
                        <a:buNone/>
                        <a:tabLst/>
                      </a:pPr>
                      <a:endParaRPr kumimoji="0" lang="en-US" sz="2300" b="1" i="0" u="none" strike="noStrike" cap="none" normalizeH="0" baseline="0" smtClean="0">
                        <a:ln>
                          <a:noFill/>
                        </a:ln>
                        <a:solidFill>
                          <a:schemeClr val="tx1"/>
                        </a:solidFill>
                        <a:effectLst/>
                        <a:latin typeface="Arial" charset="0"/>
                      </a:endParaRPr>
                    </a:p>
                  </a:txBody>
                  <a:tcPr marT="45730" marB="4573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90000"/>
                        </a:lnSpc>
                        <a:spcBef>
                          <a:spcPct val="40000"/>
                        </a:spcBef>
                        <a:spcAft>
                          <a:spcPct val="0"/>
                        </a:spcAft>
                        <a:buClr>
                          <a:schemeClr val="hlink"/>
                        </a:buClr>
                        <a:buSzPct val="60000"/>
                        <a:buFont typeface="Wingdings" pitchFamily="2" charset="2"/>
                        <a:buNone/>
                        <a:tabLst/>
                      </a:pPr>
                      <a:endParaRPr kumimoji="0" lang="en-US" sz="2300" b="1" i="0" u="none" strike="noStrike" cap="none" normalizeH="0" baseline="0" smtClean="0">
                        <a:ln>
                          <a:noFill/>
                        </a:ln>
                        <a:solidFill>
                          <a:schemeClr val="tx1"/>
                        </a:solidFill>
                        <a:effectLst/>
                        <a:latin typeface="Arial" charset="0"/>
                      </a:endParaRPr>
                    </a:p>
                  </a:txBody>
                  <a:tcPr marT="45730" marB="45730" horzOverflow="overflow">
                    <a:lnL>
                      <a:noFill/>
                    </a:lnL>
                    <a:lnR cap="flat">
                      <a:noFill/>
                    </a:lnR>
                    <a:lnT>
                      <a:noFill/>
                    </a:lnT>
                    <a:lnB cap="flat">
                      <a:noFill/>
                    </a:lnB>
                    <a:lnTlToBr>
                      <a:noFill/>
                    </a:lnTlToBr>
                    <a:lnBlToTr>
                      <a:noFill/>
                    </a:lnBlToTr>
                    <a:noFill/>
                  </a:tcPr>
                </a:tc>
              </a:tr>
            </a:tbl>
          </a:graphicData>
        </a:graphic>
      </p:graphicFrame>
      <p:sp>
        <p:nvSpPr>
          <p:cNvPr id="17422" name="Rectangle 223"/>
          <p:cNvSpPr>
            <a:spLocks noGrp="1" noChangeArrowheads="1"/>
          </p:cNvSpPr>
          <p:nvPr>
            <p:ph type="title"/>
          </p:nvPr>
        </p:nvSpPr>
        <p:spPr/>
        <p:txBody>
          <a:bodyPr>
            <a:normAutofit/>
          </a:bodyPr>
          <a:lstStyle/>
          <a:p>
            <a:r>
              <a:rPr lang="en-US" dirty="0" smtClean="0"/>
              <a:t>Bases Found in DNA vs. RNA </a:t>
            </a:r>
          </a:p>
        </p:txBody>
      </p:sp>
      <p:graphicFrame>
        <p:nvGraphicFramePr>
          <p:cNvPr id="265474" name="Group 258"/>
          <p:cNvGraphicFramePr>
            <a:graphicFrameLocks noGrp="1"/>
          </p:cNvGraphicFramePr>
          <p:nvPr>
            <p:extLst>
              <p:ext uri="{D42A27DB-BD31-4B8C-83A1-F6EECF244321}">
                <p14:modId xmlns:p14="http://schemas.microsoft.com/office/powerpoint/2010/main" val="756171584"/>
              </p:ext>
            </p:extLst>
          </p:nvPr>
        </p:nvGraphicFramePr>
        <p:xfrm>
          <a:off x="1753582" y="3425124"/>
          <a:ext cx="5486400" cy="530238"/>
        </p:xfrm>
        <a:graphic>
          <a:graphicData uri="http://schemas.openxmlformats.org/drawingml/2006/table">
            <a:tbl>
              <a:tblPr/>
              <a:tblGrid>
                <a:gridCol w="2743200"/>
                <a:gridCol w="2743200"/>
              </a:tblGrid>
              <a:tr h="406400">
                <a:tc>
                  <a:txBody>
                    <a:bodyPr/>
                    <a:lstStyle/>
                    <a:p>
                      <a:pPr marL="0" marR="0" lvl="0" indent="0" algn="ctr" defTabSz="914400" rtl="0" eaLnBrk="1" fontAlgn="base" latinLnBrk="0" hangingPunct="1">
                        <a:lnSpc>
                          <a:spcPct val="90000"/>
                        </a:lnSpc>
                        <a:spcBef>
                          <a:spcPct val="40000"/>
                        </a:spcBef>
                        <a:spcAft>
                          <a:spcPct val="0"/>
                        </a:spcAft>
                        <a:buClr>
                          <a:schemeClr val="hlink"/>
                        </a:buClr>
                        <a:buSzPct val="60000"/>
                        <a:buFont typeface="Wingdings" pitchFamily="2" charset="2"/>
                        <a:buNone/>
                        <a:tabLst/>
                      </a:pPr>
                      <a:r>
                        <a:rPr kumimoji="0" lang="en-US" sz="3200" b="1" i="0" u="none" strike="noStrike" cap="none" normalizeH="0" baseline="0" dirty="0" smtClean="0">
                          <a:ln>
                            <a:noFill/>
                          </a:ln>
                          <a:solidFill>
                            <a:srgbClr val="FFFF00"/>
                          </a:solidFill>
                          <a:effectLst/>
                          <a:latin typeface="Arial" charset="0"/>
                        </a:rPr>
                        <a:t>T</a:t>
                      </a:r>
                      <a:r>
                        <a:rPr kumimoji="0" lang="en-US" sz="2800" b="1" i="0" u="none" strike="noStrike" cap="none" normalizeH="0" baseline="0" dirty="0" smtClean="0">
                          <a:ln>
                            <a:noFill/>
                          </a:ln>
                          <a:solidFill>
                            <a:srgbClr val="FFFF00"/>
                          </a:solidFill>
                          <a:effectLst/>
                          <a:latin typeface="Arial" charset="0"/>
                        </a:rPr>
                        <a:t>hymine</a:t>
                      </a:r>
                    </a:p>
                  </a:txBody>
                  <a:tcPr marT="45663" marB="45663"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40000"/>
                        </a:spcBef>
                        <a:spcAft>
                          <a:spcPct val="0"/>
                        </a:spcAft>
                        <a:buClr>
                          <a:schemeClr val="hlink"/>
                        </a:buClr>
                        <a:buSzPct val="60000"/>
                        <a:buFont typeface="Wingdings" pitchFamily="2" charset="2"/>
                        <a:buNone/>
                        <a:tabLst/>
                      </a:pPr>
                      <a:r>
                        <a:rPr kumimoji="0" lang="en-US" sz="3200" b="1" i="0" u="none" strike="noStrike" cap="none" normalizeH="0" baseline="0" dirty="0" smtClean="0">
                          <a:ln>
                            <a:noFill/>
                          </a:ln>
                          <a:solidFill>
                            <a:srgbClr val="FFFF00"/>
                          </a:solidFill>
                          <a:effectLst/>
                          <a:latin typeface="Arial" charset="0"/>
                        </a:rPr>
                        <a:t>U</a:t>
                      </a:r>
                      <a:r>
                        <a:rPr kumimoji="0" lang="en-US" sz="2800" b="1" i="0" u="none" strike="noStrike" cap="none" normalizeH="0" baseline="0" dirty="0" smtClean="0">
                          <a:ln>
                            <a:noFill/>
                          </a:ln>
                          <a:solidFill>
                            <a:srgbClr val="FFFF00"/>
                          </a:solidFill>
                          <a:effectLst/>
                          <a:latin typeface="Arial" charset="0"/>
                        </a:rPr>
                        <a:t>racil</a:t>
                      </a:r>
                    </a:p>
                  </a:txBody>
                  <a:tcPr marT="45663" marB="45663" horzOverflow="overflow">
                    <a:lnL>
                      <a:noFill/>
                    </a:lnL>
                    <a:lnR cap="flat">
                      <a:noFill/>
                    </a:lnR>
                    <a:lnT cap="flat">
                      <a:noFill/>
                    </a:lnT>
                    <a:lnB cap="flat">
                      <a:noFill/>
                    </a:lnB>
                    <a:lnTlToBr>
                      <a:noFill/>
                    </a:lnTlToBr>
                    <a:lnBlToTr>
                      <a:noFill/>
                    </a:lnBlToTr>
                    <a:noFill/>
                  </a:tcPr>
                </a:tc>
              </a:tr>
            </a:tbl>
          </a:graphicData>
        </a:graphic>
      </p:graphicFrame>
      <p:graphicFrame>
        <p:nvGraphicFramePr>
          <p:cNvPr id="265508" name="Group 292"/>
          <p:cNvGraphicFramePr>
            <a:graphicFrameLocks noGrp="1"/>
          </p:cNvGraphicFramePr>
          <p:nvPr>
            <p:extLst>
              <p:ext uri="{D42A27DB-BD31-4B8C-83A1-F6EECF244321}">
                <p14:modId xmlns:p14="http://schemas.microsoft.com/office/powerpoint/2010/main" val="1386914362"/>
              </p:ext>
            </p:extLst>
          </p:nvPr>
        </p:nvGraphicFramePr>
        <p:xfrm>
          <a:off x="1734532" y="1282700"/>
          <a:ext cx="5486400" cy="2176352"/>
        </p:xfrm>
        <a:graphic>
          <a:graphicData uri="http://schemas.openxmlformats.org/drawingml/2006/table">
            <a:tbl>
              <a:tblPr/>
              <a:tblGrid>
                <a:gridCol w="2743200"/>
                <a:gridCol w="2743200"/>
              </a:tblGrid>
              <a:tr h="503031">
                <a:tc>
                  <a:txBody>
                    <a:bodyPr/>
                    <a:lstStyle/>
                    <a:p>
                      <a:pPr marL="0" marR="0" lvl="0" indent="0" algn="ctr" defTabSz="914400" rtl="0" eaLnBrk="1" fontAlgn="base" latinLnBrk="0" hangingPunct="1">
                        <a:lnSpc>
                          <a:spcPct val="90000"/>
                        </a:lnSpc>
                        <a:spcBef>
                          <a:spcPct val="40000"/>
                        </a:spcBef>
                        <a:spcAft>
                          <a:spcPct val="0"/>
                        </a:spcAft>
                        <a:buClr>
                          <a:schemeClr val="hlink"/>
                        </a:buClr>
                        <a:buSzPct val="60000"/>
                        <a:buFont typeface="Wingdings" pitchFamily="2" charset="2"/>
                        <a:buNone/>
                        <a:tabLst/>
                      </a:pPr>
                      <a:r>
                        <a:rPr kumimoji="0" lang="en-US" sz="3600" b="1" i="0" u="sng" strike="noStrike" cap="none" normalizeH="0" baseline="0" dirty="0" smtClean="0">
                          <a:ln>
                            <a:noFill/>
                          </a:ln>
                          <a:solidFill>
                            <a:schemeClr val="tx1"/>
                          </a:solidFill>
                          <a:effectLst/>
                          <a:latin typeface="Arial" charset="0"/>
                        </a:rPr>
                        <a:t>DNA</a:t>
                      </a:r>
                    </a:p>
                  </a:txBody>
                  <a:tcPr marT="45730" marB="45730"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40000"/>
                        </a:spcBef>
                        <a:spcAft>
                          <a:spcPct val="0"/>
                        </a:spcAft>
                        <a:buClr>
                          <a:schemeClr val="hlink"/>
                        </a:buClr>
                        <a:buSzPct val="60000"/>
                        <a:buFont typeface="Wingdings" pitchFamily="2" charset="2"/>
                        <a:buNone/>
                        <a:tabLst/>
                      </a:pPr>
                      <a:r>
                        <a:rPr kumimoji="0" lang="en-US" sz="3600" b="1" i="0" u="sng" strike="noStrike" cap="none" normalizeH="0" baseline="0" dirty="0" smtClean="0">
                          <a:ln>
                            <a:noFill/>
                          </a:ln>
                          <a:solidFill>
                            <a:schemeClr val="tx1"/>
                          </a:solidFill>
                          <a:effectLst/>
                          <a:latin typeface="Arial" charset="0"/>
                        </a:rPr>
                        <a:t>RNA</a:t>
                      </a:r>
                    </a:p>
                  </a:txBody>
                  <a:tcPr marT="45730" marB="45730" horzOverflow="overflow">
                    <a:lnL>
                      <a:noFill/>
                    </a:lnL>
                    <a:lnR cap="flat">
                      <a:noFill/>
                    </a:lnR>
                    <a:lnT cap="flat">
                      <a:noFill/>
                    </a:lnT>
                    <a:lnB>
                      <a:noFill/>
                    </a:lnB>
                    <a:lnTlToBr>
                      <a:noFill/>
                    </a:lnTlToBr>
                    <a:lnBlToTr>
                      <a:noFill/>
                    </a:lnBlToTr>
                    <a:noFill/>
                  </a:tcPr>
                </a:tc>
              </a:tr>
              <a:tr h="406998">
                <a:tc>
                  <a:txBody>
                    <a:bodyPr/>
                    <a:lstStyle/>
                    <a:p>
                      <a:pPr marL="0" marR="0" lvl="0" indent="0" algn="ctr" defTabSz="914400" rtl="0" eaLnBrk="1" fontAlgn="base" latinLnBrk="0" hangingPunct="1">
                        <a:lnSpc>
                          <a:spcPct val="90000"/>
                        </a:lnSpc>
                        <a:spcBef>
                          <a:spcPct val="40000"/>
                        </a:spcBef>
                        <a:spcAft>
                          <a:spcPct val="0"/>
                        </a:spcAft>
                        <a:buClr>
                          <a:schemeClr val="hlink"/>
                        </a:buClr>
                        <a:buSzPct val="60000"/>
                        <a:buFont typeface="Wingdings" pitchFamily="2" charset="2"/>
                        <a:buNone/>
                        <a:tabLst/>
                      </a:pPr>
                      <a:r>
                        <a:rPr kumimoji="0" lang="en-US" sz="3200" b="1" i="0" u="none" strike="noStrike" cap="none" normalizeH="0" baseline="0" dirty="0" smtClean="0">
                          <a:ln>
                            <a:noFill/>
                          </a:ln>
                          <a:solidFill>
                            <a:schemeClr val="tx1"/>
                          </a:solidFill>
                          <a:effectLst/>
                          <a:latin typeface="Arial" charset="0"/>
                        </a:rPr>
                        <a:t>A</a:t>
                      </a:r>
                      <a:r>
                        <a:rPr kumimoji="0" lang="en-US" sz="2800" b="1" i="0" u="none" strike="noStrike" cap="none" normalizeH="0" baseline="0" dirty="0" smtClean="0">
                          <a:ln>
                            <a:noFill/>
                          </a:ln>
                          <a:solidFill>
                            <a:schemeClr val="tx1"/>
                          </a:solidFill>
                          <a:effectLst/>
                          <a:latin typeface="Arial" charset="0"/>
                        </a:rPr>
                        <a:t>denine</a:t>
                      </a:r>
                    </a:p>
                  </a:txBody>
                  <a:tcPr marT="45730" marB="4573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40000"/>
                        </a:spcBef>
                        <a:spcAft>
                          <a:spcPct val="0"/>
                        </a:spcAft>
                        <a:buClr>
                          <a:schemeClr val="hlink"/>
                        </a:buClr>
                        <a:buSzPct val="60000"/>
                        <a:buFont typeface="Wingdings" pitchFamily="2" charset="2"/>
                        <a:buNone/>
                        <a:tabLst/>
                      </a:pPr>
                      <a:r>
                        <a:rPr kumimoji="0" lang="en-US" sz="3200" b="1" i="0" u="none" strike="noStrike" cap="none" normalizeH="0" baseline="0" dirty="0" smtClean="0">
                          <a:ln>
                            <a:noFill/>
                          </a:ln>
                          <a:solidFill>
                            <a:schemeClr val="tx1"/>
                          </a:solidFill>
                          <a:effectLst/>
                          <a:latin typeface="Arial" charset="0"/>
                        </a:rPr>
                        <a:t>A</a:t>
                      </a:r>
                      <a:r>
                        <a:rPr kumimoji="0" lang="en-US" sz="2800" b="1" i="0" u="none" strike="noStrike" cap="none" normalizeH="0" baseline="0" dirty="0" smtClean="0">
                          <a:ln>
                            <a:noFill/>
                          </a:ln>
                          <a:solidFill>
                            <a:schemeClr val="tx1"/>
                          </a:solidFill>
                          <a:effectLst/>
                          <a:latin typeface="Arial" charset="0"/>
                        </a:rPr>
                        <a:t>denine</a:t>
                      </a:r>
                    </a:p>
                  </a:txBody>
                  <a:tcPr marT="45730" marB="45730" horzOverflow="overflow">
                    <a:lnL>
                      <a:noFill/>
                    </a:lnL>
                    <a:lnR cap="flat">
                      <a:noFill/>
                    </a:lnR>
                    <a:lnT>
                      <a:noFill/>
                    </a:lnT>
                    <a:lnB>
                      <a:noFill/>
                    </a:lnB>
                    <a:lnTlToBr>
                      <a:noFill/>
                    </a:lnTlToBr>
                    <a:lnBlToTr>
                      <a:noFill/>
                    </a:lnBlToTr>
                    <a:noFill/>
                  </a:tcPr>
                </a:tc>
              </a:tr>
              <a:tr h="406998">
                <a:tc>
                  <a:txBody>
                    <a:bodyPr/>
                    <a:lstStyle/>
                    <a:p>
                      <a:pPr marL="0" marR="0" lvl="0" indent="0" algn="ctr" defTabSz="914400" rtl="0" eaLnBrk="1" fontAlgn="base" latinLnBrk="0" hangingPunct="1">
                        <a:lnSpc>
                          <a:spcPct val="90000"/>
                        </a:lnSpc>
                        <a:spcBef>
                          <a:spcPct val="40000"/>
                        </a:spcBef>
                        <a:spcAft>
                          <a:spcPct val="0"/>
                        </a:spcAft>
                        <a:buClr>
                          <a:schemeClr val="hlink"/>
                        </a:buClr>
                        <a:buSzPct val="60000"/>
                        <a:buFont typeface="Wingdings" pitchFamily="2" charset="2"/>
                        <a:buNone/>
                        <a:tabLst/>
                      </a:pPr>
                      <a:r>
                        <a:rPr kumimoji="0" lang="en-US" sz="3200" b="1" i="0" u="none" strike="noStrike" cap="none" normalizeH="0" baseline="0" dirty="0" smtClean="0">
                          <a:ln>
                            <a:noFill/>
                          </a:ln>
                          <a:solidFill>
                            <a:schemeClr val="tx1"/>
                          </a:solidFill>
                          <a:effectLst/>
                          <a:latin typeface="Arial" charset="0"/>
                        </a:rPr>
                        <a:t>C</a:t>
                      </a:r>
                      <a:r>
                        <a:rPr kumimoji="0" lang="en-US" sz="2800" b="1" i="0" u="none" strike="noStrike" cap="none" normalizeH="0" baseline="0" dirty="0" smtClean="0">
                          <a:ln>
                            <a:noFill/>
                          </a:ln>
                          <a:solidFill>
                            <a:schemeClr val="tx1"/>
                          </a:solidFill>
                          <a:effectLst/>
                          <a:latin typeface="Arial" charset="0"/>
                        </a:rPr>
                        <a:t>ytosine</a:t>
                      </a:r>
                    </a:p>
                  </a:txBody>
                  <a:tcPr marT="45730" marB="45730"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40000"/>
                        </a:spcBef>
                        <a:spcAft>
                          <a:spcPct val="0"/>
                        </a:spcAft>
                        <a:buClr>
                          <a:schemeClr val="hlink"/>
                        </a:buClr>
                        <a:buSzPct val="60000"/>
                        <a:buFont typeface="Wingdings" pitchFamily="2" charset="2"/>
                        <a:buNone/>
                        <a:tabLst/>
                      </a:pPr>
                      <a:r>
                        <a:rPr kumimoji="0" lang="en-US" sz="3200" b="1" i="0" u="none" strike="noStrike" cap="none" normalizeH="0" baseline="0" dirty="0" smtClean="0">
                          <a:ln>
                            <a:noFill/>
                          </a:ln>
                          <a:solidFill>
                            <a:schemeClr val="tx1"/>
                          </a:solidFill>
                          <a:effectLst/>
                          <a:latin typeface="Arial" charset="0"/>
                        </a:rPr>
                        <a:t>C</a:t>
                      </a:r>
                      <a:r>
                        <a:rPr kumimoji="0" lang="en-US" sz="2800" b="1" i="0" u="none" strike="noStrike" cap="none" normalizeH="0" baseline="0" dirty="0" smtClean="0">
                          <a:ln>
                            <a:noFill/>
                          </a:ln>
                          <a:solidFill>
                            <a:schemeClr val="tx1"/>
                          </a:solidFill>
                          <a:effectLst/>
                          <a:latin typeface="Arial" charset="0"/>
                        </a:rPr>
                        <a:t>ytosine</a:t>
                      </a:r>
                    </a:p>
                  </a:txBody>
                  <a:tcPr marT="45730" marB="45730" horzOverflow="overflow">
                    <a:lnL>
                      <a:noFill/>
                    </a:lnL>
                    <a:lnR cap="flat">
                      <a:noFill/>
                    </a:lnR>
                    <a:lnT>
                      <a:noFill/>
                    </a:lnT>
                    <a:lnB>
                      <a:noFill/>
                    </a:lnB>
                    <a:lnTlToBr>
                      <a:noFill/>
                    </a:lnTlToBr>
                    <a:lnBlToTr>
                      <a:noFill/>
                    </a:lnBlToTr>
                    <a:noFill/>
                  </a:tcPr>
                </a:tc>
              </a:tr>
              <a:tr h="406998">
                <a:tc>
                  <a:txBody>
                    <a:bodyPr/>
                    <a:lstStyle/>
                    <a:p>
                      <a:pPr marL="0" marR="0" lvl="0" indent="0" algn="ctr" defTabSz="914400" rtl="0" eaLnBrk="1" fontAlgn="base" latinLnBrk="0" hangingPunct="1">
                        <a:lnSpc>
                          <a:spcPct val="90000"/>
                        </a:lnSpc>
                        <a:spcBef>
                          <a:spcPct val="40000"/>
                        </a:spcBef>
                        <a:spcAft>
                          <a:spcPct val="0"/>
                        </a:spcAft>
                        <a:buClr>
                          <a:schemeClr val="hlink"/>
                        </a:buClr>
                        <a:buSzPct val="60000"/>
                        <a:buFont typeface="Wingdings" pitchFamily="2" charset="2"/>
                        <a:buNone/>
                        <a:tabLst/>
                      </a:pPr>
                      <a:r>
                        <a:rPr kumimoji="0" lang="en-US" sz="3200" b="1" i="0" u="none" strike="noStrike" cap="none" normalizeH="0" baseline="0" dirty="0" smtClean="0">
                          <a:ln>
                            <a:noFill/>
                          </a:ln>
                          <a:solidFill>
                            <a:schemeClr val="tx1"/>
                          </a:solidFill>
                          <a:effectLst/>
                          <a:latin typeface="Arial" charset="0"/>
                        </a:rPr>
                        <a:t>G</a:t>
                      </a:r>
                      <a:r>
                        <a:rPr kumimoji="0" lang="en-US" sz="2800" b="1" i="0" u="none" strike="noStrike" cap="none" normalizeH="0" baseline="0" dirty="0" smtClean="0">
                          <a:ln>
                            <a:noFill/>
                          </a:ln>
                          <a:solidFill>
                            <a:schemeClr val="tx1"/>
                          </a:solidFill>
                          <a:effectLst/>
                          <a:latin typeface="Arial" charset="0"/>
                        </a:rPr>
                        <a:t>uanine</a:t>
                      </a:r>
                    </a:p>
                  </a:txBody>
                  <a:tcPr marT="45730" marB="45730"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90000"/>
                        </a:lnSpc>
                        <a:spcBef>
                          <a:spcPct val="40000"/>
                        </a:spcBef>
                        <a:spcAft>
                          <a:spcPct val="0"/>
                        </a:spcAft>
                        <a:buClr>
                          <a:schemeClr val="hlink"/>
                        </a:buClr>
                        <a:buSzPct val="60000"/>
                        <a:buFont typeface="Wingdings" pitchFamily="2" charset="2"/>
                        <a:buNone/>
                        <a:tabLst/>
                      </a:pPr>
                      <a:r>
                        <a:rPr kumimoji="0" lang="en-US" sz="3200" b="1" i="0" u="none" strike="noStrike" cap="none" normalizeH="0" baseline="0" dirty="0" smtClean="0">
                          <a:ln>
                            <a:noFill/>
                          </a:ln>
                          <a:solidFill>
                            <a:schemeClr val="tx1"/>
                          </a:solidFill>
                          <a:effectLst/>
                          <a:latin typeface="Arial" charset="0"/>
                        </a:rPr>
                        <a:t>G</a:t>
                      </a:r>
                      <a:r>
                        <a:rPr kumimoji="0" lang="en-US" sz="2800" b="1" i="0" u="none" strike="noStrike" cap="none" normalizeH="0" baseline="0" dirty="0" smtClean="0">
                          <a:ln>
                            <a:noFill/>
                          </a:ln>
                          <a:solidFill>
                            <a:schemeClr val="tx1"/>
                          </a:solidFill>
                          <a:effectLst/>
                          <a:latin typeface="Arial" charset="0"/>
                        </a:rPr>
                        <a:t>uanine</a:t>
                      </a:r>
                    </a:p>
                  </a:txBody>
                  <a:tcPr marT="45730" marB="45730" horzOverflow="overflow">
                    <a:lnL>
                      <a:noFill/>
                    </a:lnL>
                    <a:lnR cap="flat">
                      <a:noFill/>
                    </a:lnR>
                    <a:lnT>
                      <a:noFill/>
                    </a:lnT>
                    <a:lnB cap="flat">
                      <a:noFill/>
                    </a:lnB>
                    <a:lnTlToBr>
                      <a:noFill/>
                    </a:lnTlToBr>
                    <a:lnBlToTr>
                      <a:noFill/>
                    </a:lnBlToTr>
                    <a:noFill/>
                  </a:tcPr>
                </a:tc>
              </a:tr>
            </a:tbl>
          </a:graphicData>
        </a:graphic>
      </p:graphicFrame>
      <p:sp>
        <p:nvSpPr>
          <p:cNvPr id="3" name="Oval 2"/>
          <p:cNvSpPr/>
          <p:nvPr/>
        </p:nvSpPr>
        <p:spPr>
          <a:xfrm>
            <a:off x="2430605" y="4150077"/>
            <a:ext cx="728708" cy="728708"/>
          </a:xfrm>
          <a:prstGeom prst="ellipse">
            <a:avLst/>
          </a:prstGeom>
          <a:noFill/>
          <a:ln w="28575">
            <a:solidFill>
              <a:schemeClr val="tx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5454738" y="4159504"/>
            <a:ext cx="728708" cy="728708"/>
          </a:xfrm>
          <a:prstGeom prst="ellipse">
            <a:avLst/>
          </a:prstGeom>
          <a:noFill/>
          <a:ln w="28575">
            <a:solidFill>
              <a:schemeClr val="tx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1980815" y="5914266"/>
            <a:ext cx="2049704" cy="538327"/>
          </a:xfrm>
          <a:prstGeom prst="ellipse">
            <a:avLst/>
          </a:prstGeom>
          <a:noFill/>
          <a:ln w="28575">
            <a:solidFill>
              <a:schemeClr val="tx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5060776" y="5909504"/>
            <a:ext cx="1388215" cy="538327"/>
          </a:xfrm>
          <a:prstGeom prst="ellipse">
            <a:avLst/>
          </a:prstGeom>
          <a:noFill/>
          <a:ln w="28575">
            <a:solidFill>
              <a:schemeClr val="tx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65508"/>
                                        </p:tgtEl>
                                        <p:attrNameLst>
                                          <p:attrName>style.visibility</p:attrName>
                                        </p:attrNameLst>
                                      </p:cBhvr>
                                      <p:to>
                                        <p:strVal val="visible"/>
                                      </p:to>
                                    </p:set>
                                    <p:animEffect transition="in" filter="wipe(up)">
                                      <p:cBhvr>
                                        <p:cTn id="7" dur="500"/>
                                        <p:tgtEl>
                                          <p:spTgt spid="265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65474"/>
                                        </p:tgtEl>
                                        <p:attrNameLst>
                                          <p:attrName>style.visibility</p:attrName>
                                        </p:attrNameLst>
                                      </p:cBhvr>
                                      <p:to>
                                        <p:strVal val="visible"/>
                                      </p:to>
                                    </p:set>
                                    <p:animEffect transition="in" filter="wipe(up)">
                                      <p:cBhvr>
                                        <p:cTn id="12" dur="500"/>
                                        <p:tgtEl>
                                          <p:spTgt spid="2654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151"/>
                                        </p:tgtEl>
                                        <p:attrNameLst>
                                          <p:attrName>style.visibility</p:attrName>
                                        </p:attrNameLst>
                                      </p:cBhvr>
                                      <p:to>
                                        <p:strVal val="visible"/>
                                      </p:to>
                                    </p:set>
                                    <p:animEffect transition="in" filter="fade">
                                      <p:cBhvr>
                                        <p:cTn id="25" dur="1500"/>
                                        <p:tgtEl>
                                          <p:spTgt spid="151"/>
                                        </p:tgtEl>
                                      </p:cBhvr>
                                    </p:animEffect>
                                    <p:anim calcmode="lin" valueType="num">
                                      <p:cBhvr>
                                        <p:cTn id="26" dur="1500" fill="hold"/>
                                        <p:tgtEl>
                                          <p:spTgt spid="151"/>
                                        </p:tgtEl>
                                        <p:attrNameLst>
                                          <p:attrName>ppt_w</p:attrName>
                                        </p:attrNameLst>
                                      </p:cBhvr>
                                      <p:tavLst>
                                        <p:tav tm="0" fmla="#ppt_w*sin(2.5*pi*$)">
                                          <p:val>
                                            <p:fltVal val="0"/>
                                          </p:val>
                                        </p:tav>
                                        <p:tav tm="100000">
                                          <p:val>
                                            <p:fltVal val="1"/>
                                          </p:val>
                                        </p:tav>
                                      </p:tavLst>
                                    </p:anim>
                                    <p:anim calcmode="lin" valueType="num">
                                      <p:cBhvr>
                                        <p:cTn id="27" dur="1500" fill="hold"/>
                                        <p:tgtEl>
                                          <p:spTgt spid="151"/>
                                        </p:tgtEl>
                                        <p:attrNameLst>
                                          <p:attrName>ppt_h</p:attrName>
                                        </p:attrNameLst>
                                      </p:cBhvr>
                                      <p:tavLst>
                                        <p:tav tm="0">
                                          <p:val>
                                            <p:strVal val="#ppt_h"/>
                                          </p:val>
                                        </p:tav>
                                        <p:tav tm="100000">
                                          <p:val>
                                            <p:strVal val="#ppt_h"/>
                                          </p:val>
                                        </p:tav>
                                      </p:tavLst>
                                    </p:anim>
                                  </p:childTnLst>
                                </p:cTn>
                              </p:par>
                              <p:par>
                                <p:cTn id="28" presetID="45"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500"/>
                                        <p:tgtEl>
                                          <p:spTgt spid="3"/>
                                        </p:tgtEl>
                                      </p:cBhvr>
                                    </p:animEffect>
                                    <p:anim calcmode="lin" valueType="num">
                                      <p:cBhvr>
                                        <p:cTn id="31" dur="1500" fill="hold"/>
                                        <p:tgtEl>
                                          <p:spTgt spid="3"/>
                                        </p:tgtEl>
                                        <p:attrNameLst>
                                          <p:attrName>ppt_w</p:attrName>
                                        </p:attrNameLst>
                                      </p:cBhvr>
                                      <p:tavLst>
                                        <p:tav tm="0" fmla="#ppt_w*sin(2.5*pi*$)">
                                          <p:val>
                                            <p:fltVal val="0"/>
                                          </p:val>
                                        </p:tav>
                                        <p:tav tm="100000">
                                          <p:val>
                                            <p:fltVal val="1"/>
                                          </p:val>
                                        </p:tav>
                                      </p:tavLst>
                                    </p:anim>
                                    <p:anim calcmode="lin" valueType="num">
                                      <p:cBhvr>
                                        <p:cTn id="32" dur="1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grpId="0" nodeType="clickEffect">
                                  <p:stCondLst>
                                    <p:cond delay="0"/>
                                  </p:stCondLst>
                                  <p:childTnLst>
                                    <p:set>
                                      <p:cBhvr>
                                        <p:cTn id="36" dur="1" fill="hold">
                                          <p:stCondLst>
                                            <p:cond delay="0"/>
                                          </p:stCondLst>
                                        </p:cTn>
                                        <p:tgtEl>
                                          <p:spTgt spid="153"/>
                                        </p:tgtEl>
                                        <p:attrNameLst>
                                          <p:attrName>style.visibility</p:attrName>
                                        </p:attrNameLst>
                                      </p:cBhvr>
                                      <p:to>
                                        <p:strVal val="visible"/>
                                      </p:to>
                                    </p:set>
                                    <p:animEffect transition="in" filter="fade">
                                      <p:cBhvr>
                                        <p:cTn id="37" dur="1500"/>
                                        <p:tgtEl>
                                          <p:spTgt spid="153"/>
                                        </p:tgtEl>
                                      </p:cBhvr>
                                    </p:animEffect>
                                    <p:anim calcmode="lin" valueType="num">
                                      <p:cBhvr>
                                        <p:cTn id="38" dur="1500" fill="hold"/>
                                        <p:tgtEl>
                                          <p:spTgt spid="153"/>
                                        </p:tgtEl>
                                        <p:attrNameLst>
                                          <p:attrName>ppt_w</p:attrName>
                                        </p:attrNameLst>
                                      </p:cBhvr>
                                      <p:tavLst>
                                        <p:tav tm="0" fmla="#ppt_w*sin(2.5*pi*$)">
                                          <p:val>
                                            <p:fltVal val="0"/>
                                          </p:val>
                                        </p:tav>
                                        <p:tav tm="100000">
                                          <p:val>
                                            <p:fltVal val="1"/>
                                          </p:val>
                                        </p:tav>
                                      </p:tavLst>
                                    </p:anim>
                                    <p:anim calcmode="lin" valueType="num">
                                      <p:cBhvr>
                                        <p:cTn id="39" dur="1500" fill="hold"/>
                                        <p:tgtEl>
                                          <p:spTgt spid="153"/>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152"/>
                                        </p:tgtEl>
                                        <p:attrNameLst>
                                          <p:attrName>style.visibility</p:attrName>
                                        </p:attrNameLst>
                                      </p:cBhvr>
                                      <p:to>
                                        <p:strVal val="visible"/>
                                      </p:to>
                                    </p:set>
                                    <p:animEffect transition="in" filter="fade">
                                      <p:cBhvr>
                                        <p:cTn id="42" dur="1500"/>
                                        <p:tgtEl>
                                          <p:spTgt spid="152"/>
                                        </p:tgtEl>
                                      </p:cBhvr>
                                    </p:animEffect>
                                    <p:anim calcmode="lin" valueType="num">
                                      <p:cBhvr>
                                        <p:cTn id="43" dur="1500" fill="hold"/>
                                        <p:tgtEl>
                                          <p:spTgt spid="152"/>
                                        </p:tgtEl>
                                        <p:attrNameLst>
                                          <p:attrName>ppt_w</p:attrName>
                                        </p:attrNameLst>
                                      </p:cBhvr>
                                      <p:tavLst>
                                        <p:tav tm="0" fmla="#ppt_w*sin(2.5*pi*$)">
                                          <p:val>
                                            <p:fltVal val="0"/>
                                          </p:val>
                                        </p:tav>
                                        <p:tav tm="100000">
                                          <p:val>
                                            <p:fltVal val="1"/>
                                          </p:val>
                                        </p:tav>
                                      </p:tavLst>
                                    </p:anim>
                                    <p:anim calcmode="lin" valueType="num">
                                      <p:cBhvr>
                                        <p:cTn id="44" dur="1500" fill="hold"/>
                                        <p:tgtEl>
                                          <p:spTgt spid="1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1" grpId="0" animBg="1"/>
      <p:bldP spid="152" grpId="0" animBg="1"/>
      <p:bldP spid="1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3" name="Group 1082"/>
          <p:cNvGrpSpPr/>
          <p:nvPr/>
        </p:nvGrpSpPr>
        <p:grpSpPr>
          <a:xfrm rot="20374263">
            <a:off x="-234139" y="1761764"/>
            <a:ext cx="7835179" cy="1831212"/>
            <a:chOff x="1592488" y="3775974"/>
            <a:chExt cx="4353305" cy="1017440"/>
          </a:xfrm>
        </p:grpSpPr>
        <p:pic>
          <p:nvPicPr>
            <p:cNvPr id="1086" name="Picture 10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2488" y="3775974"/>
              <a:ext cx="4353305" cy="1017440"/>
            </a:xfrm>
            <a:prstGeom prst="rect">
              <a:avLst/>
            </a:prstGeom>
          </p:spPr>
        </p:pic>
        <p:sp>
          <p:nvSpPr>
            <p:cNvPr id="1084" name="Rounded Rectangle 1083"/>
            <p:cNvSpPr/>
            <p:nvPr/>
          </p:nvSpPr>
          <p:spPr>
            <a:xfrm rot="14909681">
              <a:off x="4352354" y="4168242"/>
              <a:ext cx="436169"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G</a:t>
              </a:r>
              <a:endParaRPr lang="en-US" dirty="0">
                <a:solidFill>
                  <a:schemeClr val="tx1"/>
                </a:solidFill>
                <a:effectLst>
                  <a:outerShdw blurRad="38100" dist="38100" dir="2700000" algn="tl">
                    <a:srgbClr val="000000">
                      <a:alpha val="43137"/>
                    </a:srgbClr>
                  </a:outerShdw>
                </a:effectLst>
              </a:endParaRPr>
            </a:p>
          </p:txBody>
        </p:sp>
        <p:sp>
          <p:nvSpPr>
            <p:cNvPr id="1085" name="Rounded Rectangle 21"/>
            <p:cNvSpPr/>
            <p:nvPr/>
          </p:nvSpPr>
          <p:spPr>
            <a:xfrm rot="15523015">
              <a:off x="4526658" y="4318256"/>
              <a:ext cx="434052" cy="106673"/>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A</a:t>
              </a:r>
              <a:endParaRPr lang="en-US" dirty="0">
                <a:solidFill>
                  <a:schemeClr val="tx1"/>
                </a:solidFill>
                <a:effectLst>
                  <a:outerShdw blurRad="38100" dist="38100" dir="2700000" algn="tl">
                    <a:srgbClr val="000000">
                      <a:alpha val="43137"/>
                    </a:srgbClr>
                  </a:outerShdw>
                </a:effectLst>
              </a:endParaRPr>
            </a:p>
          </p:txBody>
        </p:sp>
        <p:sp>
          <p:nvSpPr>
            <p:cNvPr id="1087" name="Rounded Rectangle 1086"/>
            <p:cNvSpPr/>
            <p:nvPr/>
          </p:nvSpPr>
          <p:spPr>
            <a:xfrm rot="16632731">
              <a:off x="2290292" y="4463110"/>
              <a:ext cx="422446"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G</a:t>
              </a:r>
              <a:endParaRPr lang="en-US" dirty="0">
                <a:solidFill>
                  <a:schemeClr val="tx1"/>
                </a:solidFill>
                <a:effectLst>
                  <a:outerShdw blurRad="38100" dist="38100" dir="2700000" algn="tl">
                    <a:srgbClr val="000000">
                      <a:alpha val="43137"/>
                    </a:srgbClr>
                  </a:outerShdw>
                </a:effectLst>
              </a:endParaRPr>
            </a:p>
          </p:txBody>
        </p:sp>
        <p:sp>
          <p:nvSpPr>
            <p:cNvPr id="1088" name="Rounded Rectangle 1087"/>
            <p:cNvSpPr/>
            <p:nvPr/>
          </p:nvSpPr>
          <p:spPr>
            <a:xfrm rot="18470708">
              <a:off x="2012094" y="4333742"/>
              <a:ext cx="456311"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G</a:t>
              </a:r>
              <a:endParaRPr lang="en-US" dirty="0">
                <a:solidFill>
                  <a:schemeClr val="tx1"/>
                </a:solidFill>
                <a:effectLst>
                  <a:outerShdw blurRad="38100" dist="38100" dir="2700000" algn="tl">
                    <a:srgbClr val="000000">
                      <a:alpha val="43137"/>
                    </a:srgbClr>
                  </a:outerShdw>
                </a:effectLst>
              </a:endParaRPr>
            </a:p>
          </p:txBody>
        </p:sp>
        <p:sp>
          <p:nvSpPr>
            <p:cNvPr id="1089" name="Rounded Rectangle 1088"/>
            <p:cNvSpPr/>
            <p:nvPr/>
          </p:nvSpPr>
          <p:spPr>
            <a:xfrm rot="18186171">
              <a:off x="1664104" y="4063643"/>
              <a:ext cx="437103" cy="106673"/>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A</a:t>
              </a:r>
              <a:endParaRPr lang="en-US" dirty="0">
                <a:solidFill>
                  <a:schemeClr val="tx1"/>
                </a:solidFill>
                <a:effectLst>
                  <a:outerShdw blurRad="38100" dist="38100" dir="2700000" algn="tl">
                    <a:srgbClr val="000000">
                      <a:alpha val="43137"/>
                    </a:srgbClr>
                  </a:outerShdw>
                </a:effectLst>
              </a:endParaRPr>
            </a:p>
          </p:txBody>
        </p:sp>
        <p:sp>
          <p:nvSpPr>
            <p:cNvPr id="1090" name="Rounded Rectangle 1089"/>
            <p:cNvSpPr/>
            <p:nvPr/>
          </p:nvSpPr>
          <p:spPr>
            <a:xfrm rot="18532796">
              <a:off x="1814826" y="4189569"/>
              <a:ext cx="462506"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U</a:t>
              </a:r>
              <a:endParaRPr lang="en-US" dirty="0">
                <a:solidFill>
                  <a:schemeClr val="tx1"/>
                </a:solidFill>
                <a:effectLst>
                  <a:outerShdw blurRad="38100" dist="38100" dir="2700000" algn="tl">
                    <a:srgbClr val="000000">
                      <a:alpha val="43137"/>
                    </a:srgbClr>
                  </a:outerShdw>
                </a:effectLst>
              </a:endParaRPr>
            </a:p>
          </p:txBody>
        </p:sp>
        <p:sp>
          <p:nvSpPr>
            <p:cNvPr id="1091" name="Rounded Rectangle 1090"/>
            <p:cNvSpPr/>
            <p:nvPr/>
          </p:nvSpPr>
          <p:spPr>
            <a:xfrm rot="15706447">
              <a:off x="2463682" y="4437626"/>
              <a:ext cx="426661"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C</a:t>
              </a:r>
              <a:endParaRPr lang="en-US" dirty="0">
                <a:solidFill>
                  <a:schemeClr val="tx1"/>
                </a:solidFill>
                <a:effectLst>
                  <a:outerShdw blurRad="38100" dist="38100" dir="2700000" algn="tl">
                    <a:srgbClr val="000000">
                      <a:alpha val="43137"/>
                    </a:srgbClr>
                  </a:outerShdw>
                </a:effectLst>
              </a:endParaRPr>
            </a:p>
          </p:txBody>
        </p:sp>
        <p:sp>
          <p:nvSpPr>
            <p:cNvPr id="1092" name="Rounded Rectangle 1091"/>
            <p:cNvSpPr/>
            <p:nvPr/>
          </p:nvSpPr>
          <p:spPr>
            <a:xfrm rot="15644850">
              <a:off x="2620042" y="4324789"/>
              <a:ext cx="465628" cy="106673"/>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A</a:t>
              </a:r>
              <a:endParaRPr lang="en-US" dirty="0">
                <a:solidFill>
                  <a:schemeClr val="tx1"/>
                </a:solidFill>
                <a:effectLst>
                  <a:outerShdw blurRad="38100" dist="38100" dir="2700000" algn="tl">
                    <a:srgbClr val="000000">
                      <a:alpha val="43137"/>
                    </a:srgbClr>
                  </a:outerShdw>
                </a:effectLst>
              </a:endParaRPr>
            </a:p>
          </p:txBody>
        </p:sp>
        <p:sp>
          <p:nvSpPr>
            <p:cNvPr id="1093" name="Rounded Rectangle 1092"/>
            <p:cNvSpPr/>
            <p:nvPr/>
          </p:nvSpPr>
          <p:spPr>
            <a:xfrm rot="16200000">
              <a:off x="3123546" y="4209862"/>
              <a:ext cx="426661"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C</a:t>
              </a:r>
              <a:endParaRPr lang="en-US" dirty="0">
                <a:solidFill>
                  <a:schemeClr val="tx1"/>
                </a:solidFill>
                <a:effectLst>
                  <a:outerShdw blurRad="38100" dist="38100" dir="2700000" algn="tl">
                    <a:srgbClr val="000000">
                      <a:alpha val="43137"/>
                    </a:srgbClr>
                  </a:outerShdw>
                </a:effectLst>
              </a:endParaRPr>
            </a:p>
          </p:txBody>
        </p:sp>
        <p:sp>
          <p:nvSpPr>
            <p:cNvPr id="1094" name="Rounded Rectangle 1093"/>
            <p:cNvSpPr/>
            <p:nvPr/>
          </p:nvSpPr>
          <p:spPr>
            <a:xfrm rot="15332499">
              <a:off x="2788381" y="4201767"/>
              <a:ext cx="415295" cy="106673"/>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A</a:t>
              </a:r>
              <a:endParaRPr lang="en-US" dirty="0">
                <a:solidFill>
                  <a:schemeClr val="tx1"/>
                </a:solidFill>
                <a:effectLst>
                  <a:outerShdw blurRad="38100" dist="38100" dir="2700000" algn="tl">
                    <a:srgbClr val="000000">
                      <a:alpha val="43137"/>
                    </a:srgbClr>
                  </a:outerShdw>
                </a:effectLst>
              </a:endParaRPr>
            </a:p>
          </p:txBody>
        </p:sp>
        <p:sp>
          <p:nvSpPr>
            <p:cNvPr id="1095" name="Rounded Rectangle 1094"/>
            <p:cNvSpPr/>
            <p:nvPr/>
          </p:nvSpPr>
          <p:spPr>
            <a:xfrm rot="11130176">
              <a:off x="5214342" y="4198028"/>
              <a:ext cx="414290"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U</a:t>
              </a:r>
              <a:endParaRPr lang="en-US" dirty="0">
                <a:solidFill>
                  <a:schemeClr val="tx1"/>
                </a:solidFill>
                <a:effectLst>
                  <a:outerShdw blurRad="38100" dist="38100" dir="2700000" algn="tl">
                    <a:srgbClr val="000000">
                      <a:alpha val="43137"/>
                    </a:srgbClr>
                  </a:outerShdw>
                </a:effectLst>
              </a:endParaRPr>
            </a:p>
          </p:txBody>
        </p:sp>
        <p:sp>
          <p:nvSpPr>
            <p:cNvPr id="1096" name="Rounded Rectangle 1095"/>
            <p:cNvSpPr/>
            <p:nvPr/>
          </p:nvSpPr>
          <p:spPr>
            <a:xfrm rot="16132750">
              <a:off x="3286398" y="4075933"/>
              <a:ext cx="414290"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U</a:t>
              </a:r>
              <a:endParaRPr lang="en-US" dirty="0">
                <a:solidFill>
                  <a:schemeClr val="tx1"/>
                </a:solidFill>
                <a:effectLst>
                  <a:outerShdw blurRad="38100" dist="38100" dir="2700000" algn="tl">
                    <a:srgbClr val="000000">
                      <a:alpha val="43137"/>
                    </a:srgbClr>
                  </a:outerShdw>
                </a:effectLst>
              </a:endParaRPr>
            </a:p>
          </p:txBody>
        </p:sp>
        <p:sp>
          <p:nvSpPr>
            <p:cNvPr id="1097" name="Rounded Rectangle 1096"/>
            <p:cNvSpPr/>
            <p:nvPr/>
          </p:nvSpPr>
          <p:spPr>
            <a:xfrm rot="16200000">
              <a:off x="3414140" y="4007009"/>
              <a:ext cx="465628" cy="106673"/>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A</a:t>
              </a:r>
              <a:endParaRPr lang="en-US" dirty="0">
                <a:solidFill>
                  <a:schemeClr val="tx1"/>
                </a:solidFill>
                <a:effectLst>
                  <a:outerShdw blurRad="38100" dist="38100" dir="2700000" algn="tl">
                    <a:srgbClr val="000000">
                      <a:alpha val="43137"/>
                    </a:srgbClr>
                  </a:outerShdw>
                </a:effectLst>
              </a:endParaRPr>
            </a:p>
          </p:txBody>
        </p:sp>
        <p:sp>
          <p:nvSpPr>
            <p:cNvPr id="1098" name="Rounded Rectangle 1097"/>
            <p:cNvSpPr/>
            <p:nvPr/>
          </p:nvSpPr>
          <p:spPr>
            <a:xfrm rot="16200000">
              <a:off x="3595252" y="3994700"/>
              <a:ext cx="422446"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G</a:t>
              </a:r>
              <a:endParaRPr lang="en-US" dirty="0">
                <a:solidFill>
                  <a:schemeClr val="tx1"/>
                </a:solidFill>
                <a:effectLst>
                  <a:outerShdw blurRad="38100" dist="38100" dir="2700000" algn="tl">
                    <a:srgbClr val="000000">
                      <a:alpha val="43137"/>
                    </a:srgbClr>
                  </a:outerShdw>
                </a:effectLst>
              </a:endParaRPr>
            </a:p>
          </p:txBody>
        </p:sp>
        <p:sp>
          <p:nvSpPr>
            <p:cNvPr id="1099" name="Rounded Rectangle 1098"/>
            <p:cNvSpPr/>
            <p:nvPr/>
          </p:nvSpPr>
          <p:spPr>
            <a:xfrm rot="18883792">
              <a:off x="5061607" y="4252335"/>
              <a:ext cx="311963"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G</a:t>
              </a:r>
              <a:endParaRPr lang="en-US" dirty="0">
                <a:solidFill>
                  <a:schemeClr val="tx1"/>
                </a:solidFill>
                <a:effectLst>
                  <a:outerShdw blurRad="38100" dist="38100" dir="2700000" algn="tl">
                    <a:srgbClr val="000000">
                      <a:alpha val="43137"/>
                    </a:srgbClr>
                  </a:outerShdw>
                </a:effectLst>
              </a:endParaRPr>
            </a:p>
          </p:txBody>
        </p:sp>
        <p:sp>
          <p:nvSpPr>
            <p:cNvPr id="1100" name="Rounded Rectangle 1099"/>
            <p:cNvSpPr/>
            <p:nvPr/>
          </p:nvSpPr>
          <p:spPr>
            <a:xfrm rot="16471763">
              <a:off x="3757338" y="4048237"/>
              <a:ext cx="414290"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U</a:t>
              </a:r>
              <a:endParaRPr lang="en-US" dirty="0">
                <a:solidFill>
                  <a:schemeClr val="tx1"/>
                </a:solidFill>
                <a:effectLst>
                  <a:outerShdw blurRad="38100" dist="38100" dir="2700000" algn="tl">
                    <a:srgbClr val="000000">
                      <a:alpha val="43137"/>
                    </a:srgbClr>
                  </a:outerShdw>
                </a:effectLst>
              </a:endParaRPr>
            </a:p>
          </p:txBody>
        </p:sp>
        <p:sp>
          <p:nvSpPr>
            <p:cNvPr id="1101" name="Rounded Rectangle 1100"/>
            <p:cNvSpPr/>
            <p:nvPr/>
          </p:nvSpPr>
          <p:spPr>
            <a:xfrm rot="17160691">
              <a:off x="3937717" y="4148867"/>
              <a:ext cx="349258"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C</a:t>
              </a:r>
              <a:endParaRPr lang="en-US" dirty="0">
                <a:solidFill>
                  <a:schemeClr val="tx1"/>
                </a:solidFill>
                <a:effectLst>
                  <a:outerShdw blurRad="38100" dist="38100" dir="2700000" algn="tl">
                    <a:srgbClr val="000000">
                      <a:alpha val="43137"/>
                    </a:srgbClr>
                  </a:outerShdw>
                </a:effectLst>
              </a:endParaRPr>
            </a:p>
          </p:txBody>
        </p:sp>
        <p:sp>
          <p:nvSpPr>
            <p:cNvPr id="1102" name="Rounded Rectangle 21"/>
            <p:cNvSpPr/>
            <p:nvPr/>
          </p:nvSpPr>
          <p:spPr>
            <a:xfrm rot="17367622">
              <a:off x="4885586" y="4326380"/>
              <a:ext cx="434052" cy="106673"/>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A</a:t>
              </a:r>
              <a:endParaRPr lang="en-US" dirty="0">
                <a:solidFill>
                  <a:schemeClr val="tx1"/>
                </a:solidFill>
                <a:effectLst>
                  <a:outerShdw blurRad="38100" dist="38100" dir="2700000" algn="tl">
                    <a:srgbClr val="000000">
                      <a:alpha val="43137"/>
                    </a:srgbClr>
                  </a:outerShdw>
                </a:effectLst>
              </a:endParaRPr>
            </a:p>
          </p:txBody>
        </p:sp>
        <p:sp>
          <p:nvSpPr>
            <p:cNvPr id="1103" name="Rounded Rectangle 1102"/>
            <p:cNvSpPr/>
            <p:nvPr/>
          </p:nvSpPr>
          <p:spPr>
            <a:xfrm rot="16022806">
              <a:off x="4672047" y="4390149"/>
              <a:ext cx="414290"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U</a:t>
              </a:r>
              <a:endParaRPr lang="en-US" dirty="0">
                <a:solidFill>
                  <a:schemeClr val="tx1"/>
                </a:solidFill>
                <a:effectLst>
                  <a:outerShdw blurRad="38100" dist="38100" dir="2700000" algn="tl">
                    <a:srgbClr val="000000">
                      <a:alpha val="43137"/>
                    </a:srgbClr>
                  </a:outerShdw>
                </a:effectLst>
              </a:endParaRPr>
            </a:p>
          </p:txBody>
        </p:sp>
        <p:sp>
          <p:nvSpPr>
            <p:cNvPr id="1104" name="Rounded Rectangle 21"/>
            <p:cNvSpPr/>
            <p:nvPr/>
          </p:nvSpPr>
          <p:spPr>
            <a:xfrm rot="15491870">
              <a:off x="5607476" y="3986375"/>
              <a:ext cx="434052" cy="106673"/>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A</a:t>
              </a:r>
              <a:endParaRPr lang="en-US" dirty="0">
                <a:solidFill>
                  <a:schemeClr val="tx1"/>
                </a:solidFill>
                <a:effectLst>
                  <a:outerShdw blurRad="38100" dist="38100" dir="2700000" algn="tl">
                    <a:srgbClr val="000000">
                      <a:alpha val="43137"/>
                    </a:srgbClr>
                  </a:outerShdw>
                </a:effectLst>
              </a:endParaRPr>
            </a:p>
          </p:txBody>
        </p:sp>
        <p:sp>
          <p:nvSpPr>
            <p:cNvPr id="1105" name="Rounded Rectangle 1104"/>
            <p:cNvSpPr/>
            <p:nvPr/>
          </p:nvSpPr>
          <p:spPr>
            <a:xfrm rot="16708277">
              <a:off x="4775673" y="4383912"/>
              <a:ext cx="426661"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C</a:t>
              </a:r>
              <a:endParaRPr lang="en-US" dirty="0">
                <a:solidFill>
                  <a:schemeClr val="tx1"/>
                </a:solidFill>
                <a:effectLst>
                  <a:outerShdw blurRad="38100" dist="38100" dir="2700000" algn="tl">
                    <a:srgbClr val="000000">
                      <a:alpha val="43137"/>
                    </a:srgbClr>
                  </a:outerShdw>
                </a:effectLst>
              </a:endParaRPr>
            </a:p>
          </p:txBody>
        </p:sp>
        <p:sp>
          <p:nvSpPr>
            <p:cNvPr id="1106" name="Rounded Rectangle 21"/>
            <p:cNvSpPr/>
            <p:nvPr/>
          </p:nvSpPr>
          <p:spPr>
            <a:xfrm rot="13420740">
              <a:off x="5330420" y="4127502"/>
              <a:ext cx="434052" cy="106673"/>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A</a:t>
              </a:r>
              <a:endParaRPr lang="en-US" dirty="0">
                <a:solidFill>
                  <a:schemeClr val="tx1"/>
                </a:solidFill>
                <a:effectLst>
                  <a:outerShdw blurRad="38100" dist="38100" dir="2700000" algn="tl">
                    <a:srgbClr val="000000">
                      <a:alpha val="43137"/>
                    </a:srgbClr>
                  </a:outerShdw>
                </a:effectLst>
              </a:endParaRPr>
            </a:p>
          </p:txBody>
        </p:sp>
        <p:sp>
          <p:nvSpPr>
            <p:cNvPr id="1107" name="Rounded Rectangle 1106"/>
            <p:cNvSpPr/>
            <p:nvPr/>
          </p:nvSpPr>
          <p:spPr>
            <a:xfrm rot="13957596">
              <a:off x="5461494" y="4030236"/>
              <a:ext cx="414290"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U</a:t>
              </a:r>
              <a:endParaRPr lang="en-US" dirty="0">
                <a:solidFill>
                  <a:schemeClr val="tx1"/>
                </a:solidFill>
                <a:effectLst>
                  <a:outerShdw blurRad="38100" dist="38100" dir="2700000" algn="tl">
                    <a:srgbClr val="000000">
                      <a:alpha val="43137"/>
                    </a:srgbClr>
                  </a:outerShdw>
                </a:effectLst>
              </a:endParaRPr>
            </a:p>
          </p:txBody>
        </p:sp>
      </p:grpSp>
      <p:grpSp>
        <p:nvGrpSpPr>
          <p:cNvPr id="2" name="Group 1"/>
          <p:cNvGrpSpPr/>
          <p:nvPr/>
        </p:nvGrpSpPr>
        <p:grpSpPr>
          <a:xfrm rot="20374263">
            <a:off x="1225038" y="2250580"/>
            <a:ext cx="4353305" cy="1017440"/>
            <a:chOff x="1592488" y="3775974"/>
            <a:chExt cx="4353305" cy="1017440"/>
          </a:xfrm>
        </p:grpSpPr>
        <p:sp>
          <p:nvSpPr>
            <p:cNvPr id="501" name="Rounded Rectangle 500"/>
            <p:cNvSpPr/>
            <p:nvPr/>
          </p:nvSpPr>
          <p:spPr>
            <a:xfrm rot="14909681">
              <a:off x="4352354" y="4168242"/>
              <a:ext cx="436169"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G</a:t>
              </a:r>
              <a:endParaRPr lang="en-US" sz="1400" dirty="0">
                <a:solidFill>
                  <a:schemeClr val="tx1"/>
                </a:solidFill>
                <a:effectLst>
                  <a:outerShdw blurRad="38100" dist="38100" dir="2700000" algn="tl">
                    <a:srgbClr val="000000">
                      <a:alpha val="43137"/>
                    </a:srgbClr>
                  </a:outerShdw>
                </a:effectLst>
              </a:endParaRPr>
            </a:p>
          </p:txBody>
        </p:sp>
        <p:sp>
          <p:nvSpPr>
            <p:cNvPr id="502" name="Rounded Rectangle 21"/>
            <p:cNvSpPr/>
            <p:nvPr/>
          </p:nvSpPr>
          <p:spPr>
            <a:xfrm rot="15523015">
              <a:off x="4526658" y="4318256"/>
              <a:ext cx="434052" cy="106673"/>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A</a:t>
              </a:r>
              <a:endParaRPr lang="en-US" sz="1400" dirty="0">
                <a:solidFill>
                  <a:schemeClr val="tx1"/>
                </a:solidFill>
                <a:effectLst>
                  <a:outerShdw blurRad="38100" dist="38100" dir="2700000" algn="tl">
                    <a:srgbClr val="000000">
                      <a:alpha val="43137"/>
                    </a:srgbClr>
                  </a:outerShdw>
                </a:effectLst>
              </a:endParaRPr>
            </a:p>
          </p:txBody>
        </p:sp>
        <p:pic>
          <p:nvPicPr>
            <p:cNvPr id="504" name="Picture 50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2488" y="3775974"/>
              <a:ext cx="4353305" cy="1017440"/>
            </a:xfrm>
            <a:prstGeom prst="rect">
              <a:avLst/>
            </a:prstGeom>
          </p:spPr>
        </p:pic>
        <p:sp>
          <p:nvSpPr>
            <p:cNvPr id="505" name="Rounded Rectangle 504"/>
            <p:cNvSpPr/>
            <p:nvPr/>
          </p:nvSpPr>
          <p:spPr>
            <a:xfrm rot="16632731">
              <a:off x="2290292" y="4463110"/>
              <a:ext cx="422446"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G</a:t>
              </a:r>
              <a:endParaRPr lang="en-US" sz="1400" dirty="0">
                <a:solidFill>
                  <a:schemeClr val="tx1"/>
                </a:solidFill>
                <a:effectLst>
                  <a:outerShdw blurRad="38100" dist="38100" dir="2700000" algn="tl">
                    <a:srgbClr val="000000">
                      <a:alpha val="43137"/>
                    </a:srgbClr>
                  </a:outerShdw>
                </a:effectLst>
              </a:endParaRPr>
            </a:p>
          </p:txBody>
        </p:sp>
        <p:sp>
          <p:nvSpPr>
            <p:cNvPr id="506" name="Rounded Rectangle 505"/>
            <p:cNvSpPr/>
            <p:nvPr/>
          </p:nvSpPr>
          <p:spPr>
            <a:xfrm rot="18470708">
              <a:off x="2012094" y="4333742"/>
              <a:ext cx="456311"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G</a:t>
              </a:r>
              <a:endParaRPr lang="en-US" sz="1400" dirty="0">
                <a:solidFill>
                  <a:schemeClr val="tx1"/>
                </a:solidFill>
                <a:effectLst>
                  <a:outerShdw blurRad="38100" dist="38100" dir="2700000" algn="tl">
                    <a:srgbClr val="000000">
                      <a:alpha val="43137"/>
                    </a:srgbClr>
                  </a:outerShdw>
                </a:effectLst>
              </a:endParaRPr>
            </a:p>
          </p:txBody>
        </p:sp>
        <p:sp>
          <p:nvSpPr>
            <p:cNvPr id="507" name="Rounded Rectangle 506"/>
            <p:cNvSpPr/>
            <p:nvPr/>
          </p:nvSpPr>
          <p:spPr>
            <a:xfrm rot="18186171">
              <a:off x="1664104" y="4063643"/>
              <a:ext cx="437103" cy="106673"/>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A</a:t>
              </a:r>
              <a:endParaRPr lang="en-US" sz="1400" dirty="0">
                <a:solidFill>
                  <a:schemeClr val="tx1"/>
                </a:solidFill>
                <a:effectLst>
                  <a:outerShdw blurRad="38100" dist="38100" dir="2700000" algn="tl">
                    <a:srgbClr val="000000">
                      <a:alpha val="43137"/>
                    </a:srgbClr>
                  </a:outerShdw>
                </a:effectLst>
              </a:endParaRPr>
            </a:p>
          </p:txBody>
        </p:sp>
        <p:sp>
          <p:nvSpPr>
            <p:cNvPr id="508" name="Rounded Rectangle 507"/>
            <p:cNvSpPr/>
            <p:nvPr/>
          </p:nvSpPr>
          <p:spPr>
            <a:xfrm rot="18532796">
              <a:off x="1814826" y="4189569"/>
              <a:ext cx="462506"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U</a:t>
              </a:r>
              <a:endParaRPr lang="en-US" sz="1400" dirty="0">
                <a:solidFill>
                  <a:schemeClr val="tx1"/>
                </a:solidFill>
                <a:effectLst>
                  <a:outerShdw blurRad="38100" dist="38100" dir="2700000" algn="tl">
                    <a:srgbClr val="000000">
                      <a:alpha val="43137"/>
                    </a:srgbClr>
                  </a:outerShdw>
                </a:effectLst>
              </a:endParaRPr>
            </a:p>
          </p:txBody>
        </p:sp>
        <p:sp>
          <p:nvSpPr>
            <p:cNvPr id="509" name="Rounded Rectangle 508"/>
            <p:cNvSpPr/>
            <p:nvPr/>
          </p:nvSpPr>
          <p:spPr>
            <a:xfrm rot="15706447">
              <a:off x="2463682" y="4437626"/>
              <a:ext cx="426661"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510" name="Rounded Rectangle 509"/>
            <p:cNvSpPr/>
            <p:nvPr/>
          </p:nvSpPr>
          <p:spPr>
            <a:xfrm rot="15644850">
              <a:off x="2620042" y="4324789"/>
              <a:ext cx="465628" cy="106673"/>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A</a:t>
              </a:r>
              <a:endParaRPr lang="en-US" sz="1400" dirty="0">
                <a:solidFill>
                  <a:schemeClr val="tx1"/>
                </a:solidFill>
                <a:effectLst>
                  <a:outerShdw blurRad="38100" dist="38100" dir="2700000" algn="tl">
                    <a:srgbClr val="000000">
                      <a:alpha val="43137"/>
                    </a:srgbClr>
                  </a:outerShdw>
                </a:effectLst>
              </a:endParaRPr>
            </a:p>
          </p:txBody>
        </p:sp>
        <p:sp>
          <p:nvSpPr>
            <p:cNvPr id="511" name="Rounded Rectangle 510"/>
            <p:cNvSpPr/>
            <p:nvPr/>
          </p:nvSpPr>
          <p:spPr>
            <a:xfrm rot="16200000">
              <a:off x="3123546" y="4209862"/>
              <a:ext cx="426661"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512" name="Rounded Rectangle 511"/>
            <p:cNvSpPr/>
            <p:nvPr/>
          </p:nvSpPr>
          <p:spPr>
            <a:xfrm rot="15332499">
              <a:off x="2788381" y="4201767"/>
              <a:ext cx="415295" cy="106673"/>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A</a:t>
              </a:r>
              <a:endParaRPr lang="en-US" sz="1400" dirty="0">
                <a:solidFill>
                  <a:schemeClr val="tx1"/>
                </a:solidFill>
                <a:effectLst>
                  <a:outerShdw blurRad="38100" dist="38100" dir="2700000" algn="tl">
                    <a:srgbClr val="000000">
                      <a:alpha val="43137"/>
                    </a:srgbClr>
                  </a:outerShdw>
                </a:effectLst>
              </a:endParaRPr>
            </a:p>
          </p:txBody>
        </p:sp>
        <p:sp>
          <p:nvSpPr>
            <p:cNvPr id="513" name="Rounded Rectangle 512"/>
            <p:cNvSpPr/>
            <p:nvPr/>
          </p:nvSpPr>
          <p:spPr>
            <a:xfrm rot="11130176">
              <a:off x="5214342" y="4198028"/>
              <a:ext cx="414290"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U</a:t>
              </a:r>
              <a:endParaRPr lang="en-US" sz="1400" dirty="0">
                <a:solidFill>
                  <a:schemeClr val="tx1"/>
                </a:solidFill>
                <a:effectLst>
                  <a:outerShdw blurRad="38100" dist="38100" dir="2700000" algn="tl">
                    <a:srgbClr val="000000">
                      <a:alpha val="43137"/>
                    </a:srgbClr>
                  </a:outerShdw>
                </a:effectLst>
              </a:endParaRPr>
            </a:p>
          </p:txBody>
        </p:sp>
        <p:sp>
          <p:nvSpPr>
            <p:cNvPr id="514" name="Rounded Rectangle 513"/>
            <p:cNvSpPr/>
            <p:nvPr/>
          </p:nvSpPr>
          <p:spPr>
            <a:xfrm rot="16132750">
              <a:off x="3286398" y="4075933"/>
              <a:ext cx="414290"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U</a:t>
              </a:r>
              <a:endParaRPr lang="en-US" sz="1400" dirty="0">
                <a:solidFill>
                  <a:schemeClr val="tx1"/>
                </a:solidFill>
                <a:effectLst>
                  <a:outerShdw blurRad="38100" dist="38100" dir="2700000" algn="tl">
                    <a:srgbClr val="000000">
                      <a:alpha val="43137"/>
                    </a:srgbClr>
                  </a:outerShdw>
                </a:effectLst>
              </a:endParaRPr>
            </a:p>
          </p:txBody>
        </p:sp>
        <p:sp>
          <p:nvSpPr>
            <p:cNvPr id="515" name="Rounded Rectangle 514"/>
            <p:cNvSpPr/>
            <p:nvPr/>
          </p:nvSpPr>
          <p:spPr>
            <a:xfrm rot="16200000">
              <a:off x="3414140" y="4007009"/>
              <a:ext cx="465628" cy="106673"/>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A</a:t>
              </a:r>
              <a:endParaRPr lang="en-US" sz="1400" dirty="0">
                <a:solidFill>
                  <a:schemeClr val="tx1"/>
                </a:solidFill>
                <a:effectLst>
                  <a:outerShdw blurRad="38100" dist="38100" dir="2700000" algn="tl">
                    <a:srgbClr val="000000">
                      <a:alpha val="43137"/>
                    </a:srgbClr>
                  </a:outerShdw>
                </a:effectLst>
              </a:endParaRPr>
            </a:p>
          </p:txBody>
        </p:sp>
        <p:sp>
          <p:nvSpPr>
            <p:cNvPr id="516" name="Rounded Rectangle 515"/>
            <p:cNvSpPr/>
            <p:nvPr/>
          </p:nvSpPr>
          <p:spPr>
            <a:xfrm rot="16200000">
              <a:off x="3595252" y="3994700"/>
              <a:ext cx="422446"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G</a:t>
              </a:r>
              <a:endParaRPr lang="en-US" sz="1400" dirty="0">
                <a:solidFill>
                  <a:schemeClr val="tx1"/>
                </a:solidFill>
                <a:effectLst>
                  <a:outerShdw blurRad="38100" dist="38100" dir="2700000" algn="tl">
                    <a:srgbClr val="000000">
                      <a:alpha val="43137"/>
                    </a:srgbClr>
                  </a:outerShdw>
                </a:effectLst>
              </a:endParaRPr>
            </a:p>
          </p:txBody>
        </p:sp>
        <p:sp>
          <p:nvSpPr>
            <p:cNvPr id="517" name="Rounded Rectangle 516"/>
            <p:cNvSpPr/>
            <p:nvPr/>
          </p:nvSpPr>
          <p:spPr>
            <a:xfrm rot="18883792">
              <a:off x="5061607" y="4252335"/>
              <a:ext cx="311963"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G</a:t>
              </a:r>
              <a:endParaRPr lang="en-US" sz="1400" dirty="0">
                <a:solidFill>
                  <a:schemeClr val="tx1"/>
                </a:solidFill>
                <a:effectLst>
                  <a:outerShdw blurRad="38100" dist="38100" dir="2700000" algn="tl">
                    <a:srgbClr val="000000">
                      <a:alpha val="43137"/>
                    </a:srgbClr>
                  </a:outerShdw>
                </a:effectLst>
              </a:endParaRPr>
            </a:p>
          </p:txBody>
        </p:sp>
        <p:sp>
          <p:nvSpPr>
            <p:cNvPr id="518" name="Rounded Rectangle 517"/>
            <p:cNvSpPr/>
            <p:nvPr/>
          </p:nvSpPr>
          <p:spPr>
            <a:xfrm rot="16471763">
              <a:off x="3757338" y="4048237"/>
              <a:ext cx="414290"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U</a:t>
              </a:r>
              <a:endParaRPr lang="en-US" sz="1400" dirty="0">
                <a:solidFill>
                  <a:schemeClr val="tx1"/>
                </a:solidFill>
                <a:effectLst>
                  <a:outerShdw blurRad="38100" dist="38100" dir="2700000" algn="tl">
                    <a:srgbClr val="000000">
                      <a:alpha val="43137"/>
                    </a:srgbClr>
                  </a:outerShdw>
                </a:effectLst>
              </a:endParaRPr>
            </a:p>
          </p:txBody>
        </p:sp>
        <p:sp>
          <p:nvSpPr>
            <p:cNvPr id="519" name="Rounded Rectangle 518"/>
            <p:cNvSpPr/>
            <p:nvPr/>
          </p:nvSpPr>
          <p:spPr>
            <a:xfrm rot="17160691">
              <a:off x="3937717" y="4148867"/>
              <a:ext cx="349258"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520" name="Rounded Rectangle 21"/>
            <p:cNvSpPr/>
            <p:nvPr/>
          </p:nvSpPr>
          <p:spPr>
            <a:xfrm rot="17367622">
              <a:off x="4885586" y="4326380"/>
              <a:ext cx="434052" cy="106673"/>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A</a:t>
              </a:r>
              <a:endParaRPr lang="en-US" sz="1400" dirty="0">
                <a:solidFill>
                  <a:schemeClr val="tx1"/>
                </a:solidFill>
                <a:effectLst>
                  <a:outerShdw blurRad="38100" dist="38100" dir="2700000" algn="tl">
                    <a:srgbClr val="000000">
                      <a:alpha val="43137"/>
                    </a:srgbClr>
                  </a:outerShdw>
                </a:effectLst>
              </a:endParaRPr>
            </a:p>
          </p:txBody>
        </p:sp>
        <p:sp>
          <p:nvSpPr>
            <p:cNvPr id="521" name="Rounded Rectangle 520"/>
            <p:cNvSpPr/>
            <p:nvPr/>
          </p:nvSpPr>
          <p:spPr>
            <a:xfrm rot="16022806">
              <a:off x="4672047" y="4390149"/>
              <a:ext cx="414290"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U</a:t>
              </a:r>
              <a:endParaRPr lang="en-US" sz="1400" dirty="0">
                <a:solidFill>
                  <a:schemeClr val="tx1"/>
                </a:solidFill>
                <a:effectLst>
                  <a:outerShdw blurRad="38100" dist="38100" dir="2700000" algn="tl">
                    <a:srgbClr val="000000">
                      <a:alpha val="43137"/>
                    </a:srgbClr>
                  </a:outerShdw>
                </a:effectLst>
              </a:endParaRPr>
            </a:p>
          </p:txBody>
        </p:sp>
        <p:sp>
          <p:nvSpPr>
            <p:cNvPr id="522" name="Rounded Rectangle 21"/>
            <p:cNvSpPr/>
            <p:nvPr/>
          </p:nvSpPr>
          <p:spPr>
            <a:xfrm rot="15491870">
              <a:off x="5607476" y="3986375"/>
              <a:ext cx="434052" cy="106673"/>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A</a:t>
              </a:r>
              <a:endParaRPr lang="en-US" sz="1400" dirty="0">
                <a:solidFill>
                  <a:schemeClr val="tx1"/>
                </a:solidFill>
                <a:effectLst>
                  <a:outerShdw blurRad="38100" dist="38100" dir="2700000" algn="tl">
                    <a:srgbClr val="000000">
                      <a:alpha val="43137"/>
                    </a:srgbClr>
                  </a:outerShdw>
                </a:effectLst>
              </a:endParaRPr>
            </a:p>
          </p:txBody>
        </p:sp>
        <p:sp>
          <p:nvSpPr>
            <p:cNvPr id="523" name="Rounded Rectangle 522"/>
            <p:cNvSpPr/>
            <p:nvPr/>
          </p:nvSpPr>
          <p:spPr>
            <a:xfrm rot="16708277">
              <a:off x="4775673" y="4383912"/>
              <a:ext cx="426661"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524" name="Rounded Rectangle 21"/>
            <p:cNvSpPr/>
            <p:nvPr/>
          </p:nvSpPr>
          <p:spPr>
            <a:xfrm rot="13420740">
              <a:off x="5330420" y="4127502"/>
              <a:ext cx="434052" cy="106673"/>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A</a:t>
              </a:r>
              <a:endParaRPr lang="en-US" sz="1400" dirty="0">
                <a:solidFill>
                  <a:schemeClr val="tx1"/>
                </a:solidFill>
                <a:effectLst>
                  <a:outerShdw blurRad="38100" dist="38100" dir="2700000" algn="tl">
                    <a:srgbClr val="000000">
                      <a:alpha val="43137"/>
                    </a:srgbClr>
                  </a:outerShdw>
                </a:effectLst>
              </a:endParaRPr>
            </a:p>
          </p:txBody>
        </p:sp>
        <p:sp>
          <p:nvSpPr>
            <p:cNvPr id="525" name="Rounded Rectangle 524"/>
            <p:cNvSpPr/>
            <p:nvPr/>
          </p:nvSpPr>
          <p:spPr>
            <a:xfrm rot="13957596">
              <a:off x="5461494" y="4030236"/>
              <a:ext cx="414290"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U</a:t>
              </a:r>
              <a:endParaRPr lang="en-US" sz="1400" dirty="0">
                <a:solidFill>
                  <a:schemeClr val="tx1"/>
                </a:solidFill>
                <a:effectLst>
                  <a:outerShdw blurRad="38100" dist="38100" dir="2700000" algn="tl">
                    <a:srgbClr val="000000">
                      <a:alpha val="43137"/>
                    </a:srgbClr>
                  </a:outerShdw>
                </a:effectLst>
              </a:endParaRPr>
            </a:p>
          </p:txBody>
        </p:sp>
      </p:grpSp>
      <p:sp>
        <p:nvSpPr>
          <p:cNvPr id="32770" name="Rectangle 2"/>
          <p:cNvSpPr>
            <a:spLocks noGrp="1" noChangeArrowheads="1"/>
          </p:cNvSpPr>
          <p:nvPr>
            <p:ph type="title"/>
          </p:nvPr>
        </p:nvSpPr>
        <p:spPr/>
        <p:txBody>
          <a:bodyPr/>
          <a:lstStyle/>
          <a:p>
            <a:pPr algn="l" eaLnBrk="1" hangingPunct="1"/>
            <a:r>
              <a:rPr lang="en-US" dirty="0" smtClean="0"/>
              <a:t>Transfer RNA (tRNA)</a:t>
            </a:r>
          </a:p>
        </p:txBody>
      </p:sp>
      <p:sp>
        <p:nvSpPr>
          <p:cNvPr id="33266" name="Rectangle 924"/>
          <p:cNvSpPr>
            <a:spLocks noChangeArrowheads="1"/>
          </p:cNvSpPr>
          <p:nvPr/>
        </p:nvSpPr>
        <p:spPr bwMode="gray">
          <a:xfrm>
            <a:off x="188013" y="1089518"/>
            <a:ext cx="2057897" cy="441255"/>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r"/>
            <a:r>
              <a:rPr lang="en-US" sz="2300" b="1" dirty="0" smtClean="0"/>
              <a:t>Transfer RNA</a:t>
            </a:r>
            <a:endParaRPr lang="en-US" sz="2300" b="1" dirty="0"/>
          </a:p>
        </p:txBody>
      </p:sp>
      <p:sp>
        <p:nvSpPr>
          <p:cNvPr id="33268" name="Rectangle 927"/>
          <p:cNvSpPr>
            <a:spLocks noChangeArrowheads="1"/>
          </p:cNvSpPr>
          <p:nvPr/>
        </p:nvSpPr>
        <p:spPr bwMode="auto">
          <a:xfrm>
            <a:off x="346378" y="2371374"/>
            <a:ext cx="12557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600" b="1" dirty="0"/>
              <a:t>Anti-codon</a:t>
            </a:r>
          </a:p>
        </p:txBody>
      </p:sp>
      <p:sp>
        <p:nvSpPr>
          <p:cNvPr id="530" name="Rectangle 924"/>
          <p:cNvSpPr>
            <a:spLocks noChangeArrowheads="1"/>
          </p:cNvSpPr>
          <p:nvPr/>
        </p:nvSpPr>
        <p:spPr bwMode="gray">
          <a:xfrm>
            <a:off x="-25810" y="4356330"/>
            <a:ext cx="3438596" cy="441255"/>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r>
              <a:rPr lang="en-US" sz="2300" b="1" dirty="0" err="1" smtClean="0"/>
              <a:t>Mesenger</a:t>
            </a:r>
            <a:r>
              <a:rPr lang="en-US" sz="2300" b="1" dirty="0" smtClean="0"/>
              <a:t> RNA (mRNA)</a:t>
            </a:r>
            <a:endParaRPr lang="en-US" sz="2300" b="1" dirty="0"/>
          </a:p>
        </p:txBody>
      </p:sp>
      <p:grpSp>
        <p:nvGrpSpPr>
          <p:cNvPr id="3" name="Group 2"/>
          <p:cNvGrpSpPr/>
          <p:nvPr/>
        </p:nvGrpSpPr>
        <p:grpSpPr>
          <a:xfrm>
            <a:off x="1592488" y="-139132"/>
            <a:ext cx="7552052" cy="6495398"/>
            <a:chOff x="1592488" y="362602"/>
            <a:chExt cx="7552052" cy="6495398"/>
          </a:xfrm>
        </p:grpSpPr>
        <p:sp>
          <p:nvSpPr>
            <p:cNvPr id="1040" name="Rounded Rectangle 1039"/>
            <p:cNvSpPr/>
            <p:nvPr/>
          </p:nvSpPr>
          <p:spPr>
            <a:xfrm rot="15054517">
              <a:off x="4939786" y="2870384"/>
              <a:ext cx="422446"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G</a:t>
              </a:r>
              <a:endParaRPr lang="en-US" sz="1400" dirty="0">
                <a:solidFill>
                  <a:schemeClr val="tx1"/>
                </a:solidFill>
                <a:effectLst>
                  <a:outerShdw blurRad="38100" dist="38100" dir="2700000" algn="tl">
                    <a:srgbClr val="000000">
                      <a:alpha val="43137"/>
                    </a:srgbClr>
                  </a:outerShdw>
                </a:effectLst>
              </a:endParaRPr>
            </a:p>
          </p:txBody>
        </p:sp>
        <p:sp>
          <p:nvSpPr>
            <p:cNvPr id="1039" name="Rounded Rectangle 1038"/>
            <p:cNvSpPr/>
            <p:nvPr/>
          </p:nvSpPr>
          <p:spPr>
            <a:xfrm rot="2734058">
              <a:off x="2843535" y="1090860"/>
              <a:ext cx="423346" cy="106673"/>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A</a:t>
              </a:r>
              <a:endParaRPr lang="en-US" sz="1400" dirty="0">
                <a:solidFill>
                  <a:schemeClr val="tx1"/>
                </a:solidFill>
                <a:effectLst>
                  <a:outerShdw blurRad="38100" dist="38100" dir="2700000" algn="tl">
                    <a:srgbClr val="000000">
                      <a:alpha val="43137"/>
                    </a:srgbClr>
                  </a:outerShdw>
                </a:effectLst>
              </a:endParaRPr>
            </a:p>
          </p:txBody>
        </p:sp>
        <p:sp>
          <p:nvSpPr>
            <p:cNvPr id="1036" name="Rounded Rectangle 1035"/>
            <p:cNvSpPr/>
            <p:nvPr/>
          </p:nvSpPr>
          <p:spPr>
            <a:xfrm rot="6737823">
              <a:off x="3968191" y="1070930"/>
              <a:ext cx="422446"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G</a:t>
              </a:r>
              <a:endParaRPr lang="en-US" sz="1400" dirty="0">
                <a:solidFill>
                  <a:schemeClr val="tx1"/>
                </a:solidFill>
                <a:effectLst>
                  <a:outerShdw blurRad="38100" dist="38100" dir="2700000" algn="tl">
                    <a:srgbClr val="000000">
                      <a:alpha val="43137"/>
                    </a:srgbClr>
                  </a:outerShdw>
                </a:effectLst>
              </a:endParaRPr>
            </a:p>
          </p:txBody>
        </p:sp>
        <p:pic>
          <p:nvPicPr>
            <p:cNvPr id="33265" name="Picture 923" descr="tR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20815" y="-165725"/>
              <a:ext cx="6495398" cy="755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 name="Rounded Rectangle 525"/>
            <p:cNvSpPr/>
            <p:nvPr/>
          </p:nvSpPr>
          <p:spPr>
            <a:xfrm rot="17157641">
              <a:off x="1924161" y="2715659"/>
              <a:ext cx="453301"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527" name="Rounded Rectangle 526"/>
            <p:cNvSpPr/>
            <p:nvPr/>
          </p:nvSpPr>
          <p:spPr>
            <a:xfrm rot="17090391">
              <a:off x="1478266" y="2591717"/>
              <a:ext cx="427699"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U</a:t>
              </a:r>
              <a:endParaRPr lang="en-US" sz="1400" dirty="0">
                <a:solidFill>
                  <a:schemeClr val="tx1"/>
                </a:solidFill>
                <a:effectLst>
                  <a:outerShdw blurRad="38100" dist="38100" dir="2700000" algn="tl">
                    <a:srgbClr val="000000">
                      <a:alpha val="43137"/>
                    </a:srgbClr>
                  </a:outerShdw>
                </a:effectLst>
              </a:endParaRPr>
            </a:p>
          </p:txBody>
        </p:sp>
        <p:sp>
          <p:nvSpPr>
            <p:cNvPr id="528" name="Rounded Rectangle 527"/>
            <p:cNvSpPr/>
            <p:nvPr/>
          </p:nvSpPr>
          <p:spPr>
            <a:xfrm rot="17157641">
              <a:off x="1708983" y="2661667"/>
              <a:ext cx="423346" cy="106673"/>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A</a:t>
              </a:r>
              <a:endParaRPr lang="en-US" sz="1400" dirty="0">
                <a:solidFill>
                  <a:schemeClr val="tx1"/>
                </a:solidFill>
                <a:effectLst>
                  <a:outerShdw blurRad="38100" dist="38100" dir="2700000" algn="tl">
                    <a:srgbClr val="000000">
                      <a:alpha val="43137"/>
                    </a:srgbClr>
                  </a:outerShdw>
                </a:effectLst>
              </a:endParaRPr>
            </a:p>
          </p:txBody>
        </p:sp>
        <p:sp>
          <p:nvSpPr>
            <p:cNvPr id="1025" name="Rounded Rectangle 1024"/>
            <p:cNvSpPr/>
            <p:nvPr/>
          </p:nvSpPr>
          <p:spPr>
            <a:xfrm rot="3498017">
              <a:off x="1981994" y="1791382"/>
              <a:ext cx="427699"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U</a:t>
              </a:r>
              <a:endParaRPr lang="en-US" sz="1400" dirty="0">
                <a:solidFill>
                  <a:schemeClr val="tx1"/>
                </a:solidFill>
                <a:effectLst>
                  <a:outerShdw blurRad="38100" dist="38100" dir="2700000" algn="tl">
                    <a:srgbClr val="000000">
                      <a:alpha val="43137"/>
                    </a:srgbClr>
                  </a:outerShdw>
                </a:effectLst>
              </a:endParaRPr>
            </a:p>
          </p:txBody>
        </p:sp>
        <p:sp>
          <p:nvSpPr>
            <p:cNvPr id="1026" name="Rounded Rectangle 1025"/>
            <p:cNvSpPr/>
            <p:nvPr/>
          </p:nvSpPr>
          <p:spPr>
            <a:xfrm rot="3498017">
              <a:off x="2256905" y="1435074"/>
              <a:ext cx="427699"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U</a:t>
              </a:r>
              <a:endParaRPr lang="en-US" sz="1400" dirty="0">
                <a:solidFill>
                  <a:schemeClr val="tx1"/>
                </a:solidFill>
                <a:effectLst>
                  <a:outerShdw blurRad="38100" dist="38100" dir="2700000" algn="tl">
                    <a:srgbClr val="000000">
                      <a:alpha val="43137"/>
                    </a:srgbClr>
                  </a:outerShdw>
                </a:effectLst>
              </a:endParaRPr>
            </a:p>
          </p:txBody>
        </p:sp>
        <p:sp>
          <p:nvSpPr>
            <p:cNvPr id="1027" name="Rounded Rectangle 1026"/>
            <p:cNvSpPr/>
            <p:nvPr/>
          </p:nvSpPr>
          <p:spPr>
            <a:xfrm rot="5659428">
              <a:off x="2993692" y="1976345"/>
              <a:ext cx="296622"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1028" name="Rounded Rectangle 1027"/>
            <p:cNvSpPr/>
            <p:nvPr/>
          </p:nvSpPr>
          <p:spPr>
            <a:xfrm rot="16513904">
              <a:off x="2893814" y="2332841"/>
              <a:ext cx="422446"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G</a:t>
              </a:r>
              <a:endParaRPr lang="en-US" sz="1400" dirty="0">
                <a:solidFill>
                  <a:schemeClr val="tx1"/>
                </a:solidFill>
                <a:effectLst>
                  <a:outerShdw blurRad="38100" dist="38100" dir="2700000" algn="tl">
                    <a:srgbClr val="000000">
                      <a:alpha val="43137"/>
                    </a:srgbClr>
                  </a:outerShdw>
                </a:effectLst>
              </a:endParaRPr>
            </a:p>
          </p:txBody>
        </p:sp>
        <p:sp>
          <p:nvSpPr>
            <p:cNvPr id="1029" name="Rounded Rectangle 1028"/>
            <p:cNvSpPr/>
            <p:nvPr/>
          </p:nvSpPr>
          <p:spPr>
            <a:xfrm rot="16882711">
              <a:off x="2363872" y="2244811"/>
              <a:ext cx="422446"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G</a:t>
              </a:r>
              <a:endParaRPr lang="en-US" sz="1400" dirty="0">
                <a:solidFill>
                  <a:schemeClr val="tx1"/>
                </a:solidFill>
                <a:effectLst>
                  <a:outerShdw blurRad="38100" dist="38100" dir="2700000" algn="tl">
                    <a:srgbClr val="000000">
                      <a:alpha val="43137"/>
                    </a:srgbClr>
                  </a:outerShdw>
                </a:effectLst>
              </a:endParaRPr>
            </a:p>
          </p:txBody>
        </p:sp>
        <p:sp>
          <p:nvSpPr>
            <p:cNvPr id="1030" name="Rounded Rectangle 1029"/>
            <p:cNvSpPr/>
            <p:nvPr/>
          </p:nvSpPr>
          <p:spPr>
            <a:xfrm rot="16870028">
              <a:off x="2574318" y="2284443"/>
              <a:ext cx="426661"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1031" name="Rounded Rectangle 1030"/>
            <p:cNvSpPr/>
            <p:nvPr/>
          </p:nvSpPr>
          <p:spPr>
            <a:xfrm rot="17264922">
              <a:off x="3585919" y="2123437"/>
              <a:ext cx="426661"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1032" name="Rounded Rectangle 1031"/>
            <p:cNvSpPr/>
            <p:nvPr/>
          </p:nvSpPr>
          <p:spPr>
            <a:xfrm rot="17264922">
              <a:off x="3829822" y="2283735"/>
              <a:ext cx="462396"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1033" name="Rounded Rectangle 1032"/>
            <p:cNvSpPr/>
            <p:nvPr/>
          </p:nvSpPr>
          <p:spPr>
            <a:xfrm rot="17028387">
              <a:off x="4117966" y="2449918"/>
              <a:ext cx="464541"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U</a:t>
              </a:r>
              <a:endParaRPr lang="en-US" sz="1400" dirty="0">
                <a:solidFill>
                  <a:schemeClr val="tx1"/>
                </a:solidFill>
                <a:effectLst>
                  <a:outerShdw blurRad="38100" dist="38100" dir="2700000" algn="tl">
                    <a:srgbClr val="000000">
                      <a:alpha val="43137"/>
                    </a:srgbClr>
                  </a:outerShdw>
                </a:effectLst>
              </a:endParaRPr>
            </a:p>
          </p:txBody>
        </p:sp>
        <p:sp>
          <p:nvSpPr>
            <p:cNvPr id="1034" name="Rounded Rectangle 1033"/>
            <p:cNvSpPr/>
            <p:nvPr/>
          </p:nvSpPr>
          <p:spPr>
            <a:xfrm rot="6324628">
              <a:off x="4482787" y="1212768"/>
              <a:ext cx="423346" cy="106673"/>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A</a:t>
              </a:r>
              <a:endParaRPr lang="en-US" sz="1400" dirty="0">
                <a:solidFill>
                  <a:schemeClr val="tx1"/>
                </a:solidFill>
                <a:effectLst>
                  <a:outerShdw blurRad="38100" dist="38100" dir="2700000" algn="tl">
                    <a:srgbClr val="000000">
                      <a:alpha val="43137"/>
                    </a:srgbClr>
                  </a:outerShdw>
                </a:effectLst>
              </a:endParaRPr>
            </a:p>
          </p:txBody>
        </p:sp>
        <p:sp>
          <p:nvSpPr>
            <p:cNvPr id="1035" name="Rounded Rectangle 1034"/>
            <p:cNvSpPr/>
            <p:nvPr/>
          </p:nvSpPr>
          <p:spPr>
            <a:xfrm rot="6300000">
              <a:off x="4279383" y="1085758"/>
              <a:ext cx="422446"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G</a:t>
              </a:r>
              <a:endParaRPr lang="en-US" sz="1400" dirty="0">
                <a:solidFill>
                  <a:schemeClr val="tx1"/>
                </a:solidFill>
                <a:effectLst>
                  <a:outerShdw blurRad="38100" dist="38100" dir="2700000" algn="tl">
                    <a:srgbClr val="000000">
                      <a:alpha val="43137"/>
                    </a:srgbClr>
                  </a:outerShdw>
                </a:effectLst>
              </a:endParaRPr>
            </a:p>
          </p:txBody>
        </p:sp>
        <p:sp>
          <p:nvSpPr>
            <p:cNvPr id="1037" name="Rounded Rectangle 1036"/>
            <p:cNvSpPr/>
            <p:nvPr/>
          </p:nvSpPr>
          <p:spPr>
            <a:xfrm rot="4542792">
              <a:off x="4720284" y="2189356"/>
              <a:ext cx="426661"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1038" name="Rounded Rectangle 1037"/>
            <p:cNvSpPr/>
            <p:nvPr/>
          </p:nvSpPr>
          <p:spPr>
            <a:xfrm rot="2737689">
              <a:off x="3276451" y="1557306"/>
              <a:ext cx="427699"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U</a:t>
              </a:r>
              <a:endParaRPr lang="en-US" sz="1400" dirty="0">
                <a:solidFill>
                  <a:schemeClr val="tx1"/>
                </a:solidFill>
                <a:effectLst>
                  <a:outerShdw blurRad="38100" dist="38100" dir="2700000" algn="tl">
                    <a:srgbClr val="000000">
                      <a:alpha val="43137"/>
                    </a:srgbClr>
                  </a:outerShdw>
                </a:effectLst>
              </a:endParaRPr>
            </a:p>
          </p:txBody>
        </p:sp>
        <p:sp>
          <p:nvSpPr>
            <p:cNvPr id="1041" name="Rounded Rectangle 1040"/>
            <p:cNvSpPr/>
            <p:nvPr/>
          </p:nvSpPr>
          <p:spPr>
            <a:xfrm rot="15203147">
              <a:off x="5181544" y="2236141"/>
              <a:ext cx="426661"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1042" name="Rounded Rectangle 1041"/>
            <p:cNvSpPr/>
            <p:nvPr/>
          </p:nvSpPr>
          <p:spPr>
            <a:xfrm rot="4238225">
              <a:off x="5053541" y="1831937"/>
              <a:ext cx="422446"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G</a:t>
              </a:r>
              <a:endParaRPr lang="en-US" sz="1400" dirty="0">
                <a:solidFill>
                  <a:schemeClr val="tx1"/>
                </a:solidFill>
                <a:effectLst>
                  <a:outerShdw blurRad="38100" dist="38100" dir="2700000" algn="tl">
                    <a:srgbClr val="000000">
                      <a:alpha val="43137"/>
                    </a:srgbClr>
                  </a:outerShdw>
                </a:effectLst>
              </a:endParaRPr>
            </a:p>
          </p:txBody>
        </p:sp>
        <p:sp>
          <p:nvSpPr>
            <p:cNvPr id="1044" name="Rounded Rectangle 1043"/>
            <p:cNvSpPr/>
            <p:nvPr/>
          </p:nvSpPr>
          <p:spPr>
            <a:xfrm rot="5234613">
              <a:off x="5568897" y="1602963"/>
              <a:ext cx="290032"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1043" name="Rounded Rectangle 1042"/>
            <p:cNvSpPr/>
            <p:nvPr/>
          </p:nvSpPr>
          <p:spPr>
            <a:xfrm rot="5082293">
              <a:off x="5348158" y="1589126"/>
              <a:ext cx="230413" cy="106673"/>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A</a:t>
              </a:r>
              <a:endParaRPr lang="en-US" sz="1400" dirty="0">
                <a:solidFill>
                  <a:schemeClr val="tx1"/>
                </a:solidFill>
                <a:effectLst>
                  <a:outerShdw blurRad="38100" dist="38100" dir="2700000" algn="tl">
                    <a:srgbClr val="000000">
                      <a:alpha val="43137"/>
                    </a:srgbClr>
                  </a:outerShdw>
                </a:effectLst>
              </a:endParaRPr>
            </a:p>
          </p:txBody>
        </p:sp>
        <p:sp>
          <p:nvSpPr>
            <p:cNvPr id="1045" name="Rounded Rectangle 1044"/>
            <p:cNvSpPr/>
            <p:nvPr/>
          </p:nvSpPr>
          <p:spPr>
            <a:xfrm rot="16200000">
              <a:off x="5849968" y="1567239"/>
              <a:ext cx="427699"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U</a:t>
              </a:r>
              <a:endParaRPr lang="en-US" sz="1400" dirty="0">
                <a:solidFill>
                  <a:schemeClr val="tx1"/>
                </a:solidFill>
                <a:effectLst>
                  <a:outerShdw blurRad="38100" dist="38100" dir="2700000" algn="tl">
                    <a:srgbClr val="000000">
                      <a:alpha val="43137"/>
                    </a:srgbClr>
                  </a:outerShdw>
                </a:effectLst>
              </a:endParaRPr>
            </a:p>
          </p:txBody>
        </p:sp>
        <p:sp>
          <p:nvSpPr>
            <p:cNvPr id="1046" name="Rounded Rectangle 1045"/>
            <p:cNvSpPr/>
            <p:nvPr/>
          </p:nvSpPr>
          <p:spPr>
            <a:xfrm rot="5223005">
              <a:off x="5940050" y="1165046"/>
              <a:ext cx="426661"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1047" name="Rounded Rectangle 1046"/>
            <p:cNvSpPr/>
            <p:nvPr/>
          </p:nvSpPr>
          <p:spPr>
            <a:xfrm rot="5400000">
              <a:off x="6364342" y="728633"/>
              <a:ext cx="423346" cy="106673"/>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A</a:t>
              </a:r>
              <a:endParaRPr lang="en-US" sz="1400" dirty="0">
                <a:solidFill>
                  <a:schemeClr val="tx1"/>
                </a:solidFill>
                <a:effectLst>
                  <a:outerShdw blurRad="38100" dist="38100" dir="2700000" algn="tl">
                    <a:srgbClr val="000000">
                      <a:alpha val="43137"/>
                    </a:srgbClr>
                  </a:outerShdw>
                </a:effectLst>
              </a:endParaRPr>
            </a:p>
          </p:txBody>
        </p:sp>
        <p:sp>
          <p:nvSpPr>
            <p:cNvPr id="1048" name="Rounded Rectangle 1047"/>
            <p:cNvSpPr/>
            <p:nvPr/>
          </p:nvSpPr>
          <p:spPr>
            <a:xfrm rot="20381140">
              <a:off x="7808146" y="1090458"/>
              <a:ext cx="426661"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1049" name="Rounded Rectangle 1048"/>
            <p:cNvSpPr/>
            <p:nvPr/>
          </p:nvSpPr>
          <p:spPr>
            <a:xfrm rot="19288895">
              <a:off x="8434701" y="712450"/>
              <a:ext cx="422446"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G</a:t>
              </a:r>
              <a:endParaRPr lang="en-US" sz="1400" dirty="0">
                <a:solidFill>
                  <a:schemeClr val="tx1"/>
                </a:solidFill>
                <a:effectLst>
                  <a:outerShdw blurRad="38100" dist="38100" dir="2700000" algn="tl">
                    <a:srgbClr val="000000">
                      <a:alpha val="43137"/>
                    </a:srgbClr>
                  </a:outerShdw>
                </a:effectLst>
              </a:endParaRPr>
            </a:p>
          </p:txBody>
        </p:sp>
        <p:sp>
          <p:nvSpPr>
            <p:cNvPr id="1050" name="Rounded Rectangle 1049"/>
            <p:cNvSpPr/>
            <p:nvPr/>
          </p:nvSpPr>
          <p:spPr>
            <a:xfrm rot="21168226">
              <a:off x="8496939" y="1222293"/>
              <a:ext cx="426661"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1051" name="Rounded Rectangle 1050"/>
            <p:cNvSpPr/>
            <p:nvPr/>
          </p:nvSpPr>
          <p:spPr>
            <a:xfrm rot="21231022">
              <a:off x="7648390" y="1374273"/>
              <a:ext cx="422446"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G</a:t>
              </a:r>
              <a:endParaRPr lang="en-US" sz="1400" dirty="0">
                <a:solidFill>
                  <a:schemeClr val="tx1"/>
                </a:solidFill>
                <a:effectLst>
                  <a:outerShdw blurRad="38100" dist="38100" dir="2700000" algn="tl">
                    <a:srgbClr val="000000">
                      <a:alpha val="43137"/>
                    </a:srgbClr>
                  </a:outerShdw>
                </a:effectLst>
              </a:endParaRPr>
            </a:p>
          </p:txBody>
        </p:sp>
        <p:sp>
          <p:nvSpPr>
            <p:cNvPr id="1052" name="Rounded Rectangle 1051"/>
            <p:cNvSpPr/>
            <p:nvPr/>
          </p:nvSpPr>
          <p:spPr>
            <a:xfrm>
              <a:off x="7238872" y="600208"/>
              <a:ext cx="230413" cy="106673"/>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A</a:t>
              </a:r>
              <a:endParaRPr lang="en-US" sz="1400" dirty="0">
                <a:solidFill>
                  <a:schemeClr val="tx1"/>
                </a:solidFill>
                <a:effectLst>
                  <a:outerShdw blurRad="38100" dist="38100" dir="2700000" algn="tl">
                    <a:srgbClr val="000000">
                      <a:alpha val="43137"/>
                    </a:srgbClr>
                  </a:outerShdw>
                </a:effectLst>
              </a:endParaRPr>
            </a:p>
          </p:txBody>
        </p:sp>
        <p:sp>
          <p:nvSpPr>
            <p:cNvPr id="1053" name="Rounded Rectangle 1052"/>
            <p:cNvSpPr/>
            <p:nvPr/>
          </p:nvSpPr>
          <p:spPr>
            <a:xfrm>
              <a:off x="7697585" y="600208"/>
              <a:ext cx="254736"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U</a:t>
              </a:r>
              <a:endParaRPr lang="en-US" sz="1400" dirty="0">
                <a:solidFill>
                  <a:schemeClr val="tx1"/>
                </a:solidFill>
                <a:effectLst>
                  <a:outerShdw blurRad="38100" dist="38100" dir="2700000" algn="tl">
                    <a:srgbClr val="000000">
                      <a:alpha val="43137"/>
                    </a:srgbClr>
                  </a:outerShdw>
                </a:effectLst>
              </a:endParaRPr>
            </a:p>
          </p:txBody>
        </p:sp>
        <p:sp>
          <p:nvSpPr>
            <p:cNvPr id="1054" name="Rounded Rectangle 1053"/>
            <p:cNvSpPr/>
            <p:nvPr/>
          </p:nvSpPr>
          <p:spPr>
            <a:xfrm rot="2809304">
              <a:off x="7876963" y="785136"/>
              <a:ext cx="221912" cy="106673"/>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A</a:t>
              </a:r>
              <a:endParaRPr lang="en-US" sz="1400" dirty="0">
                <a:solidFill>
                  <a:schemeClr val="tx1"/>
                </a:solidFill>
                <a:effectLst>
                  <a:outerShdw blurRad="38100" dist="38100" dir="2700000" algn="tl">
                    <a:srgbClr val="000000">
                      <a:alpha val="43137"/>
                    </a:srgbClr>
                  </a:outerShdw>
                </a:effectLst>
              </a:endParaRPr>
            </a:p>
          </p:txBody>
        </p:sp>
        <p:sp>
          <p:nvSpPr>
            <p:cNvPr id="1055" name="Rounded Rectangle 1054"/>
            <p:cNvSpPr/>
            <p:nvPr/>
          </p:nvSpPr>
          <p:spPr>
            <a:xfrm>
              <a:off x="8266880" y="1679265"/>
              <a:ext cx="195245"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1056" name="Rounded Rectangle 1055"/>
            <p:cNvSpPr/>
            <p:nvPr/>
          </p:nvSpPr>
          <p:spPr>
            <a:xfrm>
              <a:off x="8494998" y="1679197"/>
              <a:ext cx="193316"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G</a:t>
              </a:r>
              <a:endParaRPr lang="en-US" sz="1400" dirty="0">
                <a:solidFill>
                  <a:schemeClr val="tx1"/>
                </a:solidFill>
                <a:effectLst>
                  <a:outerShdw blurRad="38100" dist="38100" dir="2700000" algn="tl">
                    <a:srgbClr val="000000">
                      <a:alpha val="43137"/>
                    </a:srgbClr>
                  </a:outerShdw>
                </a:effectLst>
              </a:endParaRPr>
            </a:p>
          </p:txBody>
        </p:sp>
        <p:sp>
          <p:nvSpPr>
            <p:cNvPr id="1057" name="Rounded Rectangle 1056"/>
            <p:cNvSpPr/>
            <p:nvPr/>
          </p:nvSpPr>
          <p:spPr>
            <a:xfrm rot="538436">
              <a:off x="8606219" y="2411316"/>
              <a:ext cx="238444"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U</a:t>
              </a:r>
              <a:endParaRPr lang="en-US" sz="1400" dirty="0">
                <a:solidFill>
                  <a:schemeClr val="tx1"/>
                </a:solidFill>
                <a:effectLst>
                  <a:outerShdw blurRad="38100" dist="38100" dir="2700000" algn="tl">
                    <a:srgbClr val="000000">
                      <a:alpha val="43137"/>
                    </a:srgbClr>
                  </a:outerShdw>
                </a:effectLst>
              </a:endParaRPr>
            </a:p>
          </p:txBody>
        </p:sp>
        <p:sp>
          <p:nvSpPr>
            <p:cNvPr id="1058" name="Rounded Rectangle 1057"/>
            <p:cNvSpPr/>
            <p:nvPr/>
          </p:nvSpPr>
          <p:spPr>
            <a:xfrm rot="822423">
              <a:off x="8011930" y="2304389"/>
              <a:ext cx="232664" cy="106673"/>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A</a:t>
              </a:r>
              <a:endParaRPr lang="en-US" sz="1400" dirty="0">
                <a:solidFill>
                  <a:schemeClr val="tx1"/>
                </a:solidFill>
                <a:effectLst>
                  <a:outerShdw blurRad="38100" dist="38100" dir="2700000" algn="tl">
                    <a:srgbClr val="000000">
                      <a:alpha val="43137"/>
                    </a:srgbClr>
                  </a:outerShdw>
                </a:effectLst>
              </a:endParaRPr>
            </a:p>
          </p:txBody>
        </p:sp>
        <p:sp>
          <p:nvSpPr>
            <p:cNvPr id="1059" name="Rounded Rectangle 1058"/>
            <p:cNvSpPr/>
            <p:nvPr/>
          </p:nvSpPr>
          <p:spPr>
            <a:xfrm rot="1250299">
              <a:off x="8582070" y="2951885"/>
              <a:ext cx="496817"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1060" name="Rounded Rectangle 1059"/>
            <p:cNvSpPr/>
            <p:nvPr/>
          </p:nvSpPr>
          <p:spPr>
            <a:xfrm rot="1313095">
              <a:off x="7512014" y="2543659"/>
              <a:ext cx="422446"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G</a:t>
              </a:r>
              <a:endParaRPr lang="en-US" sz="1400" dirty="0">
                <a:solidFill>
                  <a:schemeClr val="tx1"/>
                </a:solidFill>
                <a:effectLst>
                  <a:outerShdw blurRad="38100" dist="38100" dir="2700000" algn="tl">
                    <a:srgbClr val="000000">
                      <a:alpha val="43137"/>
                    </a:srgbClr>
                  </a:outerShdw>
                </a:effectLst>
              </a:endParaRPr>
            </a:p>
          </p:txBody>
        </p:sp>
        <p:sp>
          <p:nvSpPr>
            <p:cNvPr id="1061" name="Rounded Rectangle 1060"/>
            <p:cNvSpPr/>
            <p:nvPr/>
          </p:nvSpPr>
          <p:spPr>
            <a:xfrm rot="1798736">
              <a:off x="7087513" y="2636516"/>
              <a:ext cx="336173"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1062" name="Rounded Rectangle 1061"/>
            <p:cNvSpPr/>
            <p:nvPr/>
          </p:nvSpPr>
          <p:spPr>
            <a:xfrm rot="1677290">
              <a:off x="8315043" y="3350887"/>
              <a:ext cx="422446"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G</a:t>
              </a:r>
              <a:endParaRPr lang="en-US" sz="1400" dirty="0">
                <a:solidFill>
                  <a:schemeClr val="tx1"/>
                </a:solidFill>
                <a:effectLst>
                  <a:outerShdw blurRad="38100" dist="38100" dir="2700000" algn="tl">
                    <a:srgbClr val="000000">
                      <a:alpha val="43137"/>
                    </a:srgbClr>
                  </a:outerShdw>
                </a:effectLst>
              </a:endParaRPr>
            </a:p>
          </p:txBody>
        </p:sp>
        <p:sp>
          <p:nvSpPr>
            <p:cNvPr id="1066" name="Rounded Rectangle 1065"/>
            <p:cNvSpPr/>
            <p:nvPr/>
          </p:nvSpPr>
          <p:spPr>
            <a:xfrm rot="1429956">
              <a:off x="7705578" y="3513407"/>
              <a:ext cx="496817"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1067" name="Rounded Rectangle 1066"/>
            <p:cNvSpPr/>
            <p:nvPr/>
          </p:nvSpPr>
          <p:spPr>
            <a:xfrm rot="1444742">
              <a:off x="6658038" y="3023880"/>
              <a:ext cx="422446"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G</a:t>
              </a:r>
              <a:endParaRPr lang="en-US" sz="1400" dirty="0">
                <a:solidFill>
                  <a:schemeClr val="tx1"/>
                </a:solidFill>
                <a:effectLst>
                  <a:outerShdw blurRad="38100" dist="38100" dir="2700000" algn="tl">
                    <a:srgbClr val="000000">
                      <a:alpha val="43137"/>
                    </a:srgbClr>
                  </a:outerShdw>
                </a:effectLst>
              </a:endParaRPr>
            </a:p>
          </p:txBody>
        </p:sp>
        <p:sp>
          <p:nvSpPr>
            <p:cNvPr id="1068" name="Rounded Rectangle 1067"/>
            <p:cNvSpPr/>
            <p:nvPr/>
          </p:nvSpPr>
          <p:spPr>
            <a:xfrm rot="20086145">
              <a:off x="7019112" y="4420468"/>
              <a:ext cx="381377"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1069" name="Rounded Rectangle 1068"/>
            <p:cNvSpPr/>
            <p:nvPr/>
          </p:nvSpPr>
          <p:spPr>
            <a:xfrm rot="19964699">
              <a:off x="8038207" y="3923031"/>
              <a:ext cx="344375"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G</a:t>
              </a:r>
              <a:endParaRPr lang="en-US" sz="1400" dirty="0">
                <a:solidFill>
                  <a:schemeClr val="tx1"/>
                </a:solidFill>
                <a:effectLst>
                  <a:outerShdw blurRad="38100" dist="38100" dir="2700000" algn="tl">
                    <a:srgbClr val="000000">
                      <a:alpha val="43137"/>
                    </a:srgbClr>
                  </a:outerShdw>
                </a:effectLst>
              </a:endParaRPr>
            </a:p>
          </p:txBody>
        </p:sp>
        <p:sp>
          <p:nvSpPr>
            <p:cNvPr id="1070" name="Rounded Rectangle 1069"/>
            <p:cNvSpPr/>
            <p:nvPr/>
          </p:nvSpPr>
          <p:spPr>
            <a:xfrm rot="20038080">
              <a:off x="7338386" y="4676355"/>
              <a:ext cx="386320"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1071" name="Rounded Rectangle 1070"/>
            <p:cNvSpPr/>
            <p:nvPr/>
          </p:nvSpPr>
          <p:spPr>
            <a:xfrm rot="19916634">
              <a:off x="8286675" y="4219080"/>
              <a:ext cx="442969"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G</a:t>
              </a:r>
              <a:endParaRPr lang="en-US" sz="1400" dirty="0">
                <a:solidFill>
                  <a:schemeClr val="tx1"/>
                </a:solidFill>
                <a:effectLst>
                  <a:outerShdw blurRad="38100" dist="38100" dir="2700000" algn="tl">
                    <a:srgbClr val="000000">
                      <a:alpha val="43137"/>
                    </a:srgbClr>
                  </a:outerShdw>
                </a:effectLst>
              </a:endParaRPr>
            </a:p>
          </p:txBody>
        </p:sp>
        <p:sp>
          <p:nvSpPr>
            <p:cNvPr id="1072" name="Rounded Rectangle 1071"/>
            <p:cNvSpPr/>
            <p:nvPr/>
          </p:nvSpPr>
          <p:spPr>
            <a:xfrm rot="19916541">
              <a:off x="8443827" y="4490833"/>
              <a:ext cx="386320"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1073" name="Rounded Rectangle 1072"/>
            <p:cNvSpPr/>
            <p:nvPr/>
          </p:nvSpPr>
          <p:spPr>
            <a:xfrm rot="19659975">
              <a:off x="7749345" y="4969081"/>
              <a:ext cx="351185"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G</a:t>
              </a:r>
              <a:endParaRPr lang="en-US" sz="1400" dirty="0">
                <a:solidFill>
                  <a:schemeClr val="tx1"/>
                </a:solidFill>
                <a:effectLst>
                  <a:outerShdw blurRad="38100" dist="38100" dir="2700000" algn="tl">
                    <a:srgbClr val="000000">
                      <a:alpha val="43137"/>
                    </a:srgbClr>
                  </a:outerShdw>
                </a:effectLst>
              </a:endParaRPr>
            </a:p>
          </p:txBody>
        </p:sp>
        <p:sp>
          <p:nvSpPr>
            <p:cNvPr id="1074" name="Rounded Rectangle 1073"/>
            <p:cNvSpPr/>
            <p:nvPr/>
          </p:nvSpPr>
          <p:spPr>
            <a:xfrm rot="19552314">
              <a:off x="8042290" y="5206000"/>
              <a:ext cx="238444"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U</a:t>
              </a:r>
              <a:endParaRPr lang="en-US" sz="1400" dirty="0">
                <a:solidFill>
                  <a:schemeClr val="tx1"/>
                </a:solidFill>
                <a:effectLst>
                  <a:outerShdw blurRad="38100" dist="38100" dir="2700000" algn="tl">
                    <a:srgbClr val="000000">
                      <a:alpha val="43137"/>
                    </a:srgbClr>
                  </a:outerShdw>
                </a:effectLst>
              </a:endParaRPr>
            </a:p>
          </p:txBody>
        </p:sp>
        <p:sp>
          <p:nvSpPr>
            <p:cNvPr id="1075" name="Rounded Rectangle 1074"/>
            <p:cNvSpPr/>
            <p:nvPr/>
          </p:nvSpPr>
          <p:spPr>
            <a:xfrm rot="19836301">
              <a:off x="8554253" y="4838418"/>
              <a:ext cx="292846" cy="106673"/>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A</a:t>
              </a:r>
              <a:endParaRPr lang="en-US" sz="1400" dirty="0">
                <a:solidFill>
                  <a:schemeClr val="tx1"/>
                </a:solidFill>
                <a:effectLst>
                  <a:outerShdw blurRad="38100" dist="38100" dir="2700000" algn="tl">
                    <a:srgbClr val="000000">
                      <a:alpha val="43137"/>
                    </a:srgbClr>
                  </a:outerShdw>
                </a:effectLst>
              </a:endParaRPr>
            </a:p>
          </p:txBody>
        </p:sp>
        <p:sp>
          <p:nvSpPr>
            <p:cNvPr id="1076" name="Rounded Rectangle 1075"/>
            <p:cNvSpPr/>
            <p:nvPr/>
          </p:nvSpPr>
          <p:spPr>
            <a:xfrm rot="19719833">
              <a:off x="8300445" y="5388188"/>
              <a:ext cx="223597" cy="106673"/>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C</a:t>
              </a:r>
              <a:endParaRPr lang="en-US" sz="1400" dirty="0">
                <a:solidFill>
                  <a:schemeClr val="tx1"/>
                </a:solidFill>
                <a:effectLst>
                  <a:outerShdw blurRad="38100" dist="38100" dir="2700000" algn="tl">
                    <a:srgbClr val="000000">
                      <a:alpha val="43137"/>
                    </a:srgbClr>
                  </a:outerShdw>
                </a:effectLst>
              </a:endParaRPr>
            </a:p>
          </p:txBody>
        </p:sp>
        <p:sp>
          <p:nvSpPr>
            <p:cNvPr id="1077" name="Rounded Rectangle 1076"/>
            <p:cNvSpPr/>
            <p:nvPr/>
          </p:nvSpPr>
          <p:spPr>
            <a:xfrm rot="1313095">
              <a:off x="8312698" y="2120646"/>
              <a:ext cx="217300" cy="106673"/>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G</a:t>
              </a:r>
              <a:endParaRPr lang="en-US" sz="1400" dirty="0">
                <a:solidFill>
                  <a:schemeClr val="tx1"/>
                </a:solidFill>
                <a:effectLst>
                  <a:outerShdw blurRad="38100" dist="38100" dir="2700000" algn="tl">
                    <a:srgbClr val="000000">
                      <a:alpha val="43137"/>
                    </a:srgbClr>
                  </a:outerShdw>
                </a:effectLst>
              </a:endParaRPr>
            </a:p>
          </p:txBody>
        </p:sp>
        <p:sp>
          <p:nvSpPr>
            <p:cNvPr id="1078" name="Rounded Rectangle 1077"/>
            <p:cNvSpPr/>
            <p:nvPr/>
          </p:nvSpPr>
          <p:spPr>
            <a:xfrm rot="1582159">
              <a:off x="4945736" y="2822852"/>
              <a:ext cx="292846" cy="106673"/>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A</a:t>
              </a:r>
              <a:endParaRPr lang="en-US" sz="1400" dirty="0">
                <a:solidFill>
                  <a:schemeClr val="tx1"/>
                </a:solidFill>
                <a:effectLst>
                  <a:outerShdw blurRad="38100" dist="38100" dir="2700000" algn="tl">
                    <a:srgbClr val="000000">
                      <a:alpha val="43137"/>
                    </a:srgbClr>
                  </a:outerShdw>
                </a:effectLst>
              </a:endParaRPr>
            </a:p>
          </p:txBody>
        </p:sp>
        <p:sp>
          <p:nvSpPr>
            <p:cNvPr id="1079" name="Rounded Rectangle 1078"/>
            <p:cNvSpPr/>
            <p:nvPr/>
          </p:nvSpPr>
          <p:spPr>
            <a:xfrm rot="4176619">
              <a:off x="5547482" y="3159085"/>
              <a:ext cx="292846" cy="106673"/>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A</a:t>
              </a:r>
              <a:endParaRPr lang="en-US" sz="1400" dirty="0">
                <a:solidFill>
                  <a:schemeClr val="tx1"/>
                </a:solidFill>
                <a:effectLst>
                  <a:outerShdw blurRad="38100" dist="38100" dir="2700000" algn="tl">
                    <a:srgbClr val="000000">
                      <a:alpha val="43137"/>
                    </a:srgbClr>
                  </a:outerShdw>
                </a:effectLst>
              </a:endParaRPr>
            </a:p>
          </p:txBody>
        </p:sp>
        <p:sp>
          <p:nvSpPr>
            <p:cNvPr id="1080" name="Rounded Rectangle 1079"/>
            <p:cNvSpPr/>
            <p:nvPr/>
          </p:nvSpPr>
          <p:spPr>
            <a:xfrm rot="4159784">
              <a:off x="5382622" y="2558585"/>
              <a:ext cx="232090"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U</a:t>
              </a:r>
              <a:endParaRPr lang="en-US" sz="1400" dirty="0">
                <a:solidFill>
                  <a:schemeClr val="tx1"/>
                </a:solidFill>
                <a:effectLst>
                  <a:outerShdw blurRad="38100" dist="38100" dir="2700000" algn="tl">
                    <a:srgbClr val="000000">
                      <a:alpha val="43137"/>
                    </a:srgbClr>
                  </a:outerShdw>
                </a:effectLst>
              </a:endParaRPr>
            </a:p>
          </p:txBody>
        </p:sp>
        <p:sp>
          <p:nvSpPr>
            <p:cNvPr id="1081" name="Rounded Rectangle 1080"/>
            <p:cNvSpPr/>
            <p:nvPr/>
          </p:nvSpPr>
          <p:spPr>
            <a:xfrm rot="4915638">
              <a:off x="5890698" y="2752279"/>
              <a:ext cx="284183" cy="10667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effectLst>
                    <a:outerShdw blurRad="38100" dist="38100" dir="2700000" algn="tl">
                      <a:srgbClr val="000000">
                        <a:alpha val="43137"/>
                      </a:srgbClr>
                    </a:outerShdw>
                  </a:effectLst>
                </a:rPr>
                <a:t>U</a:t>
              </a:r>
              <a:endParaRPr lang="en-US" sz="1400" dirty="0">
                <a:solidFill>
                  <a:schemeClr val="tx1"/>
                </a:solidFill>
                <a:effectLst>
                  <a:outerShdw blurRad="38100" dist="38100" dir="2700000" algn="tl">
                    <a:srgbClr val="000000">
                      <a:alpha val="43137"/>
                    </a:srgbClr>
                  </a:outerShdw>
                </a:effectLst>
              </a:endParaRPr>
            </a:p>
          </p:txBody>
        </p:sp>
      </p:grpSp>
      <p:grpSp>
        <p:nvGrpSpPr>
          <p:cNvPr id="7" name="Group 6"/>
          <p:cNvGrpSpPr/>
          <p:nvPr/>
        </p:nvGrpSpPr>
        <p:grpSpPr>
          <a:xfrm>
            <a:off x="1592488" y="2882536"/>
            <a:ext cx="546306" cy="257703"/>
            <a:chOff x="1592488" y="2859700"/>
            <a:chExt cx="546306" cy="280539"/>
          </a:xfrm>
        </p:grpSpPr>
        <p:cxnSp>
          <p:nvCxnSpPr>
            <p:cNvPr id="5" name="Straight Connector 4"/>
            <p:cNvCxnSpPr/>
            <p:nvPr/>
          </p:nvCxnSpPr>
          <p:spPr>
            <a:xfrm flipH="1">
              <a:off x="1592488" y="2859700"/>
              <a:ext cx="42723" cy="188919"/>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111" name="Straight Connector 1110"/>
            <p:cNvCxnSpPr/>
            <p:nvPr/>
          </p:nvCxnSpPr>
          <p:spPr>
            <a:xfrm flipH="1">
              <a:off x="1645413" y="2859700"/>
              <a:ext cx="42723" cy="188919"/>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112" name="Straight Connector 1111"/>
            <p:cNvCxnSpPr/>
            <p:nvPr/>
          </p:nvCxnSpPr>
          <p:spPr>
            <a:xfrm flipH="1">
              <a:off x="1817817" y="2905510"/>
              <a:ext cx="42723" cy="188919"/>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113" name="Straight Connector 1112"/>
            <p:cNvCxnSpPr/>
            <p:nvPr/>
          </p:nvCxnSpPr>
          <p:spPr>
            <a:xfrm flipH="1">
              <a:off x="1870742" y="2905510"/>
              <a:ext cx="42723" cy="188919"/>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114" name="Straight Connector 1113"/>
            <p:cNvCxnSpPr/>
            <p:nvPr/>
          </p:nvCxnSpPr>
          <p:spPr>
            <a:xfrm flipH="1">
              <a:off x="2043146" y="2951320"/>
              <a:ext cx="42723" cy="188919"/>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115" name="Straight Connector 1114"/>
            <p:cNvCxnSpPr/>
            <p:nvPr/>
          </p:nvCxnSpPr>
          <p:spPr>
            <a:xfrm flipH="1">
              <a:off x="2096071" y="2951320"/>
              <a:ext cx="42723" cy="188919"/>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sp>
        <p:nvSpPr>
          <p:cNvPr id="1117" name="Rectangle 927"/>
          <p:cNvSpPr>
            <a:spLocks noChangeArrowheads="1"/>
          </p:cNvSpPr>
          <p:nvPr/>
        </p:nvSpPr>
        <p:spPr bwMode="auto">
          <a:xfrm rot="774657">
            <a:off x="581559" y="2748397"/>
            <a:ext cx="83227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600" b="1" dirty="0"/>
              <a:t>C</a:t>
            </a:r>
            <a:r>
              <a:rPr lang="en-US" sz="1600" b="1" dirty="0" smtClean="0"/>
              <a:t>odon</a:t>
            </a:r>
            <a:endParaRPr lang="en-US" sz="1600" b="1" dirty="0"/>
          </a:p>
        </p:txBody>
      </p:sp>
      <p:sp>
        <p:nvSpPr>
          <p:cNvPr id="8" name="Right Brace 7"/>
          <p:cNvSpPr/>
          <p:nvPr/>
        </p:nvSpPr>
        <p:spPr>
          <a:xfrm rot="17014188">
            <a:off x="795446" y="2659083"/>
            <a:ext cx="285153" cy="1023852"/>
          </a:xfrm>
          <a:prstGeom prst="rightBrace">
            <a:avLst/>
          </a:pr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9" name="Oval 416"/>
          <p:cNvSpPr>
            <a:spLocks noChangeArrowheads="1"/>
          </p:cNvSpPr>
          <p:nvPr/>
        </p:nvSpPr>
        <p:spPr bwMode="auto">
          <a:xfrm>
            <a:off x="7613845" y="5988362"/>
            <a:ext cx="780460" cy="780460"/>
          </a:xfrm>
          <a:prstGeom prst="ellipse">
            <a:avLst/>
          </a:prstGeom>
          <a:gradFill rotWithShape="0">
            <a:gsLst>
              <a:gs pos="0">
                <a:schemeClr val="bg2"/>
              </a:gs>
              <a:gs pos="100000">
                <a:schemeClr val="bg1">
                  <a:lumMod val="75000"/>
                  <a:lumOff val="25000"/>
                  <a:alpha val="50000"/>
                </a:schemeClr>
              </a:gs>
            </a:gsLst>
            <a:path path="shape">
              <a:fillToRect l="50000" t="50000" r="50000" b="50000"/>
            </a:path>
          </a:gradFill>
          <a:ln>
            <a:noFill/>
          </a:ln>
          <a:effectLst/>
          <a:extLst/>
        </p:spPr>
        <p:txBody>
          <a:bodyPr wrap="none" anchor="ctr"/>
          <a:lstStyle/>
          <a:p>
            <a:pPr>
              <a:defRPr/>
            </a:pPr>
            <a:endParaRPr lang="en-US">
              <a:latin typeface="Arial" charset="0"/>
            </a:endParaRPr>
          </a:p>
        </p:txBody>
      </p:sp>
      <p:sp>
        <p:nvSpPr>
          <p:cNvPr id="1120" name="Rectangle 926"/>
          <p:cNvSpPr>
            <a:spLocks noChangeArrowheads="1"/>
          </p:cNvSpPr>
          <p:nvPr/>
        </p:nvSpPr>
        <p:spPr bwMode="auto">
          <a:xfrm>
            <a:off x="6269808" y="6206094"/>
            <a:ext cx="135293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2000" b="1" dirty="0" smtClean="0"/>
              <a:t>Methionine</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17"/>
                                        </p:tgtEl>
                                        <p:attrNameLst>
                                          <p:attrName>style.visibility</p:attrName>
                                        </p:attrNameLst>
                                      </p:cBhvr>
                                      <p:to>
                                        <p:strVal val="visible"/>
                                      </p:to>
                                    </p:set>
                                    <p:animEffect transition="in" filter="wipe(up)">
                                      <p:cBhvr>
                                        <p:cTn id="7" dur="500"/>
                                        <p:tgtEl>
                                          <p:spTgt spid="11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xit" presetSubtype="288" fill="hold" nodeType="clickEffect">
                                  <p:stCondLst>
                                    <p:cond delay="0"/>
                                  </p:stCondLst>
                                  <p:childTnLst>
                                    <p:anim calcmode="lin" valueType="num">
                                      <p:cBhvr>
                                        <p:cTn id="15" dur="500"/>
                                        <p:tgtEl>
                                          <p:spTgt spid="1083"/>
                                        </p:tgtEl>
                                        <p:attrNameLst>
                                          <p:attrName>ppt_w</p:attrName>
                                        </p:attrNameLst>
                                      </p:cBhvr>
                                      <p:tavLst>
                                        <p:tav tm="0">
                                          <p:val>
                                            <p:strVal val="ppt_w"/>
                                          </p:val>
                                        </p:tav>
                                        <p:tav tm="100000">
                                          <p:val>
                                            <p:strVal val="2/3*ppt_w"/>
                                          </p:val>
                                        </p:tav>
                                      </p:tavLst>
                                    </p:anim>
                                    <p:anim calcmode="lin" valueType="num">
                                      <p:cBhvr>
                                        <p:cTn id="16" dur="500"/>
                                        <p:tgtEl>
                                          <p:spTgt spid="1083"/>
                                        </p:tgtEl>
                                        <p:attrNameLst>
                                          <p:attrName>ppt_h</p:attrName>
                                        </p:attrNameLst>
                                      </p:cBhvr>
                                      <p:tavLst>
                                        <p:tav tm="0">
                                          <p:val>
                                            <p:strVal val="ppt_h"/>
                                          </p:val>
                                        </p:tav>
                                        <p:tav tm="100000">
                                          <p:val>
                                            <p:strVal val="2/3*ppt_h"/>
                                          </p:val>
                                        </p:tav>
                                      </p:tavLst>
                                    </p:anim>
                                    <p:set>
                                      <p:cBhvr>
                                        <p:cTn id="17" dur="1" fill="hold">
                                          <p:stCondLst>
                                            <p:cond delay="499"/>
                                          </p:stCondLst>
                                        </p:cTn>
                                        <p:tgtEl>
                                          <p:spTgt spid="1083"/>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530"/>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par>
                          <p:cTn id="29" fill="hold">
                            <p:stCondLst>
                              <p:cond delay="0"/>
                            </p:stCondLst>
                            <p:childTnLst>
                              <p:par>
                                <p:cTn id="30" presetID="0" presetClass="path" presetSubtype="0" accel="50000" decel="50000" fill="hold" nodeType="afterEffect">
                                  <p:stCondLst>
                                    <p:cond delay="0"/>
                                  </p:stCondLst>
                                  <p:childTnLst>
                                    <p:animMotion origin="layout" path="M 0.01753 -0.24282 L -0.00035 0.07708 " pathEditMode="relative" rAng="0" ptsTypes="AA">
                                      <p:cBhvr>
                                        <p:cTn id="31" dur="2000" fill="hold"/>
                                        <p:tgtEl>
                                          <p:spTgt spid="3"/>
                                        </p:tgtEl>
                                        <p:attrNameLst>
                                          <p:attrName>ppt_x</p:attrName>
                                          <p:attrName>ppt_y</p:attrName>
                                        </p:attrNameLst>
                                      </p:cBhvr>
                                      <p:rCtr x="-903" y="15995"/>
                                    </p:animMotion>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3266"/>
                                        </p:tgtEl>
                                        <p:attrNameLst>
                                          <p:attrName>style.visibility</p:attrName>
                                        </p:attrNameLst>
                                      </p:cBhvr>
                                      <p:to>
                                        <p:strVal val="visible"/>
                                      </p:to>
                                    </p:set>
                                    <p:animEffect transition="in" filter="wipe(left)">
                                      <p:cBhvr>
                                        <p:cTn id="35" dur="500"/>
                                        <p:tgtEl>
                                          <p:spTgt spid="3326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3268"/>
                                        </p:tgtEl>
                                        <p:attrNameLst>
                                          <p:attrName>style.visibility</p:attrName>
                                        </p:attrNameLst>
                                      </p:cBhvr>
                                      <p:to>
                                        <p:strVal val="visible"/>
                                      </p:to>
                                    </p:set>
                                    <p:animEffect transition="in" filter="wipe(left)">
                                      <p:cBhvr>
                                        <p:cTn id="40" dur="500"/>
                                        <p:tgtEl>
                                          <p:spTgt spid="3326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par>
                          <p:cTn id="45" fill="hold">
                            <p:stCondLst>
                              <p:cond delay="0"/>
                            </p:stCondLst>
                            <p:childTnLst>
                              <p:par>
                                <p:cTn id="46" presetID="26" presetClass="emph" presetSubtype="0" fill="hold" nodeType="afterEffect">
                                  <p:stCondLst>
                                    <p:cond delay="0"/>
                                  </p:stCondLst>
                                  <p:childTnLst>
                                    <p:animEffect transition="out" filter="fade">
                                      <p:cBhvr>
                                        <p:cTn id="47" dur="500" tmFilter="0, 0; .2, .5; .8, .5; 1, 0"/>
                                        <p:tgtEl>
                                          <p:spTgt spid="7"/>
                                        </p:tgtEl>
                                      </p:cBhvr>
                                    </p:animEffect>
                                    <p:animScale>
                                      <p:cBhvr>
                                        <p:cTn id="48" dur="250" autoRev="1" fill="hold"/>
                                        <p:tgtEl>
                                          <p:spTgt spid="7"/>
                                        </p:tgtEl>
                                      </p:cBhvr>
                                      <p:by x="105000" y="105000"/>
                                    </p:animScale>
                                  </p:childTnLst>
                                </p:cTn>
                              </p:par>
                            </p:childTnLst>
                          </p:cTn>
                        </p:par>
                        <p:par>
                          <p:cTn id="49" fill="hold">
                            <p:stCondLst>
                              <p:cond delay="500"/>
                            </p:stCondLst>
                            <p:childTnLst>
                              <p:par>
                                <p:cTn id="50" presetID="26" presetClass="emph" presetSubtype="0" fill="hold" nodeType="afterEffect">
                                  <p:stCondLst>
                                    <p:cond delay="0"/>
                                  </p:stCondLst>
                                  <p:childTnLst>
                                    <p:animEffect transition="out" filter="fade">
                                      <p:cBhvr>
                                        <p:cTn id="51" dur="500" tmFilter="0, 0; .2, .5; .8, .5; 1, 0"/>
                                        <p:tgtEl>
                                          <p:spTgt spid="7"/>
                                        </p:tgtEl>
                                      </p:cBhvr>
                                    </p:animEffect>
                                    <p:animScale>
                                      <p:cBhvr>
                                        <p:cTn id="52" dur="250" autoRev="1" fill="hold"/>
                                        <p:tgtEl>
                                          <p:spTgt spid="7"/>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19"/>
                                        </p:tgtEl>
                                        <p:attrNameLst>
                                          <p:attrName>style.visibility</p:attrName>
                                        </p:attrNameLst>
                                      </p:cBhvr>
                                      <p:to>
                                        <p:strVal val="visible"/>
                                      </p:to>
                                    </p:set>
                                    <p:animEffect transition="in" filter="fade">
                                      <p:cBhvr>
                                        <p:cTn id="57" dur="500"/>
                                        <p:tgtEl>
                                          <p:spTgt spid="111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20"/>
                                        </p:tgtEl>
                                        <p:attrNameLst>
                                          <p:attrName>style.visibility</p:attrName>
                                        </p:attrNameLst>
                                      </p:cBhvr>
                                      <p:to>
                                        <p:strVal val="visible"/>
                                      </p:to>
                                    </p:set>
                                    <p:animEffect transition="in" filter="fade">
                                      <p:cBhvr>
                                        <p:cTn id="60" dur="500"/>
                                        <p:tgtEl>
                                          <p:spTgt spid="1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66" grpId="0"/>
      <p:bldP spid="33268" grpId="0"/>
      <p:bldP spid="530" grpId="0"/>
      <p:bldP spid="1117" grpId="0"/>
      <p:bldP spid="8" grpId="0" animBg="1"/>
      <p:bldP spid="8" grpId="1" animBg="1"/>
      <p:bldP spid="1119" grpId="0" animBg="1"/>
      <p:bldP spid="11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r>
              <a:rPr lang="en-US" smtClean="0"/>
              <a:t>Electron Micrograph of Translation Process</a:t>
            </a:r>
            <a:endParaRPr lang="en-US" dirty="0" smtClean="0"/>
          </a:p>
        </p:txBody>
      </p:sp>
      <p:pic>
        <p:nvPicPr>
          <p:cNvPr id="318467" name="Picture 3" descr="translation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3107"/>
            <a:ext cx="9144000" cy="512489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44043" name="Text Box 5"/>
          <p:cNvSpPr txBox="1">
            <a:spLocks noChangeArrowheads="1"/>
          </p:cNvSpPr>
          <p:nvPr/>
        </p:nvSpPr>
        <p:spPr bwMode="auto">
          <a:xfrm>
            <a:off x="223287" y="5566901"/>
            <a:ext cx="23936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3200" b="1" dirty="0">
                <a:solidFill>
                  <a:schemeClr val="hlink"/>
                </a:solidFill>
              </a:rPr>
              <a:t>Ribosomes</a:t>
            </a:r>
          </a:p>
        </p:txBody>
      </p:sp>
      <p:sp>
        <p:nvSpPr>
          <p:cNvPr id="44041" name="Text Box 4"/>
          <p:cNvSpPr txBox="1">
            <a:spLocks noChangeArrowheads="1"/>
          </p:cNvSpPr>
          <p:nvPr/>
        </p:nvSpPr>
        <p:spPr bwMode="auto">
          <a:xfrm>
            <a:off x="4981164" y="5566901"/>
            <a:ext cx="30075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3200" b="1" dirty="0" smtClean="0">
                <a:solidFill>
                  <a:schemeClr val="hlink"/>
                </a:solidFill>
              </a:rPr>
              <a:t>Protein chains</a:t>
            </a:r>
            <a:endParaRPr lang="en-US" sz="3200" b="1" dirty="0">
              <a:solidFill>
                <a:schemeClr val="hlink"/>
              </a:solidFill>
            </a:endParaRPr>
          </a:p>
        </p:txBody>
      </p:sp>
      <p:sp>
        <p:nvSpPr>
          <p:cNvPr id="44039" name="Text Box 13"/>
          <p:cNvSpPr txBox="1">
            <a:spLocks noChangeArrowheads="1"/>
          </p:cNvSpPr>
          <p:nvPr/>
        </p:nvSpPr>
        <p:spPr bwMode="auto">
          <a:xfrm>
            <a:off x="3062286" y="5566901"/>
            <a:ext cx="143981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3200" b="1" dirty="0">
                <a:solidFill>
                  <a:schemeClr val="hlink"/>
                </a:solidFill>
              </a:rPr>
              <a:t>mRNA</a:t>
            </a:r>
          </a:p>
        </p:txBody>
      </p:sp>
      <p:sp>
        <p:nvSpPr>
          <p:cNvPr id="2" name="Freeform 1"/>
          <p:cNvSpPr/>
          <p:nvPr/>
        </p:nvSpPr>
        <p:spPr>
          <a:xfrm>
            <a:off x="190500" y="2800128"/>
            <a:ext cx="8418931" cy="1495425"/>
          </a:xfrm>
          <a:custGeom>
            <a:avLst/>
            <a:gdLst>
              <a:gd name="connsiteX0" fmla="*/ 0 w 8418931"/>
              <a:gd name="connsiteY0" fmla="*/ 1495425 h 1495425"/>
              <a:gd name="connsiteX1" fmla="*/ 447675 w 8418931"/>
              <a:gd name="connsiteY1" fmla="*/ 1381125 h 1495425"/>
              <a:gd name="connsiteX2" fmla="*/ 714375 w 8418931"/>
              <a:gd name="connsiteY2" fmla="*/ 1381125 h 1495425"/>
              <a:gd name="connsiteX3" fmla="*/ 1190625 w 8418931"/>
              <a:gd name="connsiteY3" fmla="*/ 1219200 h 1495425"/>
              <a:gd name="connsiteX4" fmla="*/ 1409700 w 8418931"/>
              <a:gd name="connsiteY4" fmla="*/ 1143000 h 1495425"/>
              <a:gd name="connsiteX5" fmla="*/ 1695450 w 8418931"/>
              <a:gd name="connsiteY5" fmla="*/ 1247775 h 1495425"/>
              <a:gd name="connsiteX6" fmla="*/ 1924050 w 8418931"/>
              <a:gd name="connsiteY6" fmla="*/ 1247775 h 1495425"/>
              <a:gd name="connsiteX7" fmla="*/ 2238375 w 8418931"/>
              <a:gd name="connsiteY7" fmla="*/ 1162050 h 1495425"/>
              <a:gd name="connsiteX8" fmla="*/ 2619375 w 8418931"/>
              <a:gd name="connsiteY8" fmla="*/ 1152525 h 1495425"/>
              <a:gd name="connsiteX9" fmla="*/ 3009900 w 8418931"/>
              <a:gd name="connsiteY9" fmla="*/ 962025 h 1495425"/>
              <a:gd name="connsiteX10" fmla="*/ 3228975 w 8418931"/>
              <a:gd name="connsiteY10" fmla="*/ 895350 h 1495425"/>
              <a:gd name="connsiteX11" fmla="*/ 3495675 w 8418931"/>
              <a:gd name="connsiteY11" fmla="*/ 885825 h 1495425"/>
              <a:gd name="connsiteX12" fmla="*/ 3781425 w 8418931"/>
              <a:gd name="connsiteY12" fmla="*/ 914400 h 1495425"/>
              <a:gd name="connsiteX13" fmla="*/ 4076700 w 8418931"/>
              <a:gd name="connsiteY13" fmla="*/ 1000125 h 1495425"/>
              <a:gd name="connsiteX14" fmla="*/ 4467225 w 8418931"/>
              <a:gd name="connsiteY14" fmla="*/ 1047750 h 1495425"/>
              <a:gd name="connsiteX15" fmla="*/ 4762500 w 8418931"/>
              <a:gd name="connsiteY15" fmla="*/ 990600 h 1495425"/>
              <a:gd name="connsiteX16" fmla="*/ 5076825 w 8418931"/>
              <a:gd name="connsiteY16" fmla="*/ 876300 h 1495425"/>
              <a:gd name="connsiteX17" fmla="*/ 5324475 w 8418931"/>
              <a:gd name="connsiteY17" fmla="*/ 685800 h 1495425"/>
              <a:gd name="connsiteX18" fmla="*/ 5467350 w 8418931"/>
              <a:gd name="connsiteY18" fmla="*/ 342900 h 1495425"/>
              <a:gd name="connsiteX19" fmla="*/ 5676900 w 8418931"/>
              <a:gd name="connsiteY19" fmla="*/ 219075 h 1495425"/>
              <a:gd name="connsiteX20" fmla="*/ 6076950 w 8418931"/>
              <a:gd name="connsiteY20" fmla="*/ 304800 h 1495425"/>
              <a:gd name="connsiteX21" fmla="*/ 6467475 w 8418931"/>
              <a:gd name="connsiteY21" fmla="*/ 495300 h 1495425"/>
              <a:gd name="connsiteX22" fmla="*/ 6838950 w 8418931"/>
              <a:gd name="connsiteY22" fmla="*/ 542925 h 1495425"/>
              <a:gd name="connsiteX23" fmla="*/ 7000875 w 8418931"/>
              <a:gd name="connsiteY23" fmla="*/ 771525 h 1495425"/>
              <a:gd name="connsiteX24" fmla="*/ 7267575 w 8418931"/>
              <a:gd name="connsiteY24" fmla="*/ 847725 h 1495425"/>
              <a:gd name="connsiteX25" fmla="*/ 7591425 w 8418931"/>
              <a:gd name="connsiteY25" fmla="*/ 895350 h 1495425"/>
              <a:gd name="connsiteX26" fmla="*/ 8039100 w 8418931"/>
              <a:gd name="connsiteY26" fmla="*/ 1076325 h 1495425"/>
              <a:gd name="connsiteX27" fmla="*/ 8277225 w 8418931"/>
              <a:gd name="connsiteY27" fmla="*/ 1066800 h 1495425"/>
              <a:gd name="connsiteX28" fmla="*/ 8201025 w 8418931"/>
              <a:gd name="connsiteY28" fmla="*/ 819150 h 1495425"/>
              <a:gd name="connsiteX29" fmla="*/ 8410575 w 8418931"/>
              <a:gd name="connsiteY29" fmla="*/ 466725 h 1495425"/>
              <a:gd name="connsiteX30" fmla="*/ 8343900 w 8418931"/>
              <a:gd name="connsiteY30" fmla="*/ 276225 h 1495425"/>
              <a:gd name="connsiteX31" fmla="*/ 8039100 w 8418931"/>
              <a:gd name="connsiteY31" fmla="*/ 0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418931" h="1495425">
                <a:moveTo>
                  <a:pt x="0" y="1495425"/>
                </a:moveTo>
                <a:cubicBezTo>
                  <a:pt x="164306" y="1447800"/>
                  <a:pt x="328613" y="1400175"/>
                  <a:pt x="447675" y="1381125"/>
                </a:cubicBezTo>
                <a:cubicBezTo>
                  <a:pt x="566738" y="1362075"/>
                  <a:pt x="590550" y="1408112"/>
                  <a:pt x="714375" y="1381125"/>
                </a:cubicBezTo>
                <a:cubicBezTo>
                  <a:pt x="838200" y="1354138"/>
                  <a:pt x="1190625" y="1219200"/>
                  <a:pt x="1190625" y="1219200"/>
                </a:cubicBezTo>
                <a:cubicBezTo>
                  <a:pt x="1306513" y="1179512"/>
                  <a:pt x="1325563" y="1138238"/>
                  <a:pt x="1409700" y="1143000"/>
                </a:cubicBezTo>
                <a:cubicBezTo>
                  <a:pt x="1493837" y="1147762"/>
                  <a:pt x="1609725" y="1230313"/>
                  <a:pt x="1695450" y="1247775"/>
                </a:cubicBezTo>
                <a:cubicBezTo>
                  <a:pt x="1781175" y="1265237"/>
                  <a:pt x="1833563" y="1262062"/>
                  <a:pt x="1924050" y="1247775"/>
                </a:cubicBezTo>
                <a:cubicBezTo>
                  <a:pt x="2014537" y="1233488"/>
                  <a:pt x="2122488" y="1177925"/>
                  <a:pt x="2238375" y="1162050"/>
                </a:cubicBezTo>
                <a:cubicBezTo>
                  <a:pt x="2354263" y="1146175"/>
                  <a:pt x="2490788" y="1185862"/>
                  <a:pt x="2619375" y="1152525"/>
                </a:cubicBezTo>
                <a:cubicBezTo>
                  <a:pt x="2747962" y="1119188"/>
                  <a:pt x="2908300" y="1004887"/>
                  <a:pt x="3009900" y="962025"/>
                </a:cubicBezTo>
                <a:cubicBezTo>
                  <a:pt x="3111500" y="919162"/>
                  <a:pt x="3148012" y="908050"/>
                  <a:pt x="3228975" y="895350"/>
                </a:cubicBezTo>
                <a:cubicBezTo>
                  <a:pt x="3309938" y="882650"/>
                  <a:pt x="3403600" y="882650"/>
                  <a:pt x="3495675" y="885825"/>
                </a:cubicBezTo>
                <a:cubicBezTo>
                  <a:pt x="3587750" y="889000"/>
                  <a:pt x="3684588" y="895350"/>
                  <a:pt x="3781425" y="914400"/>
                </a:cubicBezTo>
                <a:cubicBezTo>
                  <a:pt x="3878262" y="933450"/>
                  <a:pt x="3962400" y="977900"/>
                  <a:pt x="4076700" y="1000125"/>
                </a:cubicBezTo>
                <a:cubicBezTo>
                  <a:pt x="4191000" y="1022350"/>
                  <a:pt x="4352925" y="1049337"/>
                  <a:pt x="4467225" y="1047750"/>
                </a:cubicBezTo>
                <a:cubicBezTo>
                  <a:pt x="4581525" y="1046162"/>
                  <a:pt x="4660900" y="1019175"/>
                  <a:pt x="4762500" y="990600"/>
                </a:cubicBezTo>
                <a:cubicBezTo>
                  <a:pt x="4864100" y="962025"/>
                  <a:pt x="4983163" y="927100"/>
                  <a:pt x="5076825" y="876300"/>
                </a:cubicBezTo>
                <a:cubicBezTo>
                  <a:pt x="5170487" y="825500"/>
                  <a:pt x="5259388" y="774700"/>
                  <a:pt x="5324475" y="685800"/>
                </a:cubicBezTo>
                <a:cubicBezTo>
                  <a:pt x="5389562" y="596900"/>
                  <a:pt x="5408613" y="420687"/>
                  <a:pt x="5467350" y="342900"/>
                </a:cubicBezTo>
                <a:cubicBezTo>
                  <a:pt x="5526088" y="265112"/>
                  <a:pt x="5575300" y="225425"/>
                  <a:pt x="5676900" y="219075"/>
                </a:cubicBezTo>
                <a:cubicBezTo>
                  <a:pt x="5778500" y="212725"/>
                  <a:pt x="5945188" y="258762"/>
                  <a:pt x="6076950" y="304800"/>
                </a:cubicBezTo>
                <a:cubicBezTo>
                  <a:pt x="6208713" y="350837"/>
                  <a:pt x="6340475" y="455613"/>
                  <a:pt x="6467475" y="495300"/>
                </a:cubicBezTo>
                <a:cubicBezTo>
                  <a:pt x="6594475" y="534987"/>
                  <a:pt x="6750050" y="496887"/>
                  <a:pt x="6838950" y="542925"/>
                </a:cubicBezTo>
                <a:cubicBezTo>
                  <a:pt x="6927850" y="588962"/>
                  <a:pt x="6929438" y="720725"/>
                  <a:pt x="7000875" y="771525"/>
                </a:cubicBezTo>
                <a:cubicBezTo>
                  <a:pt x="7072312" y="822325"/>
                  <a:pt x="7169150" y="827088"/>
                  <a:pt x="7267575" y="847725"/>
                </a:cubicBezTo>
                <a:cubicBezTo>
                  <a:pt x="7366000" y="868362"/>
                  <a:pt x="7462838" y="857250"/>
                  <a:pt x="7591425" y="895350"/>
                </a:cubicBezTo>
                <a:cubicBezTo>
                  <a:pt x="7720013" y="933450"/>
                  <a:pt x="7924800" y="1047750"/>
                  <a:pt x="8039100" y="1076325"/>
                </a:cubicBezTo>
                <a:cubicBezTo>
                  <a:pt x="8153400" y="1104900"/>
                  <a:pt x="8250238" y="1109662"/>
                  <a:pt x="8277225" y="1066800"/>
                </a:cubicBezTo>
                <a:cubicBezTo>
                  <a:pt x="8304212" y="1023938"/>
                  <a:pt x="8178800" y="919162"/>
                  <a:pt x="8201025" y="819150"/>
                </a:cubicBezTo>
                <a:cubicBezTo>
                  <a:pt x="8223250" y="719138"/>
                  <a:pt x="8386763" y="557212"/>
                  <a:pt x="8410575" y="466725"/>
                </a:cubicBezTo>
                <a:cubicBezTo>
                  <a:pt x="8434387" y="376238"/>
                  <a:pt x="8405813" y="354012"/>
                  <a:pt x="8343900" y="276225"/>
                </a:cubicBezTo>
                <a:cubicBezTo>
                  <a:pt x="8281988" y="198437"/>
                  <a:pt x="8160544" y="99218"/>
                  <a:pt x="8039100" y="0"/>
                </a:cubicBezTo>
              </a:path>
            </a:pathLst>
          </a:custGeom>
          <a:noFill/>
          <a:ln w="98425">
            <a:solidFill>
              <a:schemeClr val="tx2"/>
            </a:solidFill>
            <a:prstDash val="solid"/>
          </a:ln>
          <a:effectLst>
            <a:glow rad="165100">
              <a:schemeClr val="accent1">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grpSp>
        <p:nvGrpSpPr>
          <p:cNvPr id="33" name="Group 32"/>
          <p:cNvGrpSpPr/>
          <p:nvPr/>
        </p:nvGrpSpPr>
        <p:grpSpPr>
          <a:xfrm>
            <a:off x="255967" y="2066864"/>
            <a:ext cx="8068883" cy="3238561"/>
            <a:chOff x="255967" y="2066864"/>
            <a:chExt cx="8068883" cy="3238561"/>
          </a:xfrm>
        </p:grpSpPr>
        <p:sp>
          <p:nvSpPr>
            <p:cNvPr id="3" name="Freeform 2"/>
            <p:cNvSpPr/>
            <p:nvPr/>
          </p:nvSpPr>
          <p:spPr>
            <a:xfrm>
              <a:off x="255967" y="3257550"/>
              <a:ext cx="467933" cy="771525"/>
            </a:xfrm>
            <a:custGeom>
              <a:avLst/>
              <a:gdLst>
                <a:gd name="connsiteX0" fmla="*/ 191708 w 467933"/>
                <a:gd name="connsiteY0" fmla="*/ 771525 h 771525"/>
                <a:gd name="connsiteX1" fmla="*/ 20258 w 467933"/>
                <a:gd name="connsiteY1" fmla="*/ 466725 h 771525"/>
                <a:gd name="connsiteX2" fmla="*/ 20258 w 467933"/>
                <a:gd name="connsiteY2" fmla="*/ 152400 h 771525"/>
                <a:gd name="connsiteX3" fmla="*/ 172658 w 467933"/>
                <a:gd name="connsiteY3" fmla="*/ 190500 h 771525"/>
                <a:gd name="connsiteX4" fmla="*/ 363158 w 467933"/>
                <a:gd name="connsiteY4" fmla="*/ 161925 h 771525"/>
                <a:gd name="connsiteX5" fmla="*/ 467933 w 467933"/>
                <a:gd name="connsiteY5" fmla="*/ 0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933" h="771525">
                  <a:moveTo>
                    <a:pt x="191708" y="771525"/>
                  </a:moveTo>
                  <a:cubicBezTo>
                    <a:pt x="120270" y="670718"/>
                    <a:pt x="48833" y="569912"/>
                    <a:pt x="20258" y="466725"/>
                  </a:cubicBezTo>
                  <a:cubicBezTo>
                    <a:pt x="-8317" y="363538"/>
                    <a:pt x="-5142" y="198437"/>
                    <a:pt x="20258" y="152400"/>
                  </a:cubicBezTo>
                  <a:cubicBezTo>
                    <a:pt x="45658" y="106363"/>
                    <a:pt x="115508" y="188912"/>
                    <a:pt x="172658" y="190500"/>
                  </a:cubicBezTo>
                  <a:cubicBezTo>
                    <a:pt x="229808" y="192087"/>
                    <a:pt x="313946" y="193675"/>
                    <a:pt x="363158" y="161925"/>
                  </a:cubicBezTo>
                  <a:cubicBezTo>
                    <a:pt x="412371" y="130175"/>
                    <a:pt x="440152" y="65087"/>
                    <a:pt x="467933" y="0"/>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390525" y="4448175"/>
              <a:ext cx="562036" cy="455858"/>
            </a:xfrm>
            <a:custGeom>
              <a:avLst/>
              <a:gdLst>
                <a:gd name="connsiteX0" fmla="*/ 0 w 562036"/>
                <a:gd name="connsiteY0" fmla="*/ 19050 h 455858"/>
                <a:gd name="connsiteX1" fmla="*/ 323850 w 562036"/>
                <a:gd name="connsiteY1" fmla="*/ 428625 h 455858"/>
                <a:gd name="connsiteX2" fmla="*/ 495300 w 562036"/>
                <a:gd name="connsiteY2" fmla="*/ 390525 h 455858"/>
                <a:gd name="connsiteX3" fmla="*/ 561975 w 562036"/>
                <a:gd name="connsiteY3" fmla="*/ 171450 h 455858"/>
                <a:gd name="connsiteX4" fmla="*/ 504825 w 562036"/>
                <a:gd name="connsiteY4" fmla="*/ 0 h 455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036" h="455858">
                  <a:moveTo>
                    <a:pt x="0" y="19050"/>
                  </a:moveTo>
                  <a:cubicBezTo>
                    <a:pt x="120650" y="192881"/>
                    <a:pt x="241300" y="366713"/>
                    <a:pt x="323850" y="428625"/>
                  </a:cubicBezTo>
                  <a:cubicBezTo>
                    <a:pt x="406400" y="490537"/>
                    <a:pt x="455613" y="433387"/>
                    <a:pt x="495300" y="390525"/>
                  </a:cubicBezTo>
                  <a:cubicBezTo>
                    <a:pt x="534987" y="347663"/>
                    <a:pt x="560388" y="236537"/>
                    <a:pt x="561975" y="171450"/>
                  </a:cubicBezTo>
                  <a:cubicBezTo>
                    <a:pt x="563562" y="106363"/>
                    <a:pt x="534193" y="53181"/>
                    <a:pt x="504825" y="0"/>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006210" y="3038475"/>
              <a:ext cx="317816" cy="876300"/>
            </a:xfrm>
            <a:custGeom>
              <a:avLst/>
              <a:gdLst>
                <a:gd name="connsiteX0" fmla="*/ 155840 w 317816"/>
                <a:gd name="connsiteY0" fmla="*/ 876300 h 876300"/>
                <a:gd name="connsiteX1" fmla="*/ 3440 w 317816"/>
                <a:gd name="connsiteY1" fmla="*/ 523875 h 876300"/>
                <a:gd name="connsiteX2" fmla="*/ 70115 w 317816"/>
                <a:gd name="connsiteY2" fmla="*/ 266700 h 876300"/>
                <a:gd name="connsiteX3" fmla="*/ 298715 w 317816"/>
                <a:gd name="connsiteY3" fmla="*/ 66675 h 876300"/>
                <a:gd name="connsiteX4" fmla="*/ 289190 w 317816"/>
                <a:gd name="connsiteY4" fmla="*/ 0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816" h="876300">
                  <a:moveTo>
                    <a:pt x="155840" y="876300"/>
                  </a:moveTo>
                  <a:cubicBezTo>
                    <a:pt x="86783" y="750887"/>
                    <a:pt x="17727" y="625475"/>
                    <a:pt x="3440" y="523875"/>
                  </a:cubicBezTo>
                  <a:cubicBezTo>
                    <a:pt x="-10847" y="422275"/>
                    <a:pt x="20903" y="342900"/>
                    <a:pt x="70115" y="266700"/>
                  </a:cubicBezTo>
                  <a:cubicBezTo>
                    <a:pt x="119327" y="190500"/>
                    <a:pt x="262203" y="111125"/>
                    <a:pt x="298715" y="66675"/>
                  </a:cubicBezTo>
                  <a:cubicBezTo>
                    <a:pt x="335227" y="22225"/>
                    <a:pt x="312208" y="11112"/>
                    <a:pt x="289190" y="0"/>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580520" y="3099500"/>
              <a:ext cx="353055" cy="748600"/>
            </a:xfrm>
            <a:custGeom>
              <a:avLst/>
              <a:gdLst>
                <a:gd name="connsiteX0" fmla="*/ 143505 w 353055"/>
                <a:gd name="connsiteY0" fmla="*/ 748600 h 748600"/>
                <a:gd name="connsiteX1" fmla="*/ 95880 w 353055"/>
                <a:gd name="connsiteY1" fmla="*/ 462850 h 748600"/>
                <a:gd name="connsiteX2" fmla="*/ 630 w 353055"/>
                <a:gd name="connsiteY2" fmla="*/ 215200 h 748600"/>
                <a:gd name="connsiteX3" fmla="*/ 67305 w 353055"/>
                <a:gd name="connsiteY3" fmla="*/ 15175 h 748600"/>
                <a:gd name="connsiteX4" fmla="*/ 295905 w 353055"/>
                <a:gd name="connsiteY4" fmla="*/ 15175 h 748600"/>
                <a:gd name="connsiteX5" fmla="*/ 353055 w 353055"/>
                <a:gd name="connsiteY5" fmla="*/ 24700 h 74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055" h="748600">
                  <a:moveTo>
                    <a:pt x="143505" y="748600"/>
                  </a:moveTo>
                  <a:cubicBezTo>
                    <a:pt x="131598" y="650175"/>
                    <a:pt x="119692" y="551750"/>
                    <a:pt x="95880" y="462850"/>
                  </a:cubicBezTo>
                  <a:cubicBezTo>
                    <a:pt x="72067" y="373950"/>
                    <a:pt x="5392" y="289812"/>
                    <a:pt x="630" y="215200"/>
                  </a:cubicBezTo>
                  <a:cubicBezTo>
                    <a:pt x="-4133" y="140587"/>
                    <a:pt x="18092" y="48513"/>
                    <a:pt x="67305" y="15175"/>
                  </a:cubicBezTo>
                  <a:cubicBezTo>
                    <a:pt x="116518" y="-18163"/>
                    <a:pt x="248280" y="13588"/>
                    <a:pt x="295905" y="15175"/>
                  </a:cubicBezTo>
                  <a:cubicBezTo>
                    <a:pt x="343530" y="16762"/>
                    <a:pt x="353055" y="24700"/>
                    <a:pt x="353055" y="24700"/>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028825" y="3050970"/>
              <a:ext cx="381000" cy="778080"/>
            </a:xfrm>
            <a:custGeom>
              <a:avLst/>
              <a:gdLst>
                <a:gd name="connsiteX0" fmla="*/ 381000 w 381000"/>
                <a:gd name="connsiteY0" fmla="*/ 778080 h 778080"/>
                <a:gd name="connsiteX1" fmla="*/ 200025 w 381000"/>
                <a:gd name="connsiteY1" fmla="*/ 568530 h 778080"/>
                <a:gd name="connsiteX2" fmla="*/ 200025 w 381000"/>
                <a:gd name="connsiteY2" fmla="*/ 501855 h 778080"/>
                <a:gd name="connsiteX3" fmla="*/ 323850 w 381000"/>
                <a:gd name="connsiteY3" fmla="*/ 444705 h 778080"/>
                <a:gd name="connsiteX4" fmla="*/ 361950 w 381000"/>
                <a:gd name="connsiteY4" fmla="*/ 158955 h 778080"/>
                <a:gd name="connsiteX5" fmla="*/ 314325 w 381000"/>
                <a:gd name="connsiteY5" fmla="*/ 16080 h 778080"/>
                <a:gd name="connsiteX6" fmla="*/ 190500 w 381000"/>
                <a:gd name="connsiteY6" fmla="*/ 6555 h 778080"/>
                <a:gd name="connsiteX7" fmla="*/ 0 w 381000"/>
                <a:gd name="connsiteY7" fmla="*/ 44655 h 77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78080">
                  <a:moveTo>
                    <a:pt x="381000" y="778080"/>
                  </a:moveTo>
                  <a:cubicBezTo>
                    <a:pt x="305593" y="696323"/>
                    <a:pt x="230187" y="614567"/>
                    <a:pt x="200025" y="568530"/>
                  </a:cubicBezTo>
                  <a:cubicBezTo>
                    <a:pt x="169863" y="522493"/>
                    <a:pt x="179388" y="522492"/>
                    <a:pt x="200025" y="501855"/>
                  </a:cubicBezTo>
                  <a:cubicBezTo>
                    <a:pt x="220662" y="481218"/>
                    <a:pt x="296863" y="501855"/>
                    <a:pt x="323850" y="444705"/>
                  </a:cubicBezTo>
                  <a:cubicBezTo>
                    <a:pt x="350837" y="387555"/>
                    <a:pt x="363537" y="230392"/>
                    <a:pt x="361950" y="158955"/>
                  </a:cubicBezTo>
                  <a:cubicBezTo>
                    <a:pt x="360362" y="87517"/>
                    <a:pt x="342900" y="41480"/>
                    <a:pt x="314325" y="16080"/>
                  </a:cubicBezTo>
                  <a:cubicBezTo>
                    <a:pt x="285750" y="-9320"/>
                    <a:pt x="242887" y="1793"/>
                    <a:pt x="190500" y="6555"/>
                  </a:cubicBezTo>
                  <a:cubicBezTo>
                    <a:pt x="138113" y="11317"/>
                    <a:pt x="69056" y="27986"/>
                    <a:pt x="0" y="44655"/>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615145" y="4105275"/>
              <a:ext cx="737530" cy="1200150"/>
            </a:xfrm>
            <a:custGeom>
              <a:avLst/>
              <a:gdLst>
                <a:gd name="connsiteX0" fmla="*/ 261280 w 737530"/>
                <a:gd name="connsiteY0" fmla="*/ 0 h 1200150"/>
                <a:gd name="connsiteX1" fmla="*/ 70780 w 737530"/>
                <a:gd name="connsiteY1" fmla="*/ 381000 h 1200150"/>
                <a:gd name="connsiteX2" fmla="*/ 4105 w 737530"/>
                <a:gd name="connsiteY2" fmla="*/ 638175 h 1200150"/>
                <a:gd name="connsiteX3" fmla="*/ 175555 w 737530"/>
                <a:gd name="connsiteY3" fmla="*/ 800100 h 1200150"/>
                <a:gd name="connsiteX4" fmla="*/ 280330 w 737530"/>
                <a:gd name="connsiteY4" fmla="*/ 904875 h 1200150"/>
                <a:gd name="connsiteX5" fmla="*/ 451780 w 737530"/>
                <a:gd name="connsiteY5" fmla="*/ 857250 h 1200150"/>
                <a:gd name="connsiteX6" fmla="*/ 594655 w 737530"/>
                <a:gd name="connsiteY6" fmla="*/ 1028700 h 1200150"/>
                <a:gd name="connsiteX7" fmla="*/ 737530 w 737530"/>
                <a:gd name="connsiteY7" fmla="*/ 1200150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7530" h="1200150">
                  <a:moveTo>
                    <a:pt x="261280" y="0"/>
                  </a:moveTo>
                  <a:cubicBezTo>
                    <a:pt x="187461" y="137319"/>
                    <a:pt x="113642" y="274638"/>
                    <a:pt x="70780" y="381000"/>
                  </a:cubicBezTo>
                  <a:cubicBezTo>
                    <a:pt x="27918" y="487362"/>
                    <a:pt x="-13357" y="568325"/>
                    <a:pt x="4105" y="638175"/>
                  </a:cubicBezTo>
                  <a:cubicBezTo>
                    <a:pt x="21567" y="708025"/>
                    <a:pt x="129518" y="755650"/>
                    <a:pt x="175555" y="800100"/>
                  </a:cubicBezTo>
                  <a:cubicBezTo>
                    <a:pt x="221592" y="844550"/>
                    <a:pt x="234292" y="895350"/>
                    <a:pt x="280330" y="904875"/>
                  </a:cubicBezTo>
                  <a:cubicBezTo>
                    <a:pt x="326368" y="914400"/>
                    <a:pt x="399393" y="836613"/>
                    <a:pt x="451780" y="857250"/>
                  </a:cubicBezTo>
                  <a:cubicBezTo>
                    <a:pt x="504168" y="877888"/>
                    <a:pt x="594655" y="1028700"/>
                    <a:pt x="594655" y="1028700"/>
                  </a:cubicBezTo>
                  <a:lnTo>
                    <a:pt x="737530" y="1200150"/>
                  </a:ln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228850" y="4267200"/>
              <a:ext cx="333375" cy="806102"/>
            </a:xfrm>
            <a:custGeom>
              <a:avLst/>
              <a:gdLst>
                <a:gd name="connsiteX0" fmla="*/ 0 w 333375"/>
                <a:gd name="connsiteY0" fmla="*/ 0 h 806102"/>
                <a:gd name="connsiteX1" fmla="*/ 133350 w 333375"/>
                <a:gd name="connsiteY1" fmla="*/ 238125 h 806102"/>
                <a:gd name="connsiteX2" fmla="*/ 57150 w 333375"/>
                <a:gd name="connsiteY2" fmla="*/ 352425 h 806102"/>
                <a:gd name="connsiteX3" fmla="*/ 161925 w 333375"/>
                <a:gd name="connsiteY3" fmla="*/ 600075 h 806102"/>
                <a:gd name="connsiteX4" fmla="*/ 228600 w 333375"/>
                <a:gd name="connsiteY4" fmla="*/ 781050 h 806102"/>
                <a:gd name="connsiteX5" fmla="*/ 333375 w 333375"/>
                <a:gd name="connsiteY5" fmla="*/ 800100 h 80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75" h="806102">
                  <a:moveTo>
                    <a:pt x="0" y="0"/>
                  </a:moveTo>
                  <a:cubicBezTo>
                    <a:pt x="61912" y="89694"/>
                    <a:pt x="123825" y="179388"/>
                    <a:pt x="133350" y="238125"/>
                  </a:cubicBezTo>
                  <a:cubicBezTo>
                    <a:pt x="142875" y="296863"/>
                    <a:pt x="52388" y="292100"/>
                    <a:pt x="57150" y="352425"/>
                  </a:cubicBezTo>
                  <a:cubicBezTo>
                    <a:pt x="61913" y="412750"/>
                    <a:pt x="133350" y="528638"/>
                    <a:pt x="161925" y="600075"/>
                  </a:cubicBezTo>
                  <a:cubicBezTo>
                    <a:pt x="190500" y="671513"/>
                    <a:pt x="200025" y="747713"/>
                    <a:pt x="228600" y="781050"/>
                  </a:cubicBezTo>
                  <a:cubicBezTo>
                    <a:pt x="257175" y="814388"/>
                    <a:pt x="295275" y="807244"/>
                    <a:pt x="333375" y="800100"/>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238375" y="4267200"/>
              <a:ext cx="688169" cy="628650"/>
            </a:xfrm>
            <a:custGeom>
              <a:avLst/>
              <a:gdLst>
                <a:gd name="connsiteX0" fmla="*/ 0 w 688169"/>
                <a:gd name="connsiteY0" fmla="*/ 0 h 628650"/>
                <a:gd name="connsiteX1" fmla="*/ 276225 w 688169"/>
                <a:gd name="connsiteY1" fmla="*/ 152400 h 628650"/>
                <a:gd name="connsiteX2" fmla="*/ 552450 w 688169"/>
                <a:gd name="connsiteY2" fmla="*/ 209550 h 628650"/>
                <a:gd name="connsiteX3" fmla="*/ 685800 w 688169"/>
                <a:gd name="connsiteY3" fmla="*/ 352425 h 628650"/>
                <a:gd name="connsiteX4" fmla="*/ 447675 w 688169"/>
                <a:gd name="connsiteY4" fmla="*/ 485775 h 628650"/>
                <a:gd name="connsiteX5" fmla="*/ 314325 w 688169"/>
                <a:gd name="connsiteY5" fmla="*/ 62865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69" h="628650">
                  <a:moveTo>
                    <a:pt x="0" y="0"/>
                  </a:moveTo>
                  <a:cubicBezTo>
                    <a:pt x="92075" y="58737"/>
                    <a:pt x="184150" y="117475"/>
                    <a:pt x="276225" y="152400"/>
                  </a:cubicBezTo>
                  <a:cubicBezTo>
                    <a:pt x="368300" y="187325"/>
                    <a:pt x="484188" y="176213"/>
                    <a:pt x="552450" y="209550"/>
                  </a:cubicBezTo>
                  <a:cubicBezTo>
                    <a:pt x="620712" y="242887"/>
                    <a:pt x="703262" y="306388"/>
                    <a:pt x="685800" y="352425"/>
                  </a:cubicBezTo>
                  <a:cubicBezTo>
                    <a:pt x="668338" y="398462"/>
                    <a:pt x="509587" y="439738"/>
                    <a:pt x="447675" y="485775"/>
                  </a:cubicBezTo>
                  <a:cubicBezTo>
                    <a:pt x="385763" y="531812"/>
                    <a:pt x="350044" y="580231"/>
                    <a:pt x="314325" y="628650"/>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305050" y="4215353"/>
              <a:ext cx="1000125" cy="163915"/>
            </a:xfrm>
            <a:custGeom>
              <a:avLst/>
              <a:gdLst>
                <a:gd name="connsiteX0" fmla="*/ 0 w 1000125"/>
                <a:gd name="connsiteY0" fmla="*/ 13747 h 163915"/>
                <a:gd name="connsiteX1" fmla="*/ 323850 w 1000125"/>
                <a:gd name="connsiteY1" fmla="*/ 13747 h 163915"/>
                <a:gd name="connsiteX2" fmla="*/ 561975 w 1000125"/>
                <a:gd name="connsiteY2" fmla="*/ 156622 h 163915"/>
                <a:gd name="connsiteX3" fmla="*/ 847725 w 1000125"/>
                <a:gd name="connsiteY3" fmla="*/ 137572 h 163915"/>
                <a:gd name="connsiteX4" fmla="*/ 1000125 w 1000125"/>
                <a:gd name="connsiteY4" fmla="*/ 89947 h 163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63915">
                  <a:moveTo>
                    <a:pt x="0" y="13747"/>
                  </a:moveTo>
                  <a:cubicBezTo>
                    <a:pt x="115094" y="1841"/>
                    <a:pt x="230188" y="-10065"/>
                    <a:pt x="323850" y="13747"/>
                  </a:cubicBezTo>
                  <a:cubicBezTo>
                    <a:pt x="417512" y="37559"/>
                    <a:pt x="474662" y="135984"/>
                    <a:pt x="561975" y="156622"/>
                  </a:cubicBezTo>
                  <a:cubicBezTo>
                    <a:pt x="649288" y="177260"/>
                    <a:pt x="774700" y="148684"/>
                    <a:pt x="847725" y="137572"/>
                  </a:cubicBezTo>
                  <a:cubicBezTo>
                    <a:pt x="920750" y="126460"/>
                    <a:pt x="960437" y="108203"/>
                    <a:pt x="1000125" y="89947"/>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595916" y="3434242"/>
              <a:ext cx="709259" cy="337658"/>
            </a:xfrm>
            <a:custGeom>
              <a:avLst/>
              <a:gdLst>
                <a:gd name="connsiteX0" fmla="*/ 271109 w 709259"/>
                <a:gd name="connsiteY0" fmla="*/ 337658 h 337658"/>
                <a:gd name="connsiteX1" fmla="*/ 4409 w 709259"/>
                <a:gd name="connsiteY1" fmla="*/ 137633 h 337658"/>
                <a:gd name="connsiteX2" fmla="*/ 118709 w 709259"/>
                <a:gd name="connsiteY2" fmla="*/ 42383 h 337658"/>
                <a:gd name="connsiteX3" fmla="*/ 299684 w 709259"/>
                <a:gd name="connsiteY3" fmla="*/ 4283 h 337658"/>
                <a:gd name="connsiteX4" fmla="*/ 385409 w 709259"/>
                <a:gd name="connsiteY4" fmla="*/ 137633 h 337658"/>
                <a:gd name="connsiteX5" fmla="*/ 709259 w 709259"/>
                <a:gd name="connsiteY5" fmla="*/ 270983 h 33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259" h="337658">
                  <a:moveTo>
                    <a:pt x="271109" y="337658"/>
                  </a:moveTo>
                  <a:cubicBezTo>
                    <a:pt x="150459" y="262251"/>
                    <a:pt x="29809" y="186845"/>
                    <a:pt x="4409" y="137633"/>
                  </a:cubicBezTo>
                  <a:cubicBezTo>
                    <a:pt x="-20991" y="88421"/>
                    <a:pt x="69497" y="64608"/>
                    <a:pt x="118709" y="42383"/>
                  </a:cubicBezTo>
                  <a:cubicBezTo>
                    <a:pt x="167921" y="20158"/>
                    <a:pt x="255234" y="-11592"/>
                    <a:pt x="299684" y="4283"/>
                  </a:cubicBezTo>
                  <a:cubicBezTo>
                    <a:pt x="344134" y="20158"/>
                    <a:pt x="317146" y="93183"/>
                    <a:pt x="385409" y="137633"/>
                  </a:cubicBezTo>
                  <a:cubicBezTo>
                    <a:pt x="453672" y="182083"/>
                    <a:pt x="581465" y="226533"/>
                    <a:pt x="709259" y="270983"/>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941703" y="3848100"/>
              <a:ext cx="535047" cy="1009650"/>
            </a:xfrm>
            <a:custGeom>
              <a:avLst/>
              <a:gdLst>
                <a:gd name="connsiteX0" fmla="*/ 58797 w 535047"/>
                <a:gd name="connsiteY0" fmla="*/ 0 h 1009650"/>
                <a:gd name="connsiteX1" fmla="*/ 30222 w 535047"/>
                <a:gd name="connsiteY1" fmla="*/ 514350 h 1009650"/>
                <a:gd name="connsiteX2" fmla="*/ 430272 w 535047"/>
                <a:gd name="connsiteY2" fmla="*/ 885825 h 1009650"/>
                <a:gd name="connsiteX3" fmla="*/ 535047 w 535047"/>
                <a:gd name="connsiteY3" fmla="*/ 1009650 h 1009650"/>
              </a:gdLst>
              <a:ahLst/>
              <a:cxnLst>
                <a:cxn ang="0">
                  <a:pos x="connsiteX0" y="connsiteY0"/>
                </a:cxn>
                <a:cxn ang="0">
                  <a:pos x="connsiteX1" y="connsiteY1"/>
                </a:cxn>
                <a:cxn ang="0">
                  <a:pos x="connsiteX2" y="connsiteY2"/>
                </a:cxn>
                <a:cxn ang="0">
                  <a:pos x="connsiteX3" y="connsiteY3"/>
                </a:cxn>
              </a:cxnLst>
              <a:rect l="l" t="t" r="r" b="b"/>
              <a:pathLst>
                <a:path w="535047" h="1009650">
                  <a:moveTo>
                    <a:pt x="58797" y="0"/>
                  </a:moveTo>
                  <a:cubicBezTo>
                    <a:pt x="13553" y="183356"/>
                    <a:pt x="-31690" y="366713"/>
                    <a:pt x="30222" y="514350"/>
                  </a:cubicBezTo>
                  <a:cubicBezTo>
                    <a:pt x="92134" y="661987"/>
                    <a:pt x="346135" y="803275"/>
                    <a:pt x="430272" y="885825"/>
                  </a:cubicBezTo>
                  <a:cubicBezTo>
                    <a:pt x="514409" y="968375"/>
                    <a:pt x="524728" y="989012"/>
                    <a:pt x="535047" y="1009650"/>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2781300" y="2946221"/>
              <a:ext cx="628650" cy="530404"/>
            </a:xfrm>
            <a:custGeom>
              <a:avLst/>
              <a:gdLst>
                <a:gd name="connsiteX0" fmla="*/ 628650 w 628650"/>
                <a:gd name="connsiteY0" fmla="*/ 530404 h 530404"/>
                <a:gd name="connsiteX1" fmla="*/ 542925 w 628650"/>
                <a:gd name="connsiteY1" fmla="*/ 301804 h 530404"/>
                <a:gd name="connsiteX2" fmla="*/ 314325 w 628650"/>
                <a:gd name="connsiteY2" fmla="*/ 101779 h 530404"/>
                <a:gd name="connsiteX3" fmla="*/ 142875 w 628650"/>
                <a:gd name="connsiteY3" fmla="*/ 6529 h 530404"/>
                <a:gd name="connsiteX4" fmla="*/ 0 w 628650"/>
                <a:gd name="connsiteY4" fmla="*/ 16054 h 530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530404">
                  <a:moveTo>
                    <a:pt x="628650" y="530404"/>
                  </a:moveTo>
                  <a:cubicBezTo>
                    <a:pt x="611981" y="451822"/>
                    <a:pt x="595312" y="373241"/>
                    <a:pt x="542925" y="301804"/>
                  </a:cubicBezTo>
                  <a:cubicBezTo>
                    <a:pt x="490538" y="230367"/>
                    <a:pt x="381000" y="150991"/>
                    <a:pt x="314325" y="101779"/>
                  </a:cubicBezTo>
                  <a:cubicBezTo>
                    <a:pt x="247650" y="52566"/>
                    <a:pt x="195262" y="20816"/>
                    <a:pt x="142875" y="6529"/>
                  </a:cubicBezTo>
                  <a:cubicBezTo>
                    <a:pt x="90488" y="-7758"/>
                    <a:pt x="45244" y="4148"/>
                    <a:pt x="0" y="16054"/>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3525141" y="2706736"/>
              <a:ext cx="497468" cy="807989"/>
            </a:xfrm>
            <a:custGeom>
              <a:avLst/>
              <a:gdLst>
                <a:gd name="connsiteX0" fmla="*/ 284859 w 497468"/>
                <a:gd name="connsiteY0" fmla="*/ 807989 h 807989"/>
                <a:gd name="connsiteX1" fmla="*/ 475359 w 497468"/>
                <a:gd name="connsiteY1" fmla="*/ 655589 h 807989"/>
                <a:gd name="connsiteX2" fmla="*/ 465834 w 497468"/>
                <a:gd name="connsiteY2" fmla="*/ 388889 h 807989"/>
                <a:gd name="connsiteX3" fmla="*/ 227709 w 497468"/>
                <a:gd name="connsiteY3" fmla="*/ 417464 h 807989"/>
                <a:gd name="connsiteX4" fmla="*/ 170559 w 497468"/>
                <a:gd name="connsiteY4" fmla="*/ 198389 h 807989"/>
                <a:gd name="connsiteX5" fmla="*/ 18159 w 497468"/>
                <a:gd name="connsiteY5" fmla="*/ 17414 h 807989"/>
                <a:gd name="connsiteX6" fmla="*/ 8634 w 497468"/>
                <a:gd name="connsiteY6" fmla="*/ 17414 h 80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468" h="807989">
                  <a:moveTo>
                    <a:pt x="284859" y="807989"/>
                  </a:moveTo>
                  <a:cubicBezTo>
                    <a:pt x="365027" y="766714"/>
                    <a:pt x="445196" y="725439"/>
                    <a:pt x="475359" y="655589"/>
                  </a:cubicBezTo>
                  <a:cubicBezTo>
                    <a:pt x="505522" y="585739"/>
                    <a:pt x="507109" y="428576"/>
                    <a:pt x="465834" y="388889"/>
                  </a:cubicBezTo>
                  <a:cubicBezTo>
                    <a:pt x="424559" y="349202"/>
                    <a:pt x="276921" y="449214"/>
                    <a:pt x="227709" y="417464"/>
                  </a:cubicBezTo>
                  <a:cubicBezTo>
                    <a:pt x="178496" y="385714"/>
                    <a:pt x="205484" y="265064"/>
                    <a:pt x="170559" y="198389"/>
                  </a:cubicBezTo>
                  <a:cubicBezTo>
                    <a:pt x="135634" y="131714"/>
                    <a:pt x="45146" y="47576"/>
                    <a:pt x="18159" y="17414"/>
                  </a:cubicBezTo>
                  <a:cubicBezTo>
                    <a:pt x="-8829" y="-12749"/>
                    <a:pt x="-98" y="2332"/>
                    <a:pt x="8634" y="17414"/>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619500" y="2609850"/>
              <a:ext cx="521802" cy="914400"/>
            </a:xfrm>
            <a:custGeom>
              <a:avLst/>
              <a:gdLst>
                <a:gd name="connsiteX0" fmla="*/ 276225 w 521802"/>
                <a:gd name="connsiteY0" fmla="*/ 914400 h 914400"/>
                <a:gd name="connsiteX1" fmla="*/ 504825 w 521802"/>
                <a:gd name="connsiteY1" fmla="*/ 590550 h 914400"/>
                <a:gd name="connsiteX2" fmla="*/ 476250 w 521802"/>
                <a:gd name="connsiteY2" fmla="*/ 352425 h 914400"/>
                <a:gd name="connsiteX3" fmla="*/ 247650 w 521802"/>
                <a:gd name="connsiteY3" fmla="*/ 104775 h 914400"/>
                <a:gd name="connsiteX4" fmla="*/ 95250 w 521802"/>
                <a:gd name="connsiteY4" fmla="*/ 19050 h 914400"/>
                <a:gd name="connsiteX5" fmla="*/ 0 w 521802"/>
                <a:gd name="connsiteY5"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802" h="914400">
                  <a:moveTo>
                    <a:pt x="276225" y="914400"/>
                  </a:moveTo>
                  <a:cubicBezTo>
                    <a:pt x="373856" y="799306"/>
                    <a:pt x="471488" y="684212"/>
                    <a:pt x="504825" y="590550"/>
                  </a:cubicBezTo>
                  <a:cubicBezTo>
                    <a:pt x="538162" y="496888"/>
                    <a:pt x="519112" y="433387"/>
                    <a:pt x="476250" y="352425"/>
                  </a:cubicBezTo>
                  <a:cubicBezTo>
                    <a:pt x="433388" y="271463"/>
                    <a:pt x="311150" y="160337"/>
                    <a:pt x="247650" y="104775"/>
                  </a:cubicBezTo>
                  <a:cubicBezTo>
                    <a:pt x="184150" y="49213"/>
                    <a:pt x="136525" y="36512"/>
                    <a:pt x="95250" y="19050"/>
                  </a:cubicBezTo>
                  <a:cubicBezTo>
                    <a:pt x="53975" y="1587"/>
                    <a:pt x="26987" y="793"/>
                    <a:pt x="0" y="0"/>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4000500" y="2771775"/>
              <a:ext cx="568390" cy="742950"/>
            </a:xfrm>
            <a:custGeom>
              <a:avLst/>
              <a:gdLst>
                <a:gd name="connsiteX0" fmla="*/ 0 w 568390"/>
                <a:gd name="connsiteY0" fmla="*/ 742950 h 742950"/>
                <a:gd name="connsiteX1" fmla="*/ 314325 w 568390"/>
                <a:gd name="connsiteY1" fmla="*/ 438150 h 742950"/>
                <a:gd name="connsiteX2" fmla="*/ 495300 w 568390"/>
                <a:gd name="connsiteY2" fmla="*/ 209550 h 742950"/>
                <a:gd name="connsiteX3" fmla="*/ 561975 w 568390"/>
                <a:gd name="connsiteY3" fmla="*/ 47625 h 742950"/>
                <a:gd name="connsiteX4" fmla="*/ 561975 w 568390"/>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390" h="742950">
                  <a:moveTo>
                    <a:pt x="0" y="742950"/>
                  </a:moveTo>
                  <a:cubicBezTo>
                    <a:pt x="115887" y="635000"/>
                    <a:pt x="231775" y="527050"/>
                    <a:pt x="314325" y="438150"/>
                  </a:cubicBezTo>
                  <a:cubicBezTo>
                    <a:pt x="396875" y="349250"/>
                    <a:pt x="454025" y="274637"/>
                    <a:pt x="495300" y="209550"/>
                  </a:cubicBezTo>
                  <a:cubicBezTo>
                    <a:pt x="536575" y="144462"/>
                    <a:pt x="550863" y="82550"/>
                    <a:pt x="561975" y="47625"/>
                  </a:cubicBezTo>
                  <a:cubicBezTo>
                    <a:pt x="573088" y="12700"/>
                    <a:pt x="567531" y="6350"/>
                    <a:pt x="561975" y="0"/>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393719" y="3028950"/>
              <a:ext cx="601326" cy="657225"/>
            </a:xfrm>
            <a:custGeom>
              <a:avLst/>
              <a:gdLst>
                <a:gd name="connsiteX0" fmla="*/ 6831 w 601326"/>
                <a:gd name="connsiteY0" fmla="*/ 657225 h 657225"/>
                <a:gd name="connsiteX1" fmla="*/ 25881 w 601326"/>
                <a:gd name="connsiteY1" fmla="*/ 361950 h 657225"/>
                <a:gd name="connsiteX2" fmla="*/ 216381 w 601326"/>
                <a:gd name="connsiteY2" fmla="*/ 266700 h 657225"/>
                <a:gd name="connsiteX3" fmla="*/ 368781 w 601326"/>
                <a:gd name="connsiteY3" fmla="*/ 361950 h 657225"/>
                <a:gd name="connsiteX4" fmla="*/ 530706 w 601326"/>
                <a:gd name="connsiteY4" fmla="*/ 295275 h 657225"/>
                <a:gd name="connsiteX5" fmla="*/ 597381 w 601326"/>
                <a:gd name="connsiteY5" fmla="*/ 152400 h 657225"/>
                <a:gd name="connsiteX6" fmla="*/ 587856 w 601326"/>
                <a:gd name="connsiteY6"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326" h="657225">
                  <a:moveTo>
                    <a:pt x="6831" y="657225"/>
                  </a:moveTo>
                  <a:cubicBezTo>
                    <a:pt x="-1107" y="542131"/>
                    <a:pt x="-9044" y="427038"/>
                    <a:pt x="25881" y="361950"/>
                  </a:cubicBezTo>
                  <a:cubicBezTo>
                    <a:pt x="60806" y="296862"/>
                    <a:pt x="159231" y="266700"/>
                    <a:pt x="216381" y="266700"/>
                  </a:cubicBezTo>
                  <a:cubicBezTo>
                    <a:pt x="273531" y="266700"/>
                    <a:pt x="316394" y="357188"/>
                    <a:pt x="368781" y="361950"/>
                  </a:cubicBezTo>
                  <a:cubicBezTo>
                    <a:pt x="421168" y="366712"/>
                    <a:pt x="492606" y="330200"/>
                    <a:pt x="530706" y="295275"/>
                  </a:cubicBezTo>
                  <a:cubicBezTo>
                    <a:pt x="568806" y="260350"/>
                    <a:pt x="587856" y="201613"/>
                    <a:pt x="597381" y="152400"/>
                  </a:cubicBezTo>
                  <a:cubicBezTo>
                    <a:pt x="606906" y="103187"/>
                    <a:pt x="597381" y="51593"/>
                    <a:pt x="587856" y="0"/>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223934" y="2247900"/>
              <a:ext cx="350747" cy="876300"/>
            </a:xfrm>
            <a:custGeom>
              <a:avLst/>
              <a:gdLst>
                <a:gd name="connsiteX0" fmla="*/ 319616 w 350747"/>
                <a:gd name="connsiteY0" fmla="*/ 876300 h 876300"/>
                <a:gd name="connsiteX1" fmla="*/ 52916 w 350747"/>
                <a:gd name="connsiteY1" fmla="*/ 723900 h 876300"/>
                <a:gd name="connsiteX2" fmla="*/ 14816 w 350747"/>
                <a:gd name="connsiteY2" fmla="*/ 571500 h 876300"/>
                <a:gd name="connsiteX3" fmla="*/ 233891 w 350747"/>
                <a:gd name="connsiteY3" fmla="*/ 333375 h 876300"/>
                <a:gd name="connsiteX4" fmla="*/ 348191 w 350747"/>
                <a:gd name="connsiteY4" fmla="*/ 295275 h 876300"/>
                <a:gd name="connsiteX5" fmla="*/ 310091 w 350747"/>
                <a:gd name="connsiteY5" fmla="*/ 152400 h 876300"/>
                <a:gd name="connsiteX6" fmla="*/ 271991 w 350747"/>
                <a:gd name="connsiteY6"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47" h="876300">
                  <a:moveTo>
                    <a:pt x="319616" y="876300"/>
                  </a:moveTo>
                  <a:cubicBezTo>
                    <a:pt x="211666" y="825500"/>
                    <a:pt x="103716" y="774700"/>
                    <a:pt x="52916" y="723900"/>
                  </a:cubicBezTo>
                  <a:cubicBezTo>
                    <a:pt x="2116" y="673100"/>
                    <a:pt x="-15346" y="636587"/>
                    <a:pt x="14816" y="571500"/>
                  </a:cubicBezTo>
                  <a:cubicBezTo>
                    <a:pt x="44978" y="506413"/>
                    <a:pt x="178329" y="379412"/>
                    <a:pt x="233891" y="333375"/>
                  </a:cubicBezTo>
                  <a:cubicBezTo>
                    <a:pt x="289453" y="287338"/>
                    <a:pt x="335491" y="325437"/>
                    <a:pt x="348191" y="295275"/>
                  </a:cubicBezTo>
                  <a:cubicBezTo>
                    <a:pt x="360891" y="265112"/>
                    <a:pt x="322791" y="201612"/>
                    <a:pt x="310091" y="152400"/>
                  </a:cubicBezTo>
                  <a:cubicBezTo>
                    <a:pt x="297391" y="103188"/>
                    <a:pt x="284691" y="51594"/>
                    <a:pt x="271991" y="0"/>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800638" y="2066864"/>
              <a:ext cx="638262" cy="914461"/>
            </a:xfrm>
            <a:custGeom>
              <a:avLst/>
              <a:gdLst>
                <a:gd name="connsiteX0" fmla="*/ 200112 w 638262"/>
                <a:gd name="connsiteY0" fmla="*/ 914461 h 914461"/>
                <a:gd name="connsiteX1" fmla="*/ 114387 w 638262"/>
                <a:gd name="connsiteY1" fmla="*/ 552511 h 914461"/>
                <a:gd name="connsiteX2" fmla="*/ 87 w 638262"/>
                <a:gd name="connsiteY2" fmla="*/ 362011 h 914461"/>
                <a:gd name="connsiteX3" fmla="*/ 133437 w 638262"/>
                <a:gd name="connsiteY3" fmla="*/ 66736 h 914461"/>
                <a:gd name="connsiteX4" fmla="*/ 419187 w 638262"/>
                <a:gd name="connsiteY4" fmla="*/ 61 h 914461"/>
                <a:gd name="connsiteX5" fmla="*/ 638262 w 638262"/>
                <a:gd name="connsiteY5" fmla="*/ 57211 h 91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262" h="914461">
                  <a:moveTo>
                    <a:pt x="200112" y="914461"/>
                  </a:moveTo>
                  <a:cubicBezTo>
                    <a:pt x="173918" y="779523"/>
                    <a:pt x="147724" y="644586"/>
                    <a:pt x="114387" y="552511"/>
                  </a:cubicBezTo>
                  <a:cubicBezTo>
                    <a:pt x="81050" y="460436"/>
                    <a:pt x="-3088" y="442973"/>
                    <a:pt x="87" y="362011"/>
                  </a:cubicBezTo>
                  <a:cubicBezTo>
                    <a:pt x="3262" y="281049"/>
                    <a:pt x="63587" y="127061"/>
                    <a:pt x="133437" y="66736"/>
                  </a:cubicBezTo>
                  <a:cubicBezTo>
                    <a:pt x="203287" y="6411"/>
                    <a:pt x="335050" y="1648"/>
                    <a:pt x="419187" y="61"/>
                  </a:cubicBezTo>
                  <a:cubicBezTo>
                    <a:pt x="503325" y="-1527"/>
                    <a:pt x="570793" y="27842"/>
                    <a:pt x="638262" y="57211"/>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6343650" y="2114550"/>
              <a:ext cx="533808" cy="895350"/>
            </a:xfrm>
            <a:custGeom>
              <a:avLst/>
              <a:gdLst>
                <a:gd name="connsiteX0" fmla="*/ 0 w 533808"/>
                <a:gd name="connsiteY0" fmla="*/ 895350 h 895350"/>
                <a:gd name="connsiteX1" fmla="*/ 76200 w 533808"/>
                <a:gd name="connsiteY1" fmla="*/ 723900 h 895350"/>
                <a:gd name="connsiteX2" fmla="*/ 47625 w 533808"/>
                <a:gd name="connsiteY2" fmla="*/ 657225 h 895350"/>
                <a:gd name="connsiteX3" fmla="*/ 190500 w 533808"/>
                <a:gd name="connsiteY3" fmla="*/ 523875 h 895350"/>
                <a:gd name="connsiteX4" fmla="*/ 438150 w 533808"/>
                <a:gd name="connsiteY4" fmla="*/ 361950 h 895350"/>
                <a:gd name="connsiteX5" fmla="*/ 485775 w 533808"/>
                <a:gd name="connsiteY5" fmla="*/ 161925 h 895350"/>
                <a:gd name="connsiteX6" fmla="*/ 533400 w 533808"/>
                <a:gd name="connsiteY6" fmla="*/ 57150 h 895350"/>
                <a:gd name="connsiteX7" fmla="*/ 504825 w 533808"/>
                <a:gd name="connsiteY7" fmla="*/ 0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808" h="895350">
                  <a:moveTo>
                    <a:pt x="0" y="895350"/>
                  </a:moveTo>
                  <a:cubicBezTo>
                    <a:pt x="34131" y="829468"/>
                    <a:pt x="68263" y="763587"/>
                    <a:pt x="76200" y="723900"/>
                  </a:cubicBezTo>
                  <a:cubicBezTo>
                    <a:pt x="84137" y="684213"/>
                    <a:pt x="28575" y="690562"/>
                    <a:pt x="47625" y="657225"/>
                  </a:cubicBezTo>
                  <a:cubicBezTo>
                    <a:pt x="66675" y="623887"/>
                    <a:pt x="125413" y="573087"/>
                    <a:pt x="190500" y="523875"/>
                  </a:cubicBezTo>
                  <a:cubicBezTo>
                    <a:pt x="255587" y="474663"/>
                    <a:pt x="388938" y="422275"/>
                    <a:pt x="438150" y="361950"/>
                  </a:cubicBezTo>
                  <a:cubicBezTo>
                    <a:pt x="487362" y="301625"/>
                    <a:pt x="469900" y="212725"/>
                    <a:pt x="485775" y="161925"/>
                  </a:cubicBezTo>
                  <a:cubicBezTo>
                    <a:pt x="501650" y="111125"/>
                    <a:pt x="530225" y="84138"/>
                    <a:pt x="533400" y="57150"/>
                  </a:cubicBezTo>
                  <a:cubicBezTo>
                    <a:pt x="536575" y="30162"/>
                    <a:pt x="520700" y="15081"/>
                    <a:pt x="504825" y="0"/>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7045048" y="2314575"/>
              <a:ext cx="267599" cy="952500"/>
            </a:xfrm>
            <a:custGeom>
              <a:avLst/>
              <a:gdLst>
                <a:gd name="connsiteX0" fmla="*/ 117752 w 267599"/>
                <a:gd name="connsiteY0" fmla="*/ 952500 h 952500"/>
                <a:gd name="connsiteX1" fmla="*/ 184427 w 267599"/>
                <a:gd name="connsiteY1" fmla="*/ 590550 h 952500"/>
                <a:gd name="connsiteX2" fmla="*/ 3452 w 267599"/>
                <a:gd name="connsiteY2" fmla="*/ 381000 h 952500"/>
                <a:gd name="connsiteX3" fmla="*/ 79652 w 267599"/>
                <a:gd name="connsiteY3" fmla="*/ 190500 h 952500"/>
                <a:gd name="connsiteX4" fmla="*/ 251102 w 267599"/>
                <a:gd name="connsiteY4" fmla="*/ 66675 h 952500"/>
                <a:gd name="connsiteX5" fmla="*/ 251102 w 267599"/>
                <a:gd name="connsiteY5"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599" h="952500">
                  <a:moveTo>
                    <a:pt x="117752" y="952500"/>
                  </a:moveTo>
                  <a:cubicBezTo>
                    <a:pt x="160614" y="819150"/>
                    <a:pt x="203477" y="685800"/>
                    <a:pt x="184427" y="590550"/>
                  </a:cubicBezTo>
                  <a:cubicBezTo>
                    <a:pt x="165377" y="495300"/>
                    <a:pt x="20914" y="447675"/>
                    <a:pt x="3452" y="381000"/>
                  </a:cubicBezTo>
                  <a:cubicBezTo>
                    <a:pt x="-14010" y="314325"/>
                    <a:pt x="38377" y="242887"/>
                    <a:pt x="79652" y="190500"/>
                  </a:cubicBezTo>
                  <a:cubicBezTo>
                    <a:pt x="120927" y="138113"/>
                    <a:pt x="222527" y="98425"/>
                    <a:pt x="251102" y="66675"/>
                  </a:cubicBezTo>
                  <a:cubicBezTo>
                    <a:pt x="279677" y="34925"/>
                    <a:pt x="265389" y="17462"/>
                    <a:pt x="251102" y="0"/>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7181850" y="2543175"/>
              <a:ext cx="466725" cy="781050"/>
            </a:xfrm>
            <a:custGeom>
              <a:avLst/>
              <a:gdLst>
                <a:gd name="connsiteX0" fmla="*/ 0 w 466725"/>
                <a:gd name="connsiteY0" fmla="*/ 781050 h 781050"/>
                <a:gd name="connsiteX1" fmla="*/ 180975 w 466725"/>
                <a:gd name="connsiteY1" fmla="*/ 504825 h 781050"/>
                <a:gd name="connsiteX2" fmla="*/ 381000 w 466725"/>
                <a:gd name="connsiteY2" fmla="*/ 447675 h 781050"/>
                <a:gd name="connsiteX3" fmla="*/ 466725 w 466725"/>
                <a:gd name="connsiteY3" fmla="*/ 247650 h 781050"/>
                <a:gd name="connsiteX4" fmla="*/ 381000 w 466725"/>
                <a:gd name="connsiteY4" fmla="*/ 123825 h 781050"/>
                <a:gd name="connsiteX5" fmla="*/ 419100 w 466725"/>
                <a:gd name="connsiteY5" fmla="*/ 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781050">
                  <a:moveTo>
                    <a:pt x="0" y="781050"/>
                  </a:moveTo>
                  <a:cubicBezTo>
                    <a:pt x="58737" y="670718"/>
                    <a:pt x="117475" y="560387"/>
                    <a:pt x="180975" y="504825"/>
                  </a:cubicBezTo>
                  <a:cubicBezTo>
                    <a:pt x="244475" y="449263"/>
                    <a:pt x="333375" y="490537"/>
                    <a:pt x="381000" y="447675"/>
                  </a:cubicBezTo>
                  <a:cubicBezTo>
                    <a:pt x="428625" y="404813"/>
                    <a:pt x="466725" y="301625"/>
                    <a:pt x="466725" y="247650"/>
                  </a:cubicBezTo>
                  <a:cubicBezTo>
                    <a:pt x="466725" y="193675"/>
                    <a:pt x="388937" y="165100"/>
                    <a:pt x="381000" y="123825"/>
                  </a:cubicBezTo>
                  <a:cubicBezTo>
                    <a:pt x="373063" y="82550"/>
                    <a:pt x="396081" y="41275"/>
                    <a:pt x="419100" y="0"/>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5457825" y="3933825"/>
              <a:ext cx="1343025" cy="1333500"/>
            </a:xfrm>
            <a:custGeom>
              <a:avLst/>
              <a:gdLst>
                <a:gd name="connsiteX0" fmla="*/ 0 w 1343025"/>
                <a:gd name="connsiteY0" fmla="*/ 0 h 1333500"/>
                <a:gd name="connsiteX1" fmla="*/ 238125 w 1343025"/>
                <a:gd name="connsiteY1" fmla="*/ 342900 h 1333500"/>
                <a:gd name="connsiteX2" fmla="*/ 504825 w 1343025"/>
                <a:gd name="connsiteY2" fmla="*/ 685800 h 1333500"/>
                <a:gd name="connsiteX3" fmla="*/ 400050 w 1343025"/>
                <a:gd name="connsiteY3" fmla="*/ 847725 h 1333500"/>
                <a:gd name="connsiteX4" fmla="*/ 504825 w 1343025"/>
                <a:gd name="connsiteY4" fmla="*/ 971550 h 1333500"/>
                <a:gd name="connsiteX5" fmla="*/ 838200 w 1343025"/>
                <a:gd name="connsiteY5" fmla="*/ 1085850 h 1333500"/>
                <a:gd name="connsiteX6" fmla="*/ 1228725 w 1343025"/>
                <a:gd name="connsiteY6" fmla="*/ 1238250 h 1333500"/>
                <a:gd name="connsiteX7" fmla="*/ 1343025 w 1343025"/>
                <a:gd name="connsiteY7"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3025" h="1333500">
                  <a:moveTo>
                    <a:pt x="0" y="0"/>
                  </a:moveTo>
                  <a:cubicBezTo>
                    <a:pt x="76994" y="114300"/>
                    <a:pt x="153988" y="228600"/>
                    <a:pt x="238125" y="342900"/>
                  </a:cubicBezTo>
                  <a:cubicBezTo>
                    <a:pt x="322262" y="457200"/>
                    <a:pt x="477838" y="601663"/>
                    <a:pt x="504825" y="685800"/>
                  </a:cubicBezTo>
                  <a:cubicBezTo>
                    <a:pt x="531812" y="769937"/>
                    <a:pt x="400050" y="800100"/>
                    <a:pt x="400050" y="847725"/>
                  </a:cubicBezTo>
                  <a:cubicBezTo>
                    <a:pt x="400050" y="895350"/>
                    <a:pt x="431800" y="931863"/>
                    <a:pt x="504825" y="971550"/>
                  </a:cubicBezTo>
                  <a:cubicBezTo>
                    <a:pt x="577850" y="1011238"/>
                    <a:pt x="717550" y="1041400"/>
                    <a:pt x="838200" y="1085850"/>
                  </a:cubicBezTo>
                  <a:cubicBezTo>
                    <a:pt x="958850" y="1130300"/>
                    <a:pt x="1144588" y="1196975"/>
                    <a:pt x="1228725" y="1238250"/>
                  </a:cubicBezTo>
                  <a:cubicBezTo>
                    <a:pt x="1312863" y="1279525"/>
                    <a:pt x="1327944" y="1306512"/>
                    <a:pt x="1343025" y="1333500"/>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5572125" y="3781425"/>
              <a:ext cx="1084554" cy="767538"/>
            </a:xfrm>
            <a:custGeom>
              <a:avLst/>
              <a:gdLst>
                <a:gd name="connsiteX0" fmla="*/ 0 w 1084554"/>
                <a:gd name="connsiteY0" fmla="*/ 0 h 767538"/>
                <a:gd name="connsiteX1" fmla="*/ 409575 w 1084554"/>
                <a:gd name="connsiteY1" fmla="*/ 171450 h 767538"/>
                <a:gd name="connsiteX2" fmla="*/ 590550 w 1084554"/>
                <a:gd name="connsiteY2" fmla="*/ 333375 h 767538"/>
                <a:gd name="connsiteX3" fmla="*/ 752475 w 1084554"/>
                <a:gd name="connsiteY3" fmla="*/ 552450 h 767538"/>
                <a:gd name="connsiteX4" fmla="*/ 1000125 w 1084554"/>
                <a:gd name="connsiteY4" fmla="*/ 657225 h 767538"/>
                <a:gd name="connsiteX5" fmla="*/ 1076325 w 1084554"/>
                <a:gd name="connsiteY5" fmla="*/ 762000 h 767538"/>
                <a:gd name="connsiteX6" fmla="*/ 828675 w 1084554"/>
                <a:gd name="connsiteY6" fmla="*/ 742950 h 767538"/>
                <a:gd name="connsiteX7" fmla="*/ 590550 w 1084554"/>
                <a:gd name="connsiteY7" fmla="*/ 657225 h 767538"/>
                <a:gd name="connsiteX8" fmla="*/ 495300 w 1084554"/>
                <a:gd name="connsiteY8" fmla="*/ 542925 h 76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554" h="767538">
                  <a:moveTo>
                    <a:pt x="0" y="0"/>
                  </a:moveTo>
                  <a:cubicBezTo>
                    <a:pt x="155575" y="57944"/>
                    <a:pt x="311150" y="115888"/>
                    <a:pt x="409575" y="171450"/>
                  </a:cubicBezTo>
                  <a:cubicBezTo>
                    <a:pt x="508000" y="227013"/>
                    <a:pt x="533400" y="269875"/>
                    <a:pt x="590550" y="333375"/>
                  </a:cubicBezTo>
                  <a:cubicBezTo>
                    <a:pt x="647700" y="396875"/>
                    <a:pt x="684213" y="498475"/>
                    <a:pt x="752475" y="552450"/>
                  </a:cubicBezTo>
                  <a:cubicBezTo>
                    <a:pt x="820737" y="606425"/>
                    <a:pt x="946150" y="622300"/>
                    <a:pt x="1000125" y="657225"/>
                  </a:cubicBezTo>
                  <a:cubicBezTo>
                    <a:pt x="1054100" y="692150"/>
                    <a:pt x="1104900" y="747713"/>
                    <a:pt x="1076325" y="762000"/>
                  </a:cubicBezTo>
                  <a:cubicBezTo>
                    <a:pt x="1047750" y="776287"/>
                    <a:pt x="909637" y="760412"/>
                    <a:pt x="828675" y="742950"/>
                  </a:cubicBezTo>
                  <a:cubicBezTo>
                    <a:pt x="747713" y="725488"/>
                    <a:pt x="646113" y="690563"/>
                    <a:pt x="590550" y="657225"/>
                  </a:cubicBezTo>
                  <a:cubicBezTo>
                    <a:pt x="534988" y="623888"/>
                    <a:pt x="515144" y="583406"/>
                    <a:pt x="495300" y="542925"/>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6772275" y="3609975"/>
              <a:ext cx="304800" cy="752475"/>
            </a:xfrm>
            <a:custGeom>
              <a:avLst/>
              <a:gdLst>
                <a:gd name="connsiteX0" fmla="*/ 304800 w 304800"/>
                <a:gd name="connsiteY0" fmla="*/ 0 h 752475"/>
                <a:gd name="connsiteX1" fmla="*/ 114300 w 304800"/>
                <a:gd name="connsiteY1" fmla="*/ 266700 h 752475"/>
                <a:gd name="connsiteX2" fmla="*/ 19050 w 304800"/>
                <a:gd name="connsiteY2" fmla="*/ 581025 h 752475"/>
                <a:gd name="connsiteX3" fmla="*/ 0 w 304800"/>
                <a:gd name="connsiteY3" fmla="*/ 752475 h 752475"/>
              </a:gdLst>
              <a:ahLst/>
              <a:cxnLst>
                <a:cxn ang="0">
                  <a:pos x="connsiteX0" y="connsiteY0"/>
                </a:cxn>
                <a:cxn ang="0">
                  <a:pos x="connsiteX1" y="connsiteY1"/>
                </a:cxn>
                <a:cxn ang="0">
                  <a:pos x="connsiteX2" y="connsiteY2"/>
                </a:cxn>
                <a:cxn ang="0">
                  <a:pos x="connsiteX3" y="connsiteY3"/>
                </a:cxn>
              </a:cxnLst>
              <a:rect l="l" t="t" r="r" b="b"/>
              <a:pathLst>
                <a:path w="304800" h="752475">
                  <a:moveTo>
                    <a:pt x="304800" y="0"/>
                  </a:moveTo>
                  <a:cubicBezTo>
                    <a:pt x="233362" y="84931"/>
                    <a:pt x="161925" y="169863"/>
                    <a:pt x="114300" y="266700"/>
                  </a:cubicBezTo>
                  <a:cubicBezTo>
                    <a:pt x="66675" y="363537"/>
                    <a:pt x="38100" y="500063"/>
                    <a:pt x="19050" y="581025"/>
                  </a:cubicBezTo>
                  <a:cubicBezTo>
                    <a:pt x="0" y="661987"/>
                    <a:pt x="0" y="707231"/>
                    <a:pt x="0" y="752475"/>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6873680" y="3790950"/>
              <a:ext cx="441520" cy="1264528"/>
            </a:xfrm>
            <a:custGeom>
              <a:avLst/>
              <a:gdLst>
                <a:gd name="connsiteX0" fmla="*/ 441520 w 441520"/>
                <a:gd name="connsiteY0" fmla="*/ 0 h 1264528"/>
                <a:gd name="connsiteX1" fmla="*/ 374845 w 441520"/>
                <a:gd name="connsiteY1" fmla="*/ 314325 h 1264528"/>
                <a:gd name="connsiteX2" fmla="*/ 431995 w 441520"/>
                <a:gd name="connsiteY2" fmla="*/ 676275 h 1264528"/>
                <a:gd name="connsiteX3" fmla="*/ 346270 w 441520"/>
                <a:gd name="connsiteY3" fmla="*/ 1104900 h 1264528"/>
                <a:gd name="connsiteX4" fmla="*/ 193870 w 441520"/>
                <a:gd name="connsiteY4" fmla="*/ 1257300 h 1264528"/>
                <a:gd name="connsiteX5" fmla="*/ 31945 w 441520"/>
                <a:gd name="connsiteY5" fmla="*/ 1219200 h 1264528"/>
                <a:gd name="connsiteX6" fmla="*/ 3370 w 441520"/>
                <a:gd name="connsiteY6" fmla="*/ 1038225 h 1264528"/>
                <a:gd name="connsiteX7" fmla="*/ 79570 w 441520"/>
                <a:gd name="connsiteY7" fmla="*/ 885825 h 126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520" h="1264528">
                  <a:moveTo>
                    <a:pt x="441520" y="0"/>
                  </a:moveTo>
                  <a:cubicBezTo>
                    <a:pt x="408976" y="100806"/>
                    <a:pt x="376432" y="201613"/>
                    <a:pt x="374845" y="314325"/>
                  </a:cubicBezTo>
                  <a:cubicBezTo>
                    <a:pt x="373258" y="427037"/>
                    <a:pt x="436757" y="544513"/>
                    <a:pt x="431995" y="676275"/>
                  </a:cubicBezTo>
                  <a:cubicBezTo>
                    <a:pt x="427233" y="808037"/>
                    <a:pt x="385957" y="1008063"/>
                    <a:pt x="346270" y="1104900"/>
                  </a:cubicBezTo>
                  <a:cubicBezTo>
                    <a:pt x="306583" y="1201737"/>
                    <a:pt x="246257" y="1238250"/>
                    <a:pt x="193870" y="1257300"/>
                  </a:cubicBezTo>
                  <a:cubicBezTo>
                    <a:pt x="141482" y="1276350"/>
                    <a:pt x="63695" y="1255712"/>
                    <a:pt x="31945" y="1219200"/>
                  </a:cubicBezTo>
                  <a:cubicBezTo>
                    <a:pt x="195" y="1182688"/>
                    <a:pt x="-4567" y="1093787"/>
                    <a:pt x="3370" y="1038225"/>
                  </a:cubicBezTo>
                  <a:cubicBezTo>
                    <a:pt x="11307" y="982663"/>
                    <a:pt x="45438" y="934244"/>
                    <a:pt x="79570" y="885825"/>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7553325" y="3857625"/>
              <a:ext cx="542925" cy="638175"/>
            </a:xfrm>
            <a:custGeom>
              <a:avLst/>
              <a:gdLst>
                <a:gd name="connsiteX0" fmla="*/ 542925 w 542925"/>
                <a:gd name="connsiteY0" fmla="*/ 0 h 638175"/>
                <a:gd name="connsiteX1" fmla="*/ 409575 w 542925"/>
                <a:gd name="connsiteY1" fmla="*/ 342900 h 638175"/>
                <a:gd name="connsiteX2" fmla="*/ 352425 w 542925"/>
                <a:gd name="connsiteY2" fmla="*/ 466725 h 638175"/>
                <a:gd name="connsiteX3" fmla="*/ 200025 w 542925"/>
                <a:gd name="connsiteY3" fmla="*/ 495300 h 638175"/>
                <a:gd name="connsiteX4" fmla="*/ 66675 w 542925"/>
                <a:gd name="connsiteY4" fmla="*/ 571500 h 638175"/>
                <a:gd name="connsiteX5" fmla="*/ 0 w 542925"/>
                <a:gd name="connsiteY5" fmla="*/ 63817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925" h="638175">
                  <a:moveTo>
                    <a:pt x="542925" y="0"/>
                  </a:moveTo>
                  <a:cubicBezTo>
                    <a:pt x="492125" y="132556"/>
                    <a:pt x="441325" y="265113"/>
                    <a:pt x="409575" y="342900"/>
                  </a:cubicBezTo>
                  <a:cubicBezTo>
                    <a:pt x="377825" y="420687"/>
                    <a:pt x="387350" y="441325"/>
                    <a:pt x="352425" y="466725"/>
                  </a:cubicBezTo>
                  <a:cubicBezTo>
                    <a:pt x="317500" y="492125"/>
                    <a:pt x="247650" y="477838"/>
                    <a:pt x="200025" y="495300"/>
                  </a:cubicBezTo>
                  <a:cubicBezTo>
                    <a:pt x="152400" y="512763"/>
                    <a:pt x="100012" y="547688"/>
                    <a:pt x="66675" y="571500"/>
                  </a:cubicBezTo>
                  <a:cubicBezTo>
                    <a:pt x="33338" y="595312"/>
                    <a:pt x="16669" y="616743"/>
                    <a:pt x="0" y="638175"/>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7305675" y="3895725"/>
              <a:ext cx="781050" cy="261114"/>
            </a:xfrm>
            <a:custGeom>
              <a:avLst/>
              <a:gdLst>
                <a:gd name="connsiteX0" fmla="*/ 781050 w 781050"/>
                <a:gd name="connsiteY0" fmla="*/ 0 h 261114"/>
                <a:gd name="connsiteX1" fmla="*/ 628650 w 781050"/>
                <a:gd name="connsiteY1" fmla="*/ 257175 h 261114"/>
                <a:gd name="connsiteX2" fmla="*/ 457200 w 781050"/>
                <a:gd name="connsiteY2" fmla="*/ 152400 h 261114"/>
                <a:gd name="connsiteX3" fmla="*/ 304800 w 781050"/>
                <a:gd name="connsiteY3" fmla="*/ 104775 h 261114"/>
                <a:gd name="connsiteX4" fmla="*/ 152400 w 781050"/>
                <a:gd name="connsiteY4" fmla="*/ 142875 h 261114"/>
                <a:gd name="connsiteX5" fmla="*/ 0 w 781050"/>
                <a:gd name="connsiteY5" fmla="*/ 171450 h 2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050" h="261114">
                  <a:moveTo>
                    <a:pt x="781050" y="0"/>
                  </a:moveTo>
                  <a:cubicBezTo>
                    <a:pt x="731837" y="115887"/>
                    <a:pt x="682625" y="231775"/>
                    <a:pt x="628650" y="257175"/>
                  </a:cubicBezTo>
                  <a:cubicBezTo>
                    <a:pt x="574675" y="282575"/>
                    <a:pt x="511175" y="177800"/>
                    <a:pt x="457200" y="152400"/>
                  </a:cubicBezTo>
                  <a:cubicBezTo>
                    <a:pt x="403225" y="127000"/>
                    <a:pt x="355600" y="106363"/>
                    <a:pt x="304800" y="104775"/>
                  </a:cubicBezTo>
                  <a:cubicBezTo>
                    <a:pt x="254000" y="103188"/>
                    <a:pt x="203200" y="131763"/>
                    <a:pt x="152400" y="142875"/>
                  </a:cubicBezTo>
                  <a:cubicBezTo>
                    <a:pt x="101600" y="153988"/>
                    <a:pt x="22225" y="166688"/>
                    <a:pt x="0" y="171450"/>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7986113" y="3933825"/>
              <a:ext cx="338737" cy="723900"/>
            </a:xfrm>
            <a:custGeom>
              <a:avLst/>
              <a:gdLst>
                <a:gd name="connsiteX0" fmla="*/ 119662 w 338737"/>
                <a:gd name="connsiteY0" fmla="*/ 0 h 723900"/>
                <a:gd name="connsiteX1" fmla="*/ 14887 w 338737"/>
                <a:gd name="connsiteY1" fmla="*/ 266700 h 723900"/>
                <a:gd name="connsiteX2" fmla="*/ 24412 w 338737"/>
                <a:gd name="connsiteY2" fmla="*/ 514350 h 723900"/>
                <a:gd name="connsiteX3" fmla="*/ 233962 w 338737"/>
                <a:gd name="connsiteY3" fmla="*/ 609600 h 723900"/>
                <a:gd name="connsiteX4" fmla="*/ 338737 w 338737"/>
                <a:gd name="connsiteY4" fmla="*/ 72390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37" h="723900">
                  <a:moveTo>
                    <a:pt x="119662" y="0"/>
                  </a:moveTo>
                  <a:cubicBezTo>
                    <a:pt x="75212" y="90487"/>
                    <a:pt x="30762" y="180975"/>
                    <a:pt x="14887" y="266700"/>
                  </a:cubicBezTo>
                  <a:cubicBezTo>
                    <a:pt x="-988" y="352425"/>
                    <a:pt x="-12101" y="457200"/>
                    <a:pt x="24412" y="514350"/>
                  </a:cubicBezTo>
                  <a:cubicBezTo>
                    <a:pt x="60924" y="571500"/>
                    <a:pt x="181575" y="574675"/>
                    <a:pt x="233962" y="609600"/>
                  </a:cubicBezTo>
                  <a:cubicBezTo>
                    <a:pt x="286350" y="644525"/>
                    <a:pt x="338737" y="723900"/>
                    <a:pt x="338737" y="723900"/>
                  </a:cubicBezTo>
                </a:path>
              </a:pathLst>
            </a:custGeom>
            <a:noFill/>
            <a:ln w="98425">
              <a:solidFill>
                <a:schemeClr val="accent6">
                  <a:lumMod val="75000"/>
                </a:schemeClr>
              </a:solidFill>
              <a:prstDash val="solid"/>
            </a:ln>
            <a:effectLst>
              <a:glow rad="165100">
                <a:schemeClr val="accent6">
                  <a:alpha val="70000"/>
                </a:schemeClr>
              </a:glo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Up Arrow 33"/>
          <p:cNvSpPr/>
          <p:nvPr/>
        </p:nvSpPr>
        <p:spPr>
          <a:xfrm>
            <a:off x="279788" y="4596289"/>
            <a:ext cx="296743" cy="918378"/>
          </a:xfrm>
          <a:prstGeom prst="up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wn Arrow 45"/>
          <p:cNvSpPr/>
          <p:nvPr/>
        </p:nvSpPr>
        <p:spPr>
          <a:xfrm>
            <a:off x="439585" y="2893081"/>
            <a:ext cx="296743" cy="91837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Up Arrow 46"/>
          <p:cNvSpPr/>
          <p:nvPr/>
        </p:nvSpPr>
        <p:spPr>
          <a:xfrm>
            <a:off x="3583658" y="3771678"/>
            <a:ext cx="296743" cy="1867122"/>
          </a:xfrm>
          <a:prstGeom prst="up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Up Arrow 47"/>
          <p:cNvSpPr/>
          <p:nvPr/>
        </p:nvSpPr>
        <p:spPr>
          <a:xfrm>
            <a:off x="1496080" y="4147472"/>
            <a:ext cx="296743" cy="918378"/>
          </a:xfrm>
          <a:prstGeom prst="up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wn Arrow 48"/>
          <p:cNvSpPr/>
          <p:nvPr/>
        </p:nvSpPr>
        <p:spPr>
          <a:xfrm>
            <a:off x="1210629" y="2872572"/>
            <a:ext cx="296743" cy="91837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Up Arrow 49"/>
          <p:cNvSpPr/>
          <p:nvPr/>
        </p:nvSpPr>
        <p:spPr>
          <a:xfrm>
            <a:off x="2066925" y="4300070"/>
            <a:ext cx="296743" cy="918378"/>
          </a:xfrm>
          <a:prstGeom prst="up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wn Arrow 50"/>
          <p:cNvSpPr/>
          <p:nvPr/>
        </p:nvSpPr>
        <p:spPr>
          <a:xfrm>
            <a:off x="2105926" y="2872572"/>
            <a:ext cx="296743" cy="91837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Up Arrow 51"/>
          <p:cNvSpPr/>
          <p:nvPr/>
        </p:nvSpPr>
        <p:spPr>
          <a:xfrm>
            <a:off x="3305185" y="3961711"/>
            <a:ext cx="296743" cy="918378"/>
          </a:xfrm>
          <a:prstGeom prst="up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own Arrow 52"/>
          <p:cNvSpPr/>
          <p:nvPr/>
        </p:nvSpPr>
        <p:spPr>
          <a:xfrm>
            <a:off x="3440728" y="2562225"/>
            <a:ext cx="296743" cy="91837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Up Arrow 53"/>
          <p:cNvSpPr/>
          <p:nvPr/>
        </p:nvSpPr>
        <p:spPr>
          <a:xfrm>
            <a:off x="3784120" y="3857625"/>
            <a:ext cx="296743" cy="918378"/>
          </a:xfrm>
          <a:prstGeom prst="up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own Arrow 54"/>
          <p:cNvSpPr/>
          <p:nvPr/>
        </p:nvSpPr>
        <p:spPr>
          <a:xfrm>
            <a:off x="4195839" y="2714263"/>
            <a:ext cx="296743" cy="91837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Up Arrow 56"/>
          <p:cNvSpPr/>
          <p:nvPr/>
        </p:nvSpPr>
        <p:spPr>
          <a:xfrm>
            <a:off x="4841161" y="3982305"/>
            <a:ext cx="296743" cy="918378"/>
          </a:xfrm>
          <a:prstGeom prst="up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own Arrow 57"/>
          <p:cNvSpPr/>
          <p:nvPr/>
        </p:nvSpPr>
        <p:spPr>
          <a:xfrm>
            <a:off x="5060649" y="2515864"/>
            <a:ext cx="296743" cy="91837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Up Arrow 58"/>
          <p:cNvSpPr/>
          <p:nvPr/>
        </p:nvSpPr>
        <p:spPr>
          <a:xfrm>
            <a:off x="5519017" y="3659591"/>
            <a:ext cx="296743" cy="918378"/>
          </a:xfrm>
          <a:prstGeom prst="up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own Arrow 59"/>
          <p:cNvSpPr/>
          <p:nvPr/>
        </p:nvSpPr>
        <p:spPr>
          <a:xfrm>
            <a:off x="5977989" y="2127744"/>
            <a:ext cx="296743" cy="91837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Up Arrow 60"/>
          <p:cNvSpPr/>
          <p:nvPr/>
        </p:nvSpPr>
        <p:spPr>
          <a:xfrm>
            <a:off x="6232331" y="3514725"/>
            <a:ext cx="296743" cy="918378"/>
          </a:xfrm>
          <a:prstGeom prst="up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own Arrow 61"/>
          <p:cNvSpPr/>
          <p:nvPr/>
        </p:nvSpPr>
        <p:spPr>
          <a:xfrm>
            <a:off x="7094440" y="2448821"/>
            <a:ext cx="296743" cy="91837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Up Arrow 62"/>
          <p:cNvSpPr/>
          <p:nvPr/>
        </p:nvSpPr>
        <p:spPr>
          <a:xfrm>
            <a:off x="7374148" y="3817186"/>
            <a:ext cx="296743" cy="918378"/>
          </a:xfrm>
          <a:prstGeom prst="up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own Arrow 63"/>
          <p:cNvSpPr/>
          <p:nvPr/>
        </p:nvSpPr>
        <p:spPr>
          <a:xfrm>
            <a:off x="8119220" y="1828356"/>
            <a:ext cx="296743" cy="91837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Up Arrow 64"/>
          <p:cNvSpPr/>
          <p:nvPr/>
        </p:nvSpPr>
        <p:spPr>
          <a:xfrm>
            <a:off x="8345113" y="4049337"/>
            <a:ext cx="296743" cy="918378"/>
          </a:xfrm>
          <a:prstGeom prst="up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Up Arrow 65"/>
          <p:cNvSpPr/>
          <p:nvPr/>
        </p:nvSpPr>
        <p:spPr>
          <a:xfrm>
            <a:off x="6325865" y="4646859"/>
            <a:ext cx="296743" cy="962217"/>
          </a:xfrm>
          <a:prstGeom prst="up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4439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18467"/>
                                        </p:tgtEl>
                                        <p:attrNameLst>
                                          <p:attrName>style.visibility</p:attrName>
                                        </p:attrNameLst>
                                      </p:cBhvr>
                                      <p:to>
                                        <p:strVal val="visible"/>
                                      </p:to>
                                    </p:set>
                                    <p:animEffect transition="in" filter="dissolve">
                                      <p:cBhvr>
                                        <p:cTn id="7" dur="500"/>
                                        <p:tgtEl>
                                          <p:spTgt spid="3184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043"/>
                                        </p:tgtEl>
                                        <p:attrNameLst>
                                          <p:attrName>style.visibility</p:attrName>
                                        </p:attrNameLst>
                                      </p:cBhvr>
                                      <p:to>
                                        <p:strVal val="visible"/>
                                      </p:to>
                                    </p:set>
                                    <p:animEffect transition="in" filter="wipe(left)">
                                      <p:cBhvr>
                                        <p:cTn id="12" dur="500"/>
                                        <p:tgtEl>
                                          <p:spTgt spid="4404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up)">
                                      <p:cBhvr>
                                        <p:cTn id="18" dur="500"/>
                                        <p:tgtEl>
                                          <p:spTgt spid="4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down)">
                                      <p:cBhvr>
                                        <p:cTn id="21" dur="500"/>
                                        <p:tgtEl>
                                          <p:spTgt spid="4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wipe(up)">
                                      <p:cBhvr>
                                        <p:cTn id="24" dur="500"/>
                                        <p:tgtEl>
                                          <p:spTgt spid="4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down)">
                                      <p:cBhvr>
                                        <p:cTn id="27" dur="500"/>
                                        <p:tgtEl>
                                          <p:spTgt spid="50"/>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up)">
                                      <p:cBhvr>
                                        <p:cTn id="30" dur="500"/>
                                        <p:tgtEl>
                                          <p:spTgt spid="5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down)">
                                      <p:cBhvr>
                                        <p:cTn id="33" dur="500"/>
                                        <p:tgtEl>
                                          <p:spTgt spid="5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wipe(up)">
                                      <p:cBhvr>
                                        <p:cTn id="36" dur="500"/>
                                        <p:tgtEl>
                                          <p:spTgt spid="5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down)">
                                      <p:cBhvr>
                                        <p:cTn id="39" dur="500"/>
                                        <p:tgtEl>
                                          <p:spTgt spid="54"/>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up)">
                                      <p:cBhvr>
                                        <p:cTn id="42" dur="500"/>
                                        <p:tgtEl>
                                          <p:spTgt spid="5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wipe(down)">
                                      <p:cBhvr>
                                        <p:cTn id="45" dur="500"/>
                                        <p:tgtEl>
                                          <p:spTgt spid="57"/>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wipe(up)">
                                      <p:cBhvr>
                                        <p:cTn id="48" dur="500"/>
                                        <p:tgtEl>
                                          <p:spTgt spid="5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wipe(down)">
                                      <p:cBhvr>
                                        <p:cTn id="51" dur="500"/>
                                        <p:tgtEl>
                                          <p:spTgt spid="59"/>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wipe(up)">
                                      <p:cBhvr>
                                        <p:cTn id="54" dur="500"/>
                                        <p:tgtEl>
                                          <p:spTgt spid="6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wipe(down)">
                                      <p:cBhvr>
                                        <p:cTn id="57" dur="500"/>
                                        <p:tgtEl>
                                          <p:spTgt spid="61"/>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wipe(up)">
                                      <p:cBhvr>
                                        <p:cTn id="60" dur="500"/>
                                        <p:tgtEl>
                                          <p:spTgt spid="62"/>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wipe(down)">
                                      <p:cBhvr>
                                        <p:cTn id="63" dur="500"/>
                                        <p:tgtEl>
                                          <p:spTgt spid="63"/>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64"/>
                                        </p:tgtEl>
                                        <p:attrNameLst>
                                          <p:attrName>style.visibility</p:attrName>
                                        </p:attrNameLst>
                                      </p:cBhvr>
                                      <p:to>
                                        <p:strVal val="visible"/>
                                      </p:to>
                                    </p:set>
                                    <p:animEffect transition="in" filter="wipe(up)">
                                      <p:cBhvr>
                                        <p:cTn id="66" dur="500"/>
                                        <p:tgtEl>
                                          <p:spTgt spid="64"/>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wipe(down)">
                                      <p:cBhvr>
                                        <p:cTn id="69" dur="500"/>
                                        <p:tgtEl>
                                          <p:spTgt spid="6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44039"/>
                                        </p:tgtEl>
                                        <p:attrNameLst>
                                          <p:attrName>style.visibility</p:attrName>
                                        </p:attrNameLst>
                                      </p:cBhvr>
                                      <p:to>
                                        <p:strVal val="visible"/>
                                      </p:to>
                                    </p:set>
                                    <p:animEffect transition="in" filter="wipe(left)">
                                      <p:cBhvr>
                                        <p:cTn id="74" dur="500"/>
                                        <p:tgtEl>
                                          <p:spTgt spid="44039"/>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wipe(left)">
                                      <p:cBhvr>
                                        <p:cTn id="77" dur="2000"/>
                                        <p:tgtEl>
                                          <p:spTgt spid="2"/>
                                        </p:tgtEl>
                                      </p:cBhvr>
                                    </p:animEffect>
                                  </p:childTnLst>
                                </p:cTn>
                              </p:par>
                              <p:par>
                                <p:cTn id="78" presetID="22" presetClass="entr" presetSubtype="4" fill="hold" grpId="0" nodeType="withEffect">
                                  <p:stCondLst>
                                    <p:cond delay="500"/>
                                  </p:stCondLst>
                                  <p:childTnLst>
                                    <p:set>
                                      <p:cBhvr>
                                        <p:cTn id="79" dur="1" fill="hold">
                                          <p:stCondLst>
                                            <p:cond delay="0"/>
                                          </p:stCondLst>
                                        </p:cTn>
                                        <p:tgtEl>
                                          <p:spTgt spid="47"/>
                                        </p:tgtEl>
                                        <p:attrNameLst>
                                          <p:attrName>style.visibility</p:attrName>
                                        </p:attrNameLst>
                                      </p:cBhvr>
                                      <p:to>
                                        <p:strVal val="visible"/>
                                      </p:to>
                                    </p:set>
                                    <p:animEffect transition="in" filter="wipe(down)">
                                      <p:cBhvr>
                                        <p:cTn id="80" dur="500"/>
                                        <p:tgtEl>
                                          <p:spTgt spid="47"/>
                                        </p:tgtEl>
                                      </p:cBhvr>
                                    </p:animEffect>
                                  </p:childTnLst>
                                </p:cTn>
                              </p:par>
                              <p:par>
                                <p:cTn id="81" presetID="1" presetClass="exit" presetSubtype="0" fill="hold" grpId="1" nodeType="withEffect">
                                  <p:stCondLst>
                                    <p:cond delay="0"/>
                                  </p:stCondLst>
                                  <p:childTnLst>
                                    <p:set>
                                      <p:cBhvr>
                                        <p:cTn id="82" dur="1" fill="hold">
                                          <p:stCondLst>
                                            <p:cond delay="0"/>
                                          </p:stCondLst>
                                        </p:cTn>
                                        <p:tgtEl>
                                          <p:spTgt spid="44043"/>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34"/>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46"/>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48"/>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49"/>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50"/>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51"/>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52"/>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53"/>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54"/>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55"/>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57"/>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58"/>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59"/>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60"/>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61"/>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62"/>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63"/>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64"/>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65"/>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44041"/>
                                        </p:tgtEl>
                                        <p:attrNameLst>
                                          <p:attrName>style.visibility</p:attrName>
                                        </p:attrNameLst>
                                      </p:cBhvr>
                                      <p:to>
                                        <p:strVal val="visible"/>
                                      </p:to>
                                    </p:set>
                                    <p:animEffect transition="in" filter="wipe(left)">
                                      <p:cBhvr>
                                        <p:cTn id="125" dur="500"/>
                                        <p:tgtEl>
                                          <p:spTgt spid="44041"/>
                                        </p:tgtEl>
                                      </p:cBhvr>
                                    </p:animEffect>
                                  </p:childTnLst>
                                </p:cTn>
                              </p:par>
                              <p:par>
                                <p:cTn id="126" presetID="1" presetClass="exit" presetSubtype="0" fill="hold" grpId="1" nodeType="withEffect">
                                  <p:stCondLst>
                                    <p:cond delay="0"/>
                                  </p:stCondLst>
                                  <p:childTnLst>
                                    <p:set>
                                      <p:cBhvr>
                                        <p:cTn id="127" dur="1" fill="hold">
                                          <p:stCondLst>
                                            <p:cond delay="0"/>
                                          </p:stCondLst>
                                        </p:cTn>
                                        <p:tgtEl>
                                          <p:spTgt spid="44039"/>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47"/>
                                        </p:tgtEl>
                                        <p:attrNameLst>
                                          <p:attrName>style.visibility</p:attrName>
                                        </p:attrNameLst>
                                      </p:cBhvr>
                                      <p:to>
                                        <p:strVal val="hidden"/>
                                      </p:to>
                                    </p:set>
                                  </p:childTnLst>
                                </p:cTn>
                              </p:par>
                              <p:par>
                                <p:cTn id="130" presetID="16" presetClass="entr" presetSubtype="42" fill="hold" nodeType="withEffect">
                                  <p:stCondLst>
                                    <p:cond delay="0"/>
                                  </p:stCondLst>
                                  <p:childTnLst>
                                    <p:set>
                                      <p:cBhvr>
                                        <p:cTn id="131" dur="1" fill="hold">
                                          <p:stCondLst>
                                            <p:cond delay="0"/>
                                          </p:stCondLst>
                                        </p:cTn>
                                        <p:tgtEl>
                                          <p:spTgt spid="33"/>
                                        </p:tgtEl>
                                        <p:attrNameLst>
                                          <p:attrName>style.visibility</p:attrName>
                                        </p:attrNameLst>
                                      </p:cBhvr>
                                      <p:to>
                                        <p:strVal val="visible"/>
                                      </p:to>
                                    </p:set>
                                    <p:animEffect transition="in" filter="barn(outHorizontal)">
                                      <p:cBhvr>
                                        <p:cTn id="132" dur="2000"/>
                                        <p:tgtEl>
                                          <p:spTgt spid="33"/>
                                        </p:tgtEl>
                                      </p:cBhvr>
                                    </p:animEffect>
                                  </p:childTnLst>
                                </p:cTn>
                              </p:par>
                              <p:par>
                                <p:cTn id="133" presetID="22" presetClass="entr" presetSubtype="4" fill="hold" grpId="0" nodeType="withEffect">
                                  <p:stCondLst>
                                    <p:cond delay="500"/>
                                  </p:stCondLst>
                                  <p:childTnLst>
                                    <p:set>
                                      <p:cBhvr>
                                        <p:cTn id="134" dur="1" fill="hold">
                                          <p:stCondLst>
                                            <p:cond delay="0"/>
                                          </p:stCondLst>
                                        </p:cTn>
                                        <p:tgtEl>
                                          <p:spTgt spid="66"/>
                                        </p:tgtEl>
                                        <p:attrNameLst>
                                          <p:attrName>style.visibility</p:attrName>
                                        </p:attrNameLst>
                                      </p:cBhvr>
                                      <p:to>
                                        <p:strVal val="visible"/>
                                      </p:to>
                                    </p:set>
                                    <p:animEffect transition="in" filter="wipe(down)">
                                      <p:cBhvr>
                                        <p:cTn id="135" dur="500"/>
                                        <p:tgtEl>
                                          <p:spTgt spid="66"/>
                                        </p:tgtEl>
                                      </p:cBhvr>
                                    </p:animEffect>
                                  </p:childTnLst>
                                </p:cTn>
                              </p:par>
                            </p:childTnLst>
                          </p:cTn>
                        </p:par>
                      </p:childTnLst>
                    </p:cTn>
                  </p:par>
                  <p:par>
                    <p:cTn id="136" fill="hold">
                      <p:stCondLst>
                        <p:cond delay="indefinite"/>
                      </p:stCondLst>
                      <p:childTnLst>
                        <p:par>
                          <p:cTn id="137" fill="hold">
                            <p:stCondLst>
                              <p:cond delay="0"/>
                            </p:stCondLst>
                            <p:childTnLst>
                              <p:par>
                                <p:cTn id="138" presetID="1" presetClass="exit" presetSubtype="0" fill="hold" grpId="1" nodeType="clickEffect">
                                  <p:stCondLst>
                                    <p:cond delay="0"/>
                                  </p:stCondLst>
                                  <p:childTnLst>
                                    <p:set>
                                      <p:cBhvr>
                                        <p:cTn id="139" dur="1" fill="hold">
                                          <p:stCondLst>
                                            <p:cond delay="0"/>
                                          </p:stCondLst>
                                        </p:cTn>
                                        <p:tgtEl>
                                          <p:spTgt spid="2"/>
                                        </p:tgtEl>
                                        <p:attrNameLst>
                                          <p:attrName>style.visibility</p:attrName>
                                        </p:attrNameLst>
                                      </p:cBhvr>
                                      <p:to>
                                        <p:strVal val="hidden"/>
                                      </p:to>
                                    </p:set>
                                  </p:childTnLst>
                                </p:cTn>
                              </p:par>
                              <p:par>
                                <p:cTn id="140" presetID="1" presetClass="exit" presetSubtype="0" fill="hold" grpId="1" nodeType="withEffect">
                                  <p:stCondLst>
                                    <p:cond delay="0"/>
                                  </p:stCondLst>
                                  <p:childTnLst>
                                    <p:set>
                                      <p:cBhvr>
                                        <p:cTn id="141" dur="1" fill="hold">
                                          <p:stCondLst>
                                            <p:cond delay="0"/>
                                          </p:stCondLst>
                                        </p:cTn>
                                        <p:tgtEl>
                                          <p:spTgt spid="44041"/>
                                        </p:tgtEl>
                                        <p:attrNameLst>
                                          <p:attrName>style.visibility</p:attrName>
                                        </p:attrNameLst>
                                      </p:cBhvr>
                                      <p:to>
                                        <p:strVal val="hidden"/>
                                      </p:to>
                                    </p:set>
                                  </p:childTnLst>
                                </p:cTn>
                              </p:par>
                              <p:par>
                                <p:cTn id="142" presetID="1" presetClass="exit" presetSubtype="0" fill="hold" grpId="1" nodeType="withEffect">
                                  <p:stCondLst>
                                    <p:cond delay="0"/>
                                  </p:stCondLst>
                                  <p:childTnLst>
                                    <p:set>
                                      <p:cBhvr>
                                        <p:cTn id="143" dur="1" fill="hold">
                                          <p:stCondLst>
                                            <p:cond delay="0"/>
                                          </p:stCondLst>
                                        </p:cTn>
                                        <p:tgtEl>
                                          <p:spTgt spid="66"/>
                                        </p:tgtEl>
                                        <p:attrNameLst>
                                          <p:attrName>style.visibility</p:attrName>
                                        </p:attrNameLst>
                                      </p:cBhvr>
                                      <p:to>
                                        <p:strVal val="hidden"/>
                                      </p:to>
                                    </p:set>
                                  </p:childTnLst>
                                </p:cTn>
                              </p:par>
                              <p:par>
                                <p:cTn id="144" presetID="1" presetClass="exit" presetSubtype="0" fill="hold" nodeType="withEffect">
                                  <p:stCondLst>
                                    <p:cond delay="0"/>
                                  </p:stCondLst>
                                  <p:childTnLst>
                                    <p:set>
                                      <p:cBhvr>
                                        <p:cTn id="145"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p:bldP spid="44043" grpId="1"/>
      <p:bldP spid="44041" grpId="0"/>
      <p:bldP spid="44041" grpId="1"/>
      <p:bldP spid="44039" grpId="0"/>
      <p:bldP spid="44039" grpId="1"/>
      <p:bldP spid="2" grpId="0" animBg="1"/>
      <p:bldP spid="2" grpId="1" animBg="1"/>
      <p:bldP spid="34" grpId="0" animBg="1"/>
      <p:bldP spid="34"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1029159391"/>
              </p:ext>
            </p:extLst>
          </p:nvPr>
        </p:nvGraphicFramePr>
        <p:xfrm>
          <a:off x="526771" y="879045"/>
          <a:ext cx="8334442" cy="5975441"/>
        </p:xfrm>
        <a:graphic>
          <a:graphicData uri="http://schemas.openxmlformats.org/drawingml/2006/table">
            <a:tbl>
              <a:tblPr firstRow="1" bandRow="1">
                <a:tableStyleId>{69012ECD-51FC-41F1-AA8D-1B2483CD663E}</a:tableStyleId>
              </a:tblPr>
              <a:tblGrid>
                <a:gridCol w="1067118"/>
                <a:gridCol w="239720"/>
                <a:gridCol w="776097"/>
                <a:gridCol w="1067118"/>
                <a:gridCol w="238162"/>
                <a:gridCol w="680784"/>
                <a:gridCol w="1067118"/>
                <a:gridCol w="218757"/>
                <a:gridCol w="826008"/>
                <a:gridCol w="1067118"/>
                <a:gridCol w="260434"/>
                <a:gridCol w="826008"/>
              </a:tblGrid>
              <a:tr h="504353">
                <a:tc>
                  <a:txBody>
                    <a:bodyPr/>
                    <a:lstStyle/>
                    <a:p>
                      <a:pPr algn="r">
                        <a:lnSpc>
                          <a:spcPts val="1600"/>
                        </a:lnSpc>
                      </a:pPr>
                      <a:r>
                        <a:rPr lang="en-US" sz="2400" b="1" dirty="0" smtClean="0">
                          <a:solidFill>
                            <a:schemeClr val="tx1"/>
                          </a:solidFill>
                        </a:rPr>
                        <a:t>Codon</a:t>
                      </a:r>
                      <a:endParaRPr lang="en-US" sz="2400" b="1" dirty="0">
                        <a:solidFill>
                          <a:schemeClr val="tx1"/>
                        </a:solidFill>
                      </a:endParaRPr>
                    </a:p>
                  </a:txBody>
                  <a:tcPr marT="182880" anchor="b">
                    <a:lnL w="9525" cap="flat" cmpd="sng" algn="ctr">
                      <a:noFill/>
                      <a:prstDash val="solid"/>
                    </a:lnL>
                    <a:lnR>
                      <a:noFill/>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pPr>
                      <a:endParaRPr lang="en-US" sz="2400" b="1" dirty="0">
                        <a:solidFill>
                          <a:schemeClr val="tx1"/>
                        </a:solidFill>
                      </a:endParaRPr>
                    </a:p>
                  </a:txBody>
                  <a:tcPr marT="182880" anchor="b">
                    <a:lnL>
                      <a:noFill/>
                    </a:lnL>
                    <a:lnR>
                      <a:noFill/>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pPr>
                      <a:r>
                        <a:rPr lang="en-US" sz="2400" b="1" dirty="0" smtClean="0">
                          <a:solidFill>
                            <a:schemeClr val="tx1"/>
                          </a:solidFill>
                        </a:rPr>
                        <a:t>AA</a:t>
                      </a:r>
                      <a:endParaRPr lang="en-US" sz="2400" b="1" dirty="0">
                        <a:solidFill>
                          <a:schemeClr val="tx1"/>
                        </a:solidFill>
                      </a:endParaRPr>
                    </a:p>
                  </a:txBody>
                  <a:tcPr marT="182880" anchor="b">
                    <a:lnL>
                      <a:noFill/>
                    </a:lnL>
                    <a:lnR>
                      <a:noFill/>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pPr>
                      <a:r>
                        <a:rPr lang="en-US" sz="2400" b="1" dirty="0" smtClean="0">
                          <a:solidFill>
                            <a:schemeClr val="tx1"/>
                          </a:solidFill>
                        </a:rPr>
                        <a:t>Codon</a:t>
                      </a:r>
                      <a:endParaRPr lang="en-US" sz="2400" b="1" dirty="0">
                        <a:solidFill>
                          <a:schemeClr val="tx1"/>
                        </a:solidFill>
                      </a:endParaRPr>
                    </a:p>
                  </a:txBody>
                  <a:tcPr marT="182880" anchor="b">
                    <a:lnL>
                      <a:noFill/>
                    </a:lnL>
                    <a:lnR>
                      <a:noFill/>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pPr>
                      <a:endParaRPr lang="en-US" sz="2400" b="1" dirty="0">
                        <a:solidFill>
                          <a:schemeClr val="tx1"/>
                        </a:solidFill>
                      </a:endParaRPr>
                    </a:p>
                  </a:txBody>
                  <a:tcPr marT="182880" anchor="b">
                    <a:lnL>
                      <a:noFill/>
                    </a:lnL>
                    <a:lnR>
                      <a:noFill/>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pPr>
                      <a:r>
                        <a:rPr lang="en-US" sz="2400" b="1" dirty="0" smtClean="0">
                          <a:solidFill>
                            <a:schemeClr val="tx1"/>
                          </a:solidFill>
                        </a:rPr>
                        <a:t>AA</a:t>
                      </a:r>
                      <a:endParaRPr lang="en-US" sz="2400" b="1" dirty="0">
                        <a:solidFill>
                          <a:schemeClr val="tx1"/>
                        </a:solidFill>
                      </a:endParaRPr>
                    </a:p>
                  </a:txBody>
                  <a:tcPr marT="182880" anchor="b">
                    <a:lnL>
                      <a:noFill/>
                    </a:lnL>
                    <a:lnR>
                      <a:noFill/>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pPr>
                      <a:r>
                        <a:rPr lang="en-US" sz="2400" b="1" dirty="0" smtClean="0">
                          <a:solidFill>
                            <a:schemeClr val="tx1"/>
                          </a:solidFill>
                        </a:rPr>
                        <a:t>Codon</a:t>
                      </a:r>
                      <a:endParaRPr lang="en-US" sz="2400" b="1" dirty="0">
                        <a:solidFill>
                          <a:schemeClr val="tx1"/>
                        </a:solidFill>
                      </a:endParaRPr>
                    </a:p>
                  </a:txBody>
                  <a:tcPr marT="182880" anchor="b">
                    <a:lnL>
                      <a:noFill/>
                    </a:lnL>
                    <a:lnR>
                      <a:noFill/>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pPr>
                      <a:endParaRPr lang="en-US" sz="2400" b="1" dirty="0">
                        <a:solidFill>
                          <a:schemeClr val="tx1"/>
                        </a:solidFill>
                      </a:endParaRPr>
                    </a:p>
                  </a:txBody>
                  <a:tcPr marT="182880" anchor="b">
                    <a:lnL>
                      <a:noFill/>
                    </a:lnL>
                    <a:lnR>
                      <a:noFill/>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pPr>
                      <a:r>
                        <a:rPr lang="en-US" sz="2400" b="1" dirty="0" smtClean="0">
                          <a:solidFill>
                            <a:schemeClr val="tx1"/>
                          </a:solidFill>
                        </a:rPr>
                        <a:t>AA</a:t>
                      </a:r>
                      <a:endParaRPr lang="en-US" sz="2400" b="1" dirty="0">
                        <a:solidFill>
                          <a:schemeClr val="tx1"/>
                        </a:solidFill>
                      </a:endParaRPr>
                    </a:p>
                  </a:txBody>
                  <a:tcPr marT="182880" anchor="b">
                    <a:lnL>
                      <a:noFill/>
                    </a:lnL>
                    <a:lnR>
                      <a:noFill/>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pPr>
                      <a:r>
                        <a:rPr lang="en-US" sz="2400" b="1" dirty="0" smtClean="0">
                          <a:solidFill>
                            <a:schemeClr val="tx1"/>
                          </a:solidFill>
                        </a:rPr>
                        <a:t>Codon</a:t>
                      </a:r>
                      <a:endParaRPr lang="en-US" sz="2400" b="1" dirty="0">
                        <a:solidFill>
                          <a:schemeClr val="tx1"/>
                        </a:solidFill>
                      </a:endParaRPr>
                    </a:p>
                  </a:txBody>
                  <a:tcPr marT="182880" anchor="b">
                    <a:lnL>
                      <a:noFill/>
                    </a:lnL>
                    <a:lnR>
                      <a:noFill/>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pPr>
                      <a:endParaRPr lang="en-US" sz="2400" b="1" dirty="0">
                        <a:solidFill>
                          <a:schemeClr val="tx1"/>
                        </a:solidFill>
                      </a:endParaRPr>
                    </a:p>
                  </a:txBody>
                  <a:tcPr marT="182880" anchor="b">
                    <a:lnL>
                      <a:noFill/>
                    </a:lnL>
                    <a:lnR w="9525" cap="flat" cmpd="sng" algn="ctr">
                      <a:noFill/>
                      <a:prstDash val="solid"/>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pPr>
                      <a:r>
                        <a:rPr lang="en-US" sz="2400" b="1" dirty="0" smtClean="0">
                          <a:solidFill>
                            <a:schemeClr val="tx1"/>
                          </a:solidFill>
                        </a:rPr>
                        <a:t>AA</a:t>
                      </a:r>
                      <a:endParaRPr lang="en-US" sz="2400" b="1" dirty="0">
                        <a:solidFill>
                          <a:schemeClr val="tx1"/>
                        </a:solidFill>
                      </a:endParaRPr>
                    </a:p>
                  </a:txBody>
                  <a:tcPr marT="182880" anchor="b">
                    <a:lnL>
                      <a:noFill/>
                    </a:lnL>
                    <a:lnR w="9525" cap="flat" cmpd="sng" algn="ctr">
                      <a:noFill/>
                      <a:prstDash val="solid"/>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r h="305004">
                <a:tc>
                  <a:txBody>
                    <a:bodyPr/>
                    <a:lstStyle/>
                    <a:p>
                      <a:pPr algn="r">
                        <a:lnSpc>
                          <a:spcPts val="1600"/>
                        </a:lnSpc>
                      </a:pPr>
                      <a:r>
                        <a:rPr lang="en-US" sz="2400" b="1" dirty="0" smtClean="0"/>
                        <a:t>UUU</a:t>
                      </a:r>
                      <a:endParaRPr lang="en-US" sz="2400" b="1" dirty="0" smtClean="0">
                        <a:solidFill>
                          <a:schemeClr val="bg1"/>
                        </a:solidFill>
                      </a:endParaRPr>
                    </a:p>
                  </a:txBody>
                  <a:tcPr marT="182880" anchor="b">
                    <a:lnL w="9525" cap="flat" cmpd="sng" algn="ctr">
                      <a:noFill/>
                      <a:prstDash val="solid"/>
                    </a:lnL>
                    <a:lnR w="28575"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rowSpan="2">
                  <a:txBody>
                    <a:bodyPr/>
                    <a:lstStyle/>
                    <a:p>
                      <a:pPr algn="l">
                        <a:lnSpc>
                          <a:spcPts val="1600"/>
                        </a:lnSpc>
                      </a:pPr>
                      <a:endParaRPr lang="en-US" sz="2400" b="1" dirty="0">
                        <a:solidFill>
                          <a:schemeClr val="bg1"/>
                        </a:solidFill>
                      </a:endParaRPr>
                    </a:p>
                  </a:txBody>
                  <a:tcPr marT="18288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lnSpc>
                          <a:spcPts val="1600"/>
                        </a:lnSpc>
                      </a:pPr>
                      <a:r>
                        <a:rPr lang="en-US" sz="2400" b="1" dirty="0" err="1" smtClean="0"/>
                        <a:t>Phe</a:t>
                      </a:r>
                      <a:endParaRPr lang="en-US" sz="2400" b="1" dirty="0">
                        <a:solidFill>
                          <a:schemeClr val="bg1"/>
                        </a:solidFill>
                      </a:endParaRPr>
                    </a:p>
                  </a:txBody>
                  <a:tcPr marT="182880" anchor="ctr">
                    <a:lnL w="28575" cap="flat" cmpd="sng" algn="ctr">
                      <a:noFill/>
                      <a:prstDash val="solid"/>
                      <a:round/>
                      <a:headEnd type="none" w="med" len="med"/>
                      <a:tailEnd type="none" w="med" len="med"/>
                    </a:lnL>
                    <a:lnR>
                      <a:noFill/>
                    </a:lnR>
                    <a:lnT w="381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ts val="1600"/>
                        </a:lnSpc>
                      </a:pPr>
                      <a:r>
                        <a:rPr lang="en-US" sz="2400" b="1" dirty="0" smtClean="0"/>
                        <a:t>UCU</a:t>
                      </a:r>
                      <a:endParaRPr lang="en-US" sz="2400" b="1" dirty="0">
                        <a:solidFill>
                          <a:schemeClr val="bg1"/>
                        </a:solidFill>
                      </a:endParaRPr>
                    </a:p>
                  </a:txBody>
                  <a:tcPr marT="182880" anchor="b">
                    <a:lnL>
                      <a:noFill/>
                    </a:lnL>
                    <a:lnR w="28575"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rowSpan="4">
                  <a:txBody>
                    <a:bodyPr/>
                    <a:lstStyle/>
                    <a:p>
                      <a:pPr algn="l">
                        <a:lnSpc>
                          <a:spcPts val="1600"/>
                        </a:lnSpc>
                      </a:pPr>
                      <a:endParaRPr lang="en-US" sz="2400" b="1" dirty="0">
                        <a:solidFill>
                          <a:schemeClr val="bg1"/>
                        </a:solidFill>
                      </a:endParaRPr>
                    </a:p>
                  </a:txBody>
                  <a:tcPr marT="182880" anchor="ctr">
                    <a:lnL w="28575" cap="flat" cmpd="sng" algn="ctr">
                      <a:noFill/>
                      <a:prstDash val="solid"/>
                      <a:round/>
                      <a:headEnd type="none" w="med" len="med"/>
                      <a:tailEnd type="none" w="med" len="med"/>
                    </a:lnL>
                    <a:lnR>
                      <a:noFill/>
                    </a:lnR>
                    <a:lnT w="381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rowSpan="4">
                  <a:txBody>
                    <a:bodyPr/>
                    <a:lstStyle/>
                    <a:p>
                      <a:pPr algn="l">
                        <a:lnSpc>
                          <a:spcPts val="1600"/>
                        </a:lnSpc>
                      </a:pPr>
                      <a:r>
                        <a:rPr lang="en-US" sz="2400" b="1" dirty="0" err="1" smtClean="0"/>
                        <a:t>Ser</a:t>
                      </a:r>
                      <a:endParaRPr lang="en-US" sz="2400" b="1" dirty="0">
                        <a:solidFill>
                          <a:schemeClr val="bg1"/>
                        </a:solidFill>
                      </a:endParaRPr>
                    </a:p>
                  </a:txBody>
                  <a:tcPr marT="182880" anchor="ctr">
                    <a:lnL w="28575" cap="flat" cmpd="sng" algn="ctr">
                      <a:noFill/>
                      <a:prstDash val="solid"/>
                      <a:round/>
                      <a:headEnd type="none" w="med" len="med"/>
                      <a:tailEnd type="none" w="med" len="med"/>
                    </a:lnL>
                    <a:lnR>
                      <a:noFill/>
                    </a:lnR>
                    <a:lnT w="381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lnSpc>
                          <a:spcPts val="1600"/>
                        </a:lnSpc>
                      </a:pPr>
                      <a:r>
                        <a:rPr lang="en-US" sz="2400" b="1" dirty="0" smtClean="0"/>
                        <a:t>UAU</a:t>
                      </a:r>
                      <a:endParaRPr lang="en-US" sz="2400" b="1" dirty="0">
                        <a:solidFill>
                          <a:schemeClr val="bg1"/>
                        </a:solidFill>
                      </a:endParaRPr>
                    </a:p>
                  </a:txBody>
                  <a:tcPr marT="182880" anchor="b">
                    <a:lnL>
                      <a:noFill/>
                    </a:lnL>
                    <a:lnR w="28575"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rowSpan="2">
                  <a:txBody>
                    <a:bodyPr/>
                    <a:lstStyle/>
                    <a:p>
                      <a:pPr algn="l">
                        <a:lnSpc>
                          <a:spcPts val="1600"/>
                        </a:lnSpc>
                      </a:pPr>
                      <a:endParaRPr lang="en-US" sz="2400" b="1" dirty="0">
                        <a:solidFill>
                          <a:schemeClr val="bg1"/>
                        </a:solidFill>
                      </a:endParaRPr>
                    </a:p>
                  </a:txBody>
                  <a:tcPr marT="182880" anchor="ctr">
                    <a:lnL w="28575" cap="flat" cmpd="sng" algn="ctr">
                      <a:noFill/>
                      <a:prstDash val="solid"/>
                      <a:round/>
                      <a:headEnd type="none" w="med" len="med"/>
                      <a:tailEnd type="none" w="med" len="med"/>
                    </a:lnL>
                    <a:lnR>
                      <a:noFill/>
                    </a:lnR>
                    <a:lnT w="381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lnSpc>
                          <a:spcPts val="1600"/>
                        </a:lnSpc>
                      </a:pPr>
                      <a:r>
                        <a:rPr lang="en-US" sz="2400" b="1" dirty="0" smtClean="0"/>
                        <a:t>Tyr</a:t>
                      </a:r>
                      <a:endParaRPr lang="en-US" sz="2400" b="1" dirty="0">
                        <a:solidFill>
                          <a:schemeClr val="bg1"/>
                        </a:solidFill>
                      </a:endParaRPr>
                    </a:p>
                  </a:txBody>
                  <a:tcPr marT="182880" anchor="ctr">
                    <a:lnL w="28575" cap="flat" cmpd="sng" algn="ctr">
                      <a:noFill/>
                      <a:prstDash val="solid"/>
                      <a:round/>
                      <a:headEnd type="none" w="med" len="med"/>
                      <a:tailEnd type="none" w="med" len="med"/>
                    </a:lnL>
                    <a:lnR>
                      <a:noFill/>
                    </a:lnR>
                    <a:lnT w="381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ts val="1600"/>
                        </a:lnSpc>
                      </a:pPr>
                      <a:r>
                        <a:rPr lang="en-US" sz="2400" b="1" dirty="0" smtClean="0"/>
                        <a:t>UGU</a:t>
                      </a:r>
                      <a:endParaRPr lang="en-US" sz="2400" b="1" dirty="0">
                        <a:solidFill>
                          <a:schemeClr val="bg1"/>
                        </a:solidFill>
                      </a:endParaRPr>
                    </a:p>
                  </a:txBody>
                  <a:tcPr marT="182880" anchor="b">
                    <a:lnL>
                      <a:noFill/>
                    </a:lnL>
                    <a:lnR w="28575"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rowSpan="2">
                  <a:txBody>
                    <a:bodyPr/>
                    <a:lstStyle/>
                    <a:p>
                      <a:pPr algn="l">
                        <a:lnSpc>
                          <a:spcPts val="1600"/>
                        </a:lnSpc>
                      </a:pPr>
                      <a:endParaRPr lang="en-US" sz="2400" b="1" dirty="0">
                        <a:solidFill>
                          <a:schemeClr val="bg1"/>
                        </a:solidFill>
                      </a:endParaRPr>
                    </a:p>
                  </a:txBody>
                  <a:tcPr marT="182880" anchor="ctr">
                    <a:lnL w="28575" cap="flat" cmpd="sng" algn="ctr">
                      <a:noFill/>
                      <a:prstDash val="solid"/>
                      <a:round/>
                      <a:headEnd type="none" w="med" len="med"/>
                      <a:tailEnd type="none" w="med" len="med"/>
                    </a:lnL>
                    <a:lnR w="9525" cap="flat" cmpd="sng" algn="ctr">
                      <a:noFill/>
                      <a:prstDash val="solid"/>
                    </a:lnR>
                    <a:lnT w="381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lnSpc>
                          <a:spcPts val="1600"/>
                        </a:lnSpc>
                      </a:pPr>
                      <a:r>
                        <a:rPr lang="en-US" sz="2400" b="1" dirty="0" err="1" smtClean="0"/>
                        <a:t>Cys</a:t>
                      </a:r>
                      <a:endParaRPr lang="en-US" sz="2400" b="1" dirty="0">
                        <a:solidFill>
                          <a:schemeClr val="bg1"/>
                        </a:solidFill>
                      </a:endParaRPr>
                    </a:p>
                  </a:txBody>
                  <a:tcPr marT="182880" anchor="ctr">
                    <a:lnL w="28575" cap="flat" cmpd="sng" algn="ctr">
                      <a:noFill/>
                      <a:prstDash val="solid"/>
                      <a:round/>
                      <a:headEnd type="none" w="med" len="med"/>
                      <a:tailEnd type="none" w="med" len="med"/>
                    </a:lnL>
                    <a:lnR w="9525" cap="flat" cmpd="sng" algn="ctr">
                      <a:noFill/>
                      <a:prstDash val="solid"/>
                    </a:lnR>
                    <a:lnT w="381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r>
              <a:tr h="305004">
                <a:tc>
                  <a:txBody>
                    <a:bodyPr/>
                    <a:lstStyle/>
                    <a:p>
                      <a:pPr algn="r">
                        <a:lnSpc>
                          <a:spcPts val="1600"/>
                        </a:lnSpc>
                      </a:pPr>
                      <a:r>
                        <a:rPr lang="en-US" sz="2400" b="1" dirty="0" smtClean="0"/>
                        <a:t>UUC</a:t>
                      </a:r>
                      <a:endParaRPr lang="en-US" sz="2400" b="1" dirty="0" smtClean="0">
                        <a:solidFill>
                          <a:schemeClr val="bg1"/>
                        </a:solidFill>
                      </a:endParaRPr>
                    </a:p>
                  </a:txBody>
                  <a:tcPr anchor="b">
                    <a:lnL w="9525" cap="flat" cmpd="sng" algn="ctr">
                      <a:noFill/>
                      <a:prstDash val="solid"/>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c>
                  <a:txBody>
                    <a:bodyPr/>
                    <a:lstStyle/>
                    <a:p>
                      <a:pPr algn="r">
                        <a:lnSpc>
                          <a:spcPts val="1600"/>
                        </a:lnSpc>
                      </a:pPr>
                      <a:r>
                        <a:rPr lang="en-US" sz="2400" b="1" dirty="0" smtClean="0"/>
                        <a:t>UCC</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p>
                  </a:txBody>
                  <a:tcPr anchor="ctr"/>
                </a:tc>
                <a:tc>
                  <a:txBody>
                    <a:bodyPr/>
                    <a:lstStyle/>
                    <a:p>
                      <a:pPr algn="r">
                        <a:lnSpc>
                          <a:spcPts val="1600"/>
                        </a:lnSpc>
                      </a:pPr>
                      <a:r>
                        <a:rPr lang="en-US" sz="2400" b="1" dirty="0" smtClean="0"/>
                        <a:t>UAC</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p>
                  </a:txBody>
                  <a:tcPr anchor="ctr"/>
                </a:tc>
                <a:tc>
                  <a:txBody>
                    <a:bodyPr/>
                    <a:lstStyle/>
                    <a:p>
                      <a:pPr algn="r">
                        <a:lnSpc>
                          <a:spcPts val="1600"/>
                        </a:lnSpc>
                      </a:pPr>
                      <a:r>
                        <a:rPr lang="en-US" sz="2400" b="1" dirty="0" smtClean="0"/>
                        <a:t>UGC</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p>
                  </a:txBody>
                  <a:tcPr anchor="ctr"/>
                </a:tc>
              </a:tr>
              <a:tr h="305004">
                <a:tc>
                  <a:txBody>
                    <a:bodyPr/>
                    <a:lstStyle/>
                    <a:p>
                      <a:pPr algn="r">
                        <a:lnSpc>
                          <a:spcPts val="1600"/>
                        </a:lnSpc>
                      </a:pPr>
                      <a:r>
                        <a:rPr lang="en-US" sz="2400" b="1" dirty="0" smtClean="0"/>
                        <a:t>UUA</a:t>
                      </a:r>
                      <a:endParaRPr lang="en-US" sz="2400" b="1" dirty="0" smtClean="0">
                        <a:solidFill>
                          <a:schemeClr val="bg1"/>
                        </a:solidFill>
                      </a:endParaRPr>
                    </a:p>
                  </a:txBody>
                  <a:tcPr anchor="b">
                    <a:lnL w="9525" cap="flat" cmpd="sng" algn="ctr">
                      <a:noFill/>
                      <a:prstDash val="solid"/>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2">
                  <a:txBody>
                    <a:bodyPr/>
                    <a:lstStyle/>
                    <a:p>
                      <a:pPr algn="l">
                        <a:lnSpc>
                          <a:spcPts val="1600"/>
                        </a:lnSpc>
                      </a:pPr>
                      <a:endParaRPr lang="en-US" sz="24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rowSpan="2">
                  <a:txBody>
                    <a:bodyPr/>
                    <a:lstStyle/>
                    <a:p>
                      <a:pPr algn="l">
                        <a:lnSpc>
                          <a:spcPts val="1600"/>
                        </a:lnSpc>
                      </a:pPr>
                      <a:r>
                        <a:rPr lang="en-US" sz="2400" b="1" dirty="0" err="1" smtClean="0"/>
                        <a:t>Leu</a:t>
                      </a:r>
                      <a:endParaRPr lang="en-US" sz="2400" b="1" dirty="0">
                        <a:solidFill>
                          <a:schemeClr val="bg1"/>
                        </a:solidFill>
                      </a:endParaRPr>
                    </a:p>
                  </a:txBody>
                  <a:tcPr anchor="ctr">
                    <a:lnL w="285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lnSpc>
                          <a:spcPts val="1600"/>
                        </a:lnSpc>
                      </a:pPr>
                      <a:r>
                        <a:rPr lang="en-US" sz="2400" b="1" dirty="0" smtClean="0"/>
                        <a:t>UCA</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p>
                  </a:txBody>
                  <a:tcPr anchor="ctr"/>
                </a:tc>
                <a:tc>
                  <a:txBody>
                    <a:bodyPr/>
                    <a:lstStyle/>
                    <a:p>
                      <a:pPr algn="r">
                        <a:lnSpc>
                          <a:spcPts val="1600"/>
                        </a:lnSpc>
                      </a:pPr>
                      <a:r>
                        <a:rPr lang="en-US" sz="2400" b="1" dirty="0" smtClean="0">
                          <a:solidFill>
                            <a:srgbClr val="FFFF00"/>
                          </a:solidFill>
                        </a:rPr>
                        <a:t>UAA</a:t>
                      </a:r>
                      <a:endParaRPr lang="en-US" sz="2400" b="1" dirty="0">
                        <a:solidFill>
                          <a:srgbClr val="FFFF00"/>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2">
                  <a:txBody>
                    <a:bodyPr/>
                    <a:lstStyle/>
                    <a:p>
                      <a:pPr algn="l">
                        <a:lnSpc>
                          <a:spcPts val="1600"/>
                        </a:lnSpc>
                      </a:pPr>
                      <a:endParaRPr lang="en-US" sz="2400" b="1" dirty="0">
                        <a:solidFill>
                          <a:srgbClr val="FFFF00"/>
                        </a:solidFill>
                      </a:endParaRPr>
                    </a:p>
                  </a:txBody>
                  <a:tcPr anchor="ctr">
                    <a:lnL w="285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rowSpan="2">
                  <a:txBody>
                    <a:bodyPr/>
                    <a:lstStyle/>
                    <a:p>
                      <a:pPr algn="l">
                        <a:lnSpc>
                          <a:spcPts val="1600"/>
                        </a:lnSpc>
                      </a:pPr>
                      <a:r>
                        <a:rPr lang="en-US" sz="2400" b="1" dirty="0" smtClean="0">
                          <a:solidFill>
                            <a:srgbClr val="FFFF00"/>
                          </a:solidFill>
                        </a:rPr>
                        <a:t>Stop</a:t>
                      </a:r>
                      <a:endParaRPr lang="en-US" sz="2400" b="1" dirty="0">
                        <a:solidFill>
                          <a:srgbClr val="FFFF00"/>
                        </a:solidFill>
                      </a:endParaRPr>
                    </a:p>
                  </a:txBody>
                  <a:tcPr anchor="ctr">
                    <a:lnL w="285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lnSpc>
                          <a:spcPts val="1600"/>
                        </a:lnSpc>
                      </a:pPr>
                      <a:r>
                        <a:rPr lang="en-US" sz="2400" b="1" dirty="0" smtClean="0">
                          <a:solidFill>
                            <a:srgbClr val="FFFF00"/>
                          </a:solidFill>
                        </a:rPr>
                        <a:t>UGA</a:t>
                      </a:r>
                      <a:endParaRPr lang="en-US" sz="2400" b="1" dirty="0">
                        <a:solidFill>
                          <a:srgbClr val="FFFF00"/>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l">
                        <a:lnSpc>
                          <a:spcPts val="1600"/>
                        </a:lnSpc>
                      </a:pPr>
                      <a:endParaRPr lang="en-US" sz="2400" b="1" dirty="0">
                        <a:solidFill>
                          <a:srgbClr val="FFFF00"/>
                        </a:solidFill>
                      </a:endParaRPr>
                    </a:p>
                  </a:txBody>
                  <a:tcPr anchor="ctr">
                    <a:lnL w="28575" cap="flat" cmpd="sng" algn="ctr">
                      <a:noFill/>
                      <a:prstDash val="solid"/>
                      <a:round/>
                      <a:headEnd type="none" w="med" len="med"/>
                      <a:tailEnd type="none" w="med" len="med"/>
                    </a:lnL>
                    <a:lnR w="9525" cap="flat" cmpd="sng" algn="ctr">
                      <a:noFill/>
                      <a:prstDash val="soli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1600"/>
                        </a:lnSpc>
                      </a:pPr>
                      <a:r>
                        <a:rPr lang="en-US" sz="2400" b="1" dirty="0" smtClean="0">
                          <a:solidFill>
                            <a:srgbClr val="FFFF00"/>
                          </a:solidFill>
                        </a:rPr>
                        <a:t>Stop</a:t>
                      </a:r>
                      <a:endParaRPr lang="en-US" sz="2400" b="1" dirty="0">
                        <a:solidFill>
                          <a:srgbClr val="FFFF00"/>
                        </a:solidFill>
                      </a:endParaRPr>
                    </a:p>
                  </a:txBody>
                  <a:tcPr anchor="ctr">
                    <a:lnL w="28575" cap="flat" cmpd="sng" algn="ctr">
                      <a:noFill/>
                      <a:prstDash val="solid"/>
                      <a:round/>
                      <a:headEnd type="none" w="med" len="med"/>
                      <a:tailEnd type="none" w="med" len="med"/>
                    </a:lnL>
                    <a:lnR w="9525" cap="flat" cmpd="sng" algn="ctr">
                      <a:noFill/>
                      <a:prstDash val="soli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r>
              <a:tr h="305004">
                <a:tc>
                  <a:txBody>
                    <a:bodyPr/>
                    <a:lstStyle/>
                    <a:p>
                      <a:pPr algn="r">
                        <a:lnSpc>
                          <a:spcPts val="1600"/>
                        </a:lnSpc>
                      </a:pPr>
                      <a:r>
                        <a:rPr lang="en-US" sz="2400" b="1" dirty="0" smtClean="0"/>
                        <a:t>UUG</a:t>
                      </a:r>
                      <a:endParaRPr lang="en-US" sz="2400" b="1" dirty="0">
                        <a:solidFill>
                          <a:schemeClr val="bg1"/>
                        </a:solidFill>
                      </a:endParaRPr>
                    </a:p>
                  </a:txBody>
                  <a:tcPr anchor="b">
                    <a:lnL w="9525" cap="flat" cmpd="sng" algn="ctr">
                      <a:noFill/>
                      <a:prstDash val="solid"/>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c>
                  <a:txBody>
                    <a:bodyPr/>
                    <a:lstStyle/>
                    <a:p>
                      <a:pPr algn="r">
                        <a:lnSpc>
                          <a:spcPts val="1600"/>
                        </a:lnSpc>
                      </a:pPr>
                      <a:r>
                        <a:rPr lang="en-US" sz="2400" b="1" dirty="0" smtClean="0"/>
                        <a:t>UCG</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p>
                  </a:txBody>
                  <a:tcPr anchor="ctr"/>
                </a:tc>
                <a:tc>
                  <a:txBody>
                    <a:bodyPr/>
                    <a:lstStyle/>
                    <a:p>
                      <a:pPr algn="r">
                        <a:lnSpc>
                          <a:spcPts val="1600"/>
                        </a:lnSpc>
                      </a:pPr>
                      <a:r>
                        <a:rPr lang="en-US" sz="2400" b="1" dirty="0" smtClean="0">
                          <a:solidFill>
                            <a:srgbClr val="FFFF00"/>
                          </a:solidFill>
                        </a:rPr>
                        <a:t>UAG</a:t>
                      </a:r>
                      <a:endParaRPr lang="en-US" sz="2400" b="1" dirty="0">
                        <a:solidFill>
                          <a:srgbClr val="FFFF00"/>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pPr algn="l">
                        <a:lnSpc>
                          <a:spcPts val="1600"/>
                        </a:lnSpc>
                      </a:pPr>
                      <a:endParaRPr lang="en-US" sz="2000" b="1" dirty="0">
                        <a:solidFill>
                          <a:srgbClr val="FFFF00"/>
                        </a:solidFill>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600"/>
                        </a:lnSpc>
                      </a:pPr>
                      <a:r>
                        <a:rPr lang="en-US" sz="2400" b="1" dirty="0" smtClean="0"/>
                        <a:t>UGG</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l">
                        <a:lnSpc>
                          <a:spcPts val="1600"/>
                        </a:lnSpc>
                      </a:pPr>
                      <a:endParaRPr lang="en-US" sz="2400" b="1" dirty="0">
                        <a:solidFill>
                          <a:schemeClr val="bg1"/>
                        </a:solidFill>
                      </a:endParaRPr>
                    </a:p>
                  </a:txBody>
                  <a:tcPr anchor="ctr">
                    <a:lnL w="28575" cap="flat" cmpd="sng" algn="ctr">
                      <a:noFill/>
                      <a:prstDash val="solid"/>
                      <a:round/>
                      <a:headEnd type="none" w="med" len="med"/>
                      <a:tailEnd type="none" w="med" len="med"/>
                    </a:lnL>
                    <a:lnR w="9525" cap="flat" cmpd="sng" algn="ctr">
                      <a:noFill/>
                      <a:prstDash val="solid"/>
                    </a:lnR>
                    <a:lnT w="28575"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algn="l">
                        <a:lnSpc>
                          <a:spcPts val="1600"/>
                        </a:lnSpc>
                      </a:pPr>
                      <a:r>
                        <a:rPr lang="en-US" sz="2400" b="1" dirty="0" err="1" smtClean="0"/>
                        <a:t>Trp</a:t>
                      </a:r>
                      <a:endParaRPr lang="en-US" sz="2400" b="1" dirty="0">
                        <a:solidFill>
                          <a:schemeClr val="bg1"/>
                        </a:solidFill>
                      </a:endParaRPr>
                    </a:p>
                  </a:txBody>
                  <a:tcPr anchor="ctr">
                    <a:lnL w="28575" cap="flat" cmpd="sng" algn="ctr">
                      <a:noFill/>
                      <a:prstDash val="solid"/>
                      <a:round/>
                      <a:headEnd type="none" w="med" len="med"/>
                      <a:tailEnd type="none" w="med" len="med"/>
                    </a:lnL>
                    <a:lnR w="9525" cap="flat" cmpd="sng" algn="ctr">
                      <a:noFill/>
                      <a:prstDash val="solid"/>
                    </a:lnR>
                    <a:lnT w="28575"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r>
              <a:tr h="0">
                <a:tc>
                  <a:txBody>
                    <a:bodyPr/>
                    <a:lstStyle/>
                    <a:p>
                      <a:pPr algn="l">
                        <a:lnSpc>
                          <a:spcPct val="100000"/>
                        </a:lnSpc>
                      </a:pPr>
                      <a:endParaRPr lang="en-US" sz="400" b="1" dirty="0">
                        <a:solidFill>
                          <a:schemeClr val="bg1"/>
                        </a:solidFill>
                      </a:endParaRPr>
                    </a:p>
                  </a:txBody>
                  <a:tcPr anchor="b">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400" dirty="0"/>
                    </a:p>
                  </a:txBody>
                  <a:tcPr anchor="b">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400" dirty="0"/>
                    </a:p>
                  </a:txBody>
                  <a:tcPr anchor="b">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305004">
                <a:tc>
                  <a:txBody>
                    <a:bodyPr/>
                    <a:lstStyle/>
                    <a:p>
                      <a:pPr algn="r">
                        <a:lnSpc>
                          <a:spcPts val="1600"/>
                        </a:lnSpc>
                      </a:pPr>
                      <a:r>
                        <a:rPr lang="en-US" sz="2400" b="1" dirty="0" smtClean="0"/>
                        <a:t>CUU</a:t>
                      </a:r>
                      <a:endParaRPr lang="en-US" sz="2400" b="1" dirty="0">
                        <a:solidFill>
                          <a:schemeClr val="bg1"/>
                        </a:solidFill>
                      </a:endParaRPr>
                    </a:p>
                  </a:txBody>
                  <a:tcPr anchor="b">
                    <a:lnL w="9525" cap="flat" cmpd="sng" algn="ctr">
                      <a:noFill/>
                      <a:prstDash val="solid"/>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4">
                  <a:txBody>
                    <a:bodyPr/>
                    <a:lstStyle/>
                    <a:p>
                      <a:pPr algn="l">
                        <a:lnSpc>
                          <a:spcPts val="1600"/>
                        </a:lnSpc>
                      </a:pPr>
                      <a:endParaRPr lang="en-US" sz="24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noFill/>
                      <a:prstDash val="solid"/>
                    </a:lnT>
                    <a:lnB>
                      <a:noFill/>
                    </a:lnB>
                    <a:lnTlToBr w="12700" cmpd="sng">
                      <a:noFill/>
                      <a:prstDash val="solid"/>
                    </a:lnTlToBr>
                    <a:lnBlToTr w="12700" cmpd="sng">
                      <a:noFill/>
                      <a:prstDash val="solid"/>
                    </a:lnBlToTr>
                  </a:tcPr>
                </a:tc>
                <a:tc rowSpan="4">
                  <a:txBody>
                    <a:bodyPr/>
                    <a:lstStyle/>
                    <a:p>
                      <a:pPr algn="l">
                        <a:lnSpc>
                          <a:spcPts val="1600"/>
                        </a:lnSpc>
                      </a:pPr>
                      <a:r>
                        <a:rPr lang="en-US" sz="2400" b="1" dirty="0" err="1" smtClean="0"/>
                        <a:t>Leu</a:t>
                      </a:r>
                      <a:endParaRPr lang="en-US" sz="2400" b="1" dirty="0">
                        <a:solidFill>
                          <a:schemeClr val="bg1"/>
                        </a:solidFill>
                      </a:endParaRPr>
                    </a:p>
                  </a:txBody>
                  <a:tcPr anchor="ctr">
                    <a:lnL w="28575" cap="flat" cmpd="sng" algn="ctr">
                      <a:noFill/>
                      <a:prstDash val="solid"/>
                      <a:round/>
                      <a:headEnd type="none" w="med" len="med"/>
                      <a:tailEnd type="none" w="med" len="med"/>
                    </a:lnL>
                    <a:lnR>
                      <a:noFill/>
                    </a:lnR>
                    <a:lnT w="9525" cap="flat" cmpd="sng" algn="ctr">
                      <a:noFill/>
                      <a:prstDash val="solid"/>
                    </a:lnT>
                    <a:lnB>
                      <a:noFill/>
                    </a:lnB>
                    <a:lnTlToBr w="12700" cmpd="sng">
                      <a:noFill/>
                      <a:prstDash val="solid"/>
                    </a:lnTlToBr>
                    <a:lnBlToTr w="12700" cmpd="sng">
                      <a:noFill/>
                      <a:prstDash val="solid"/>
                    </a:lnBlToTr>
                  </a:tcPr>
                </a:tc>
                <a:tc>
                  <a:txBody>
                    <a:bodyPr/>
                    <a:lstStyle/>
                    <a:p>
                      <a:pPr algn="r">
                        <a:lnSpc>
                          <a:spcPts val="1600"/>
                        </a:lnSpc>
                      </a:pPr>
                      <a:r>
                        <a:rPr lang="en-US" sz="2400" b="1" dirty="0" smtClean="0"/>
                        <a:t>CCU</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4">
                  <a:txBody>
                    <a:bodyPr/>
                    <a:lstStyle/>
                    <a:p>
                      <a:pPr algn="l">
                        <a:lnSpc>
                          <a:spcPts val="1600"/>
                        </a:lnSpc>
                      </a:pPr>
                      <a:endParaRPr lang="en-US" sz="2400" b="1" dirty="0"/>
                    </a:p>
                  </a:txBody>
                  <a:tcPr anchor="ctr">
                    <a:lnL w="28575" cap="flat" cmpd="sng" algn="ctr">
                      <a:noFill/>
                      <a:prstDash val="solid"/>
                      <a:round/>
                      <a:headEnd type="none" w="med" len="med"/>
                      <a:tailEnd type="none" w="med" len="med"/>
                    </a:lnL>
                    <a:lnR>
                      <a:noFill/>
                    </a:lnR>
                    <a:lnT w="9525" cap="flat" cmpd="sng" algn="ctr">
                      <a:noFill/>
                      <a:prstDash val="solid"/>
                    </a:lnT>
                    <a:lnB>
                      <a:noFill/>
                    </a:lnB>
                    <a:lnTlToBr w="12700" cmpd="sng">
                      <a:noFill/>
                      <a:prstDash val="solid"/>
                    </a:lnTlToBr>
                    <a:lnBlToTr w="12700" cmpd="sng">
                      <a:noFill/>
                      <a:prstDash val="solid"/>
                    </a:lnBlToTr>
                  </a:tcPr>
                </a:tc>
                <a:tc rowSpan="4">
                  <a:txBody>
                    <a:bodyPr/>
                    <a:lstStyle/>
                    <a:p>
                      <a:pPr algn="l">
                        <a:lnSpc>
                          <a:spcPts val="1600"/>
                        </a:lnSpc>
                      </a:pPr>
                      <a:r>
                        <a:rPr lang="en-US" sz="2400" b="1" dirty="0" smtClean="0"/>
                        <a:t>Pro</a:t>
                      </a:r>
                      <a:endParaRPr lang="en-US" sz="2400" b="1" dirty="0"/>
                    </a:p>
                  </a:txBody>
                  <a:tcPr anchor="ctr">
                    <a:lnL w="28575" cap="flat" cmpd="sng" algn="ctr">
                      <a:noFill/>
                      <a:prstDash val="solid"/>
                      <a:round/>
                      <a:headEnd type="none" w="med" len="med"/>
                      <a:tailEnd type="none" w="med" len="med"/>
                    </a:lnL>
                    <a:lnR>
                      <a:noFill/>
                    </a:lnR>
                    <a:lnT w="9525" cap="flat" cmpd="sng" algn="ctr">
                      <a:noFill/>
                      <a:prstDash val="solid"/>
                    </a:lnT>
                    <a:lnB>
                      <a:noFill/>
                    </a:lnB>
                    <a:lnTlToBr w="12700" cmpd="sng">
                      <a:noFill/>
                      <a:prstDash val="solid"/>
                    </a:lnTlToBr>
                    <a:lnBlToTr w="12700" cmpd="sng">
                      <a:noFill/>
                      <a:prstDash val="solid"/>
                    </a:lnBlToTr>
                  </a:tcPr>
                </a:tc>
                <a:tc>
                  <a:txBody>
                    <a:bodyPr/>
                    <a:lstStyle/>
                    <a:p>
                      <a:pPr algn="r">
                        <a:lnSpc>
                          <a:spcPts val="1600"/>
                        </a:lnSpc>
                      </a:pPr>
                      <a:r>
                        <a:rPr lang="en-US" sz="2400" b="1" dirty="0" smtClean="0"/>
                        <a:t>CAU</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2">
                  <a:txBody>
                    <a:bodyPr/>
                    <a:lstStyle/>
                    <a:p>
                      <a:pPr algn="l">
                        <a:lnSpc>
                          <a:spcPts val="1600"/>
                        </a:lnSpc>
                      </a:pPr>
                      <a:endParaRPr lang="en-US" sz="2400" b="1" dirty="0">
                        <a:solidFill>
                          <a:schemeClr val="bg1"/>
                        </a:solidFill>
                      </a:endParaRPr>
                    </a:p>
                  </a:txBody>
                  <a:tcPr anchor="ctr">
                    <a:lnL w="28575" cap="flat" cmpd="sng" algn="ctr">
                      <a:noFill/>
                      <a:prstDash val="solid"/>
                      <a:round/>
                      <a:headEnd type="none" w="med" len="med"/>
                      <a:tailEnd type="none" w="med" len="med"/>
                    </a:lnL>
                    <a:lnR>
                      <a:noFill/>
                    </a:lnR>
                    <a:lnT w="9525" cap="flat" cmpd="sng" algn="ctr">
                      <a:noFill/>
                      <a:prstDash val="soli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lnSpc>
                          <a:spcPts val="1600"/>
                        </a:lnSpc>
                      </a:pPr>
                      <a:r>
                        <a:rPr lang="en-US" sz="2400" b="1" dirty="0" smtClean="0"/>
                        <a:t>His</a:t>
                      </a:r>
                      <a:endParaRPr lang="en-US" sz="2400" b="1" dirty="0">
                        <a:solidFill>
                          <a:schemeClr val="bg1"/>
                        </a:solidFill>
                      </a:endParaRPr>
                    </a:p>
                  </a:txBody>
                  <a:tcPr anchor="ctr">
                    <a:lnL w="28575" cap="flat" cmpd="sng" algn="ctr">
                      <a:noFill/>
                      <a:prstDash val="solid"/>
                      <a:round/>
                      <a:headEnd type="none" w="med" len="med"/>
                      <a:tailEnd type="none" w="med" len="med"/>
                    </a:lnL>
                    <a:lnR>
                      <a:noFill/>
                    </a:lnR>
                    <a:lnT w="9525" cap="flat" cmpd="sng" algn="ctr">
                      <a:noFill/>
                      <a:prstDash val="soli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ts val="1600"/>
                        </a:lnSpc>
                      </a:pPr>
                      <a:r>
                        <a:rPr lang="en-US" sz="2400" b="1" dirty="0" smtClean="0"/>
                        <a:t>CGU</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4">
                  <a:txBody>
                    <a:bodyPr/>
                    <a:lstStyle/>
                    <a:p>
                      <a:pPr algn="l">
                        <a:lnSpc>
                          <a:spcPts val="1600"/>
                        </a:lnSpc>
                      </a:pPr>
                      <a:endParaRPr lang="en-US" sz="2400" b="1" dirty="0">
                        <a:solidFill>
                          <a:schemeClr val="bg1"/>
                        </a:solidFill>
                      </a:endParaRPr>
                    </a:p>
                  </a:txBody>
                  <a:tcPr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a:noFill/>
                    </a:lnB>
                    <a:lnTlToBr w="12700" cmpd="sng">
                      <a:noFill/>
                      <a:prstDash val="solid"/>
                    </a:lnTlToBr>
                    <a:lnBlToTr w="12700" cmpd="sng">
                      <a:noFill/>
                      <a:prstDash val="solid"/>
                    </a:lnBlToTr>
                  </a:tcPr>
                </a:tc>
                <a:tc rowSpan="4">
                  <a:txBody>
                    <a:bodyPr/>
                    <a:lstStyle/>
                    <a:p>
                      <a:pPr algn="l">
                        <a:lnSpc>
                          <a:spcPts val="1600"/>
                        </a:lnSpc>
                      </a:pPr>
                      <a:r>
                        <a:rPr lang="en-US" sz="2400" b="1" dirty="0" err="1" smtClean="0"/>
                        <a:t>Arg</a:t>
                      </a:r>
                      <a:endParaRPr lang="en-US" sz="2400" b="1" dirty="0">
                        <a:solidFill>
                          <a:schemeClr val="bg1"/>
                        </a:solidFill>
                      </a:endParaRPr>
                    </a:p>
                  </a:txBody>
                  <a:tcPr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a:noFill/>
                    </a:lnB>
                    <a:lnTlToBr w="12700" cmpd="sng">
                      <a:noFill/>
                      <a:prstDash val="solid"/>
                    </a:lnTlToBr>
                    <a:lnBlToTr w="12700" cmpd="sng">
                      <a:noFill/>
                      <a:prstDash val="solid"/>
                    </a:lnBlToTr>
                  </a:tcPr>
                </a:tc>
              </a:tr>
              <a:tr h="305004">
                <a:tc>
                  <a:txBody>
                    <a:bodyPr/>
                    <a:lstStyle/>
                    <a:p>
                      <a:pPr algn="r">
                        <a:lnSpc>
                          <a:spcPts val="1600"/>
                        </a:lnSpc>
                      </a:pPr>
                      <a:r>
                        <a:rPr lang="en-US" sz="2400" b="1" dirty="0" smtClean="0"/>
                        <a:t>CUC</a:t>
                      </a:r>
                      <a:endParaRPr lang="en-US" sz="2400" b="1" dirty="0">
                        <a:solidFill>
                          <a:schemeClr val="bg1"/>
                        </a:solidFill>
                      </a:endParaRPr>
                    </a:p>
                  </a:txBody>
                  <a:tcPr anchor="b">
                    <a:lnL w="9525" cap="flat" cmpd="sng" algn="ctr">
                      <a:noFill/>
                      <a:prstDash val="solid"/>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c>
                  <a:txBody>
                    <a:bodyPr/>
                    <a:lstStyle/>
                    <a:p>
                      <a:pPr algn="r">
                        <a:lnSpc>
                          <a:spcPts val="1600"/>
                        </a:lnSpc>
                      </a:pPr>
                      <a:r>
                        <a:rPr lang="en-US" sz="2400" b="1" dirty="0" smtClean="0"/>
                        <a:t>CCC</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p>
                  </a:txBody>
                  <a:tcPr anchor="ctr"/>
                </a:tc>
                <a:tc>
                  <a:txBody>
                    <a:bodyPr/>
                    <a:lstStyle/>
                    <a:p>
                      <a:pPr algn="r">
                        <a:lnSpc>
                          <a:spcPts val="1600"/>
                        </a:lnSpc>
                      </a:pPr>
                      <a:r>
                        <a:rPr lang="en-US" sz="2400" b="1" dirty="0" smtClean="0"/>
                        <a:t>CAC</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solidFill>
                          <a:schemeClr val="bg1"/>
                        </a:solidFill>
                      </a:endParaRPr>
                    </a:p>
                  </a:txBody>
                  <a:tcPr anchor="ctr"/>
                </a:tc>
                <a:tc>
                  <a:txBody>
                    <a:bodyPr/>
                    <a:lstStyle/>
                    <a:p>
                      <a:pPr algn="r">
                        <a:lnSpc>
                          <a:spcPts val="1600"/>
                        </a:lnSpc>
                      </a:pPr>
                      <a:r>
                        <a:rPr lang="en-US" sz="2400" b="1" dirty="0" smtClean="0"/>
                        <a:t>CGC</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solidFill>
                          <a:schemeClr val="bg1"/>
                        </a:solidFill>
                      </a:endParaRPr>
                    </a:p>
                  </a:txBody>
                  <a:tcPr anchor="ctr"/>
                </a:tc>
              </a:tr>
              <a:tr h="305004">
                <a:tc>
                  <a:txBody>
                    <a:bodyPr/>
                    <a:lstStyle/>
                    <a:p>
                      <a:pPr algn="r">
                        <a:lnSpc>
                          <a:spcPts val="1600"/>
                        </a:lnSpc>
                      </a:pPr>
                      <a:r>
                        <a:rPr lang="en-US" sz="2400" b="1" dirty="0" smtClean="0"/>
                        <a:t>CUA</a:t>
                      </a:r>
                      <a:endParaRPr lang="en-US" sz="2400" b="1" dirty="0">
                        <a:solidFill>
                          <a:schemeClr val="bg1"/>
                        </a:solidFill>
                      </a:endParaRPr>
                    </a:p>
                  </a:txBody>
                  <a:tcPr anchor="b">
                    <a:lnL w="9525" cap="flat" cmpd="sng" algn="ctr">
                      <a:noFill/>
                      <a:prstDash val="solid"/>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c>
                  <a:txBody>
                    <a:bodyPr/>
                    <a:lstStyle/>
                    <a:p>
                      <a:pPr algn="r">
                        <a:lnSpc>
                          <a:spcPts val="1600"/>
                        </a:lnSpc>
                      </a:pPr>
                      <a:r>
                        <a:rPr lang="en-US" sz="2400" b="1" dirty="0" smtClean="0"/>
                        <a:t>CCA</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p>
                  </a:txBody>
                  <a:tcPr anchor="ctr"/>
                </a:tc>
                <a:tc>
                  <a:txBody>
                    <a:bodyPr/>
                    <a:lstStyle/>
                    <a:p>
                      <a:pPr algn="r">
                        <a:lnSpc>
                          <a:spcPts val="1600"/>
                        </a:lnSpc>
                      </a:pPr>
                      <a:r>
                        <a:rPr lang="en-US" sz="2400" b="1" dirty="0" smtClean="0"/>
                        <a:t>CAA</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2">
                  <a:txBody>
                    <a:bodyPr/>
                    <a:lstStyle/>
                    <a:p>
                      <a:pPr algn="l">
                        <a:lnSpc>
                          <a:spcPts val="1600"/>
                        </a:lnSpc>
                      </a:pPr>
                      <a:endParaRPr lang="en-US" sz="2400" b="1" dirty="0">
                        <a:solidFill>
                          <a:schemeClr val="bg1"/>
                        </a:solidFill>
                      </a:endParaRPr>
                    </a:p>
                  </a:txBody>
                  <a:tcPr anchor="ctr">
                    <a:lnL w="285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rowSpan="2">
                  <a:txBody>
                    <a:bodyPr/>
                    <a:lstStyle/>
                    <a:p>
                      <a:pPr algn="l">
                        <a:lnSpc>
                          <a:spcPts val="1600"/>
                        </a:lnSpc>
                      </a:pPr>
                      <a:r>
                        <a:rPr lang="en-US" sz="2400" b="1" dirty="0" err="1" smtClean="0"/>
                        <a:t>Gln</a:t>
                      </a:r>
                      <a:endParaRPr lang="en-US" sz="2400" b="1" dirty="0">
                        <a:solidFill>
                          <a:schemeClr val="bg1"/>
                        </a:solidFill>
                      </a:endParaRPr>
                    </a:p>
                  </a:txBody>
                  <a:tcPr anchor="ctr">
                    <a:lnL w="285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lnSpc>
                          <a:spcPts val="1600"/>
                        </a:lnSpc>
                      </a:pPr>
                      <a:r>
                        <a:rPr lang="en-US" sz="2400" b="1" dirty="0" smtClean="0"/>
                        <a:t>CGA</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solidFill>
                          <a:schemeClr val="bg1"/>
                        </a:solidFill>
                      </a:endParaRPr>
                    </a:p>
                  </a:txBody>
                  <a:tcPr anchor="ctr"/>
                </a:tc>
              </a:tr>
              <a:tr h="305004">
                <a:tc>
                  <a:txBody>
                    <a:bodyPr/>
                    <a:lstStyle/>
                    <a:p>
                      <a:pPr algn="r">
                        <a:lnSpc>
                          <a:spcPts val="1600"/>
                        </a:lnSpc>
                      </a:pPr>
                      <a:r>
                        <a:rPr lang="en-US" sz="2400" b="1" dirty="0" smtClean="0"/>
                        <a:t>CUG</a:t>
                      </a:r>
                      <a:endParaRPr lang="en-US" sz="2400" b="1" dirty="0">
                        <a:solidFill>
                          <a:schemeClr val="bg1"/>
                        </a:solidFill>
                      </a:endParaRPr>
                    </a:p>
                  </a:txBody>
                  <a:tcPr anchor="b">
                    <a:lnL w="9525" cap="flat" cmpd="sng" algn="ctr">
                      <a:noFill/>
                      <a:prstDash val="solid"/>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c>
                  <a:txBody>
                    <a:bodyPr/>
                    <a:lstStyle/>
                    <a:p>
                      <a:pPr algn="r">
                        <a:lnSpc>
                          <a:spcPts val="1600"/>
                        </a:lnSpc>
                      </a:pPr>
                      <a:r>
                        <a:rPr lang="en-US" sz="2400" b="1" dirty="0" smtClean="0"/>
                        <a:t>CCG</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p>
                  </a:txBody>
                  <a:tcPr anchor="ctr"/>
                </a:tc>
                <a:tc>
                  <a:txBody>
                    <a:bodyPr/>
                    <a:lstStyle/>
                    <a:p>
                      <a:pPr algn="r">
                        <a:lnSpc>
                          <a:spcPts val="1600"/>
                        </a:lnSpc>
                      </a:pPr>
                      <a:r>
                        <a:rPr lang="en-US" sz="2400" b="1" dirty="0" smtClean="0"/>
                        <a:t>CAG</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solidFill>
                          <a:schemeClr val="bg1"/>
                        </a:solidFill>
                      </a:endParaRPr>
                    </a:p>
                  </a:txBody>
                  <a:tcPr anchor="ctr"/>
                </a:tc>
                <a:tc>
                  <a:txBody>
                    <a:bodyPr/>
                    <a:lstStyle/>
                    <a:p>
                      <a:pPr algn="r">
                        <a:lnSpc>
                          <a:spcPts val="1600"/>
                        </a:lnSpc>
                      </a:pPr>
                      <a:r>
                        <a:rPr lang="en-US" sz="2400" b="1" dirty="0" smtClean="0"/>
                        <a:t>CGG</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solidFill>
                          <a:schemeClr val="bg1"/>
                        </a:solidFill>
                      </a:endParaRPr>
                    </a:p>
                  </a:txBody>
                  <a:tcPr anchor="ctr"/>
                </a:tc>
              </a:tr>
              <a:tr h="155914">
                <a:tc>
                  <a:txBody>
                    <a:bodyPr/>
                    <a:lstStyle/>
                    <a:p>
                      <a:pPr algn="l">
                        <a:lnSpc>
                          <a:spcPct val="100000"/>
                        </a:lnSpc>
                      </a:pPr>
                      <a:endParaRPr lang="en-US" sz="400" b="1" dirty="0">
                        <a:solidFill>
                          <a:schemeClr val="bg1"/>
                        </a:solidFill>
                      </a:endParaRPr>
                    </a:p>
                  </a:txBody>
                  <a:tcPr anchor="b">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400" dirty="0"/>
                    </a:p>
                  </a:txBody>
                  <a:tcPr anchor="b">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endParaRPr lang="en-US" sz="400" dirty="0"/>
                    </a:p>
                  </a:txBody>
                  <a:tcPr anchor="b">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a:noFill/>
                    </a:lnL>
                    <a:lnR w="9525" cap="flat" cmpd="sng" algn="ctr">
                      <a:noFill/>
                      <a:prstDash val="solid"/>
                    </a:lnR>
                    <a:lnT>
                      <a:noFill/>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a:noFill/>
                    </a:lnL>
                    <a:lnR w="9525" cap="flat" cmpd="sng" algn="ctr">
                      <a:noFill/>
                      <a:prstDash val="solid"/>
                    </a:lnR>
                    <a:lnT>
                      <a:noFill/>
                    </a:lnT>
                    <a:lnB w="9525" cap="flat" cmpd="sng" algn="ctr">
                      <a:noFill/>
                      <a:prstDash val="solid"/>
                    </a:lnB>
                    <a:lnTlToBr w="12700" cmpd="sng">
                      <a:noFill/>
                      <a:prstDash val="solid"/>
                    </a:lnTlToBr>
                    <a:lnBlToTr w="12700" cmpd="sng">
                      <a:noFill/>
                      <a:prstDash val="solid"/>
                    </a:lnBlToTr>
                  </a:tcPr>
                </a:tc>
              </a:tr>
              <a:tr h="305004">
                <a:tc>
                  <a:txBody>
                    <a:bodyPr/>
                    <a:lstStyle/>
                    <a:p>
                      <a:pPr algn="r">
                        <a:lnSpc>
                          <a:spcPts val="1600"/>
                        </a:lnSpc>
                      </a:pPr>
                      <a:r>
                        <a:rPr lang="en-US" sz="2400" b="1" dirty="0" smtClean="0"/>
                        <a:t>AUU</a:t>
                      </a:r>
                      <a:endParaRPr lang="en-US" sz="2400" b="1" dirty="0">
                        <a:solidFill>
                          <a:schemeClr val="bg1"/>
                        </a:solidFill>
                      </a:endParaRPr>
                    </a:p>
                  </a:txBody>
                  <a:tcPr anchor="b">
                    <a:lnL w="9525" cap="flat" cmpd="sng" algn="ctr">
                      <a:noFill/>
                      <a:prstDash val="solid"/>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2">
                  <a:txBody>
                    <a:bodyPr/>
                    <a:lstStyle/>
                    <a:p>
                      <a:pPr algn="l">
                        <a:lnSpc>
                          <a:spcPts val="1600"/>
                        </a:lnSpc>
                      </a:pPr>
                      <a:endParaRPr lang="en-US" sz="24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noFill/>
                      <a:prstDash val="soli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lnSpc>
                          <a:spcPts val="1600"/>
                        </a:lnSpc>
                      </a:pPr>
                      <a:r>
                        <a:rPr lang="en-US" sz="2400" b="1" dirty="0" smtClean="0"/>
                        <a:t>Ile</a:t>
                      </a:r>
                      <a:endParaRPr lang="en-US" sz="2400" b="1" dirty="0">
                        <a:solidFill>
                          <a:schemeClr val="bg1"/>
                        </a:solidFill>
                      </a:endParaRPr>
                    </a:p>
                  </a:txBody>
                  <a:tcPr anchor="ctr">
                    <a:lnL w="28575" cap="flat" cmpd="sng" algn="ctr">
                      <a:noFill/>
                      <a:prstDash val="solid"/>
                      <a:round/>
                      <a:headEnd type="none" w="med" len="med"/>
                      <a:tailEnd type="none" w="med" len="med"/>
                    </a:lnL>
                    <a:lnR>
                      <a:noFill/>
                    </a:lnR>
                    <a:lnT w="9525" cap="flat" cmpd="sng" algn="ctr">
                      <a:noFill/>
                      <a:prstDash val="soli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ts val="1600"/>
                        </a:lnSpc>
                      </a:pPr>
                      <a:r>
                        <a:rPr lang="en-US" sz="2400" b="1" dirty="0" smtClean="0"/>
                        <a:t>ACU</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4">
                  <a:txBody>
                    <a:bodyPr/>
                    <a:lstStyle/>
                    <a:p>
                      <a:pPr algn="l">
                        <a:lnSpc>
                          <a:spcPts val="1600"/>
                        </a:lnSpc>
                      </a:pPr>
                      <a:endParaRPr lang="en-US" sz="2400" b="1" dirty="0"/>
                    </a:p>
                  </a:txBody>
                  <a:tcPr anchor="ctr">
                    <a:lnL w="28575" cap="flat" cmpd="sng" algn="ctr">
                      <a:noFill/>
                      <a:prstDash val="solid"/>
                      <a:round/>
                      <a:headEnd type="none" w="med" len="med"/>
                      <a:tailEnd type="none" w="med" len="med"/>
                    </a:lnL>
                    <a:lnR>
                      <a:noFill/>
                    </a:lnR>
                    <a:lnT w="9525" cap="flat" cmpd="sng" algn="ctr">
                      <a:noFill/>
                      <a:prstDash val="solid"/>
                    </a:lnT>
                    <a:lnB>
                      <a:noFill/>
                    </a:lnB>
                    <a:lnTlToBr w="12700" cmpd="sng">
                      <a:noFill/>
                      <a:prstDash val="solid"/>
                    </a:lnTlToBr>
                    <a:lnBlToTr w="12700" cmpd="sng">
                      <a:noFill/>
                      <a:prstDash val="solid"/>
                    </a:lnBlToTr>
                  </a:tcPr>
                </a:tc>
                <a:tc rowSpan="4">
                  <a:txBody>
                    <a:bodyPr/>
                    <a:lstStyle/>
                    <a:p>
                      <a:pPr algn="l">
                        <a:lnSpc>
                          <a:spcPts val="1600"/>
                        </a:lnSpc>
                      </a:pPr>
                      <a:r>
                        <a:rPr lang="en-US" sz="2400" b="1" dirty="0" err="1" smtClean="0"/>
                        <a:t>Thr</a:t>
                      </a:r>
                      <a:endParaRPr lang="en-US" sz="2400" b="1" dirty="0"/>
                    </a:p>
                  </a:txBody>
                  <a:tcPr anchor="ctr">
                    <a:lnL w="28575" cap="flat" cmpd="sng" algn="ctr">
                      <a:noFill/>
                      <a:prstDash val="solid"/>
                      <a:round/>
                      <a:headEnd type="none" w="med" len="med"/>
                      <a:tailEnd type="none" w="med" len="med"/>
                    </a:lnL>
                    <a:lnR>
                      <a:noFill/>
                    </a:lnR>
                    <a:lnT w="9525" cap="flat" cmpd="sng" algn="ctr">
                      <a:noFill/>
                      <a:prstDash val="solid"/>
                    </a:lnT>
                    <a:lnB>
                      <a:noFill/>
                    </a:lnB>
                    <a:lnTlToBr w="12700" cmpd="sng">
                      <a:noFill/>
                      <a:prstDash val="solid"/>
                    </a:lnTlToBr>
                    <a:lnBlToTr w="12700" cmpd="sng">
                      <a:noFill/>
                      <a:prstDash val="solid"/>
                    </a:lnBlToTr>
                  </a:tcPr>
                </a:tc>
                <a:tc>
                  <a:txBody>
                    <a:bodyPr/>
                    <a:lstStyle/>
                    <a:p>
                      <a:pPr algn="r">
                        <a:lnSpc>
                          <a:spcPts val="1600"/>
                        </a:lnSpc>
                      </a:pPr>
                      <a:r>
                        <a:rPr lang="en-US" sz="2400" b="1" dirty="0" smtClean="0"/>
                        <a:t>AAU</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2">
                  <a:txBody>
                    <a:bodyPr/>
                    <a:lstStyle/>
                    <a:p>
                      <a:pPr algn="l">
                        <a:lnSpc>
                          <a:spcPts val="1600"/>
                        </a:lnSpc>
                      </a:pPr>
                      <a:endParaRPr lang="en-US" sz="2400" b="1" dirty="0">
                        <a:solidFill>
                          <a:schemeClr val="bg1"/>
                        </a:solidFill>
                      </a:endParaRPr>
                    </a:p>
                  </a:txBody>
                  <a:tcPr anchor="ctr">
                    <a:lnL w="28575" cap="flat" cmpd="sng" algn="ctr">
                      <a:noFill/>
                      <a:prstDash val="solid"/>
                      <a:round/>
                      <a:headEnd type="none" w="med" len="med"/>
                      <a:tailEnd type="none" w="med" len="med"/>
                    </a:lnL>
                    <a:lnR>
                      <a:noFill/>
                    </a:lnR>
                    <a:lnT w="9525" cap="flat" cmpd="sng" algn="ctr">
                      <a:noFill/>
                      <a:prstDash val="soli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lnSpc>
                          <a:spcPts val="1600"/>
                        </a:lnSpc>
                      </a:pPr>
                      <a:r>
                        <a:rPr lang="en-US" sz="2400" b="1" dirty="0" err="1" smtClean="0"/>
                        <a:t>Asn</a:t>
                      </a:r>
                      <a:endParaRPr lang="en-US" sz="2400" b="1" dirty="0">
                        <a:solidFill>
                          <a:schemeClr val="bg1"/>
                        </a:solidFill>
                      </a:endParaRPr>
                    </a:p>
                  </a:txBody>
                  <a:tcPr anchor="ctr">
                    <a:lnL w="28575" cap="flat" cmpd="sng" algn="ctr">
                      <a:noFill/>
                      <a:prstDash val="solid"/>
                      <a:round/>
                      <a:headEnd type="none" w="med" len="med"/>
                      <a:tailEnd type="none" w="med" len="med"/>
                    </a:lnL>
                    <a:lnR>
                      <a:noFill/>
                    </a:lnR>
                    <a:lnT w="9525" cap="flat" cmpd="sng" algn="ctr">
                      <a:noFill/>
                      <a:prstDash val="soli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ts val="1600"/>
                        </a:lnSpc>
                      </a:pPr>
                      <a:r>
                        <a:rPr lang="en-US" sz="2400" b="1" dirty="0" smtClean="0"/>
                        <a:t>AGU</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2">
                  <a:txBody>
                    <a:bodyPr/>
                    <a:lstStyle/>
                    <a:p>
                      <a:pPr algn="l">
                        <a:lnSpc>
                          <a:spcPts val="1600"/>
                        </a:lnSpc>
                      </a:pPr>
                      <a:endParaRPr lang="en-US" sz="2400" b="1" dirty="0">
                        <a:solidFill>
                          <a:schemeClr val="bg1"/>
                        </a:solidFill>
                      </a:endParaRPr>
                    </a:p>
                  </a:txBody>
                  <a:tcPr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lnSpc>
                          <a:spcPts val="1600"/>
                        </a:lnSpc>
                      </a:pPr>
                      <a:r>
                        <a:rPr lang="en-US" sz="2400" b="1" dirty="0" err="1" smtClean="0"/>
                        <a:t>Ser</a:t>
                      </a:r>
                      <a:endParaRPr lang="en-US" sz="2400" b="1" dirty="0">
                        <a:solidFill>
                          <a:schemeClr val="bg1"/>
                        </a:solidFill>
                      </a:endParaRPr>
                    </a:p>
                  </a:txBody>
                  <a:tcPr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28575" cap="flat" cmpd="sng" algn="ctr">
                      <a:noFill/>
                      <a:prstDash val="solid"/>
                      <a:round/>
                      <a:headEnd type="none" w="med" len="med"/>
                      <a:tailEnd type="none" w="med" len="med"/>
                    </a:lnB>
                    <a:lnTlToBr w="12700" cmpd="sng">
                      <a:noFill/>
                      <a:prstDash val="solid"/>
                    </a:lnTlToBr>
                    <a:lnBlToTr w="12700" cmpd="sng">
                      <a:noFill/>
                      <a:prstDash val="solid"/>
                    </a:lnBlToTr>
                  </a:tcPr>
                </a:tc>
              </a:tr>
              <a:tr h="305004">
                <a:tc>
                  <a:txBody>
                    <a:bodyPr/>
                    <a:lstStyle/>
                    <a:p>
                      <a:pPr algn="r">
                        <a:lnSpc>
                          <a:spcPts val="1600"/>
                        </a:lnSpc>
                      </a:pPr>
                      <a:r>
                        <a:rPr lang="en-US" sz="2400" b="1" dirty="0" smtClean="0"/>
                        <a:t>AUC</a:t>
                      </a:r>
                      <a:endParaRPr lang="en-US" sz="2400" b="1" dirty="0">
                        <a:solidFill>
                          <a:schemeClr val="bg1"/>
                        </a:solidFill>
                      </a:endParaRPr>
                    </a:p>
                  </a:txBody>
                  <a:tcPr anchor="b">
                    <a:lnL w="9525" cap="flat" cmpd="sng" algn="ctr">
                      <a:noFill/>
                      <a:prstDash val="solid"/>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c>
                  <a:txBody>
                    <a:bodyPr/>
                    <a:lstStyle/>
                    <a:p>
                      <a:pPr algn="r">
                        <a:lnSpc>
                          <a:spcPts val="1600"/>
                        </a:lnSpc>
                      </a:pPr>
                      <a:r>
                        <a:rPr lang="en-US" sz="2400" b="1" dirty="0" smtClean="0"/>
                        <a:t>ACC</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p>
                  </a:txBody>
                  <a:tcPr anchor="ctr"/>
                </a:tc>
                <a:tc>
                  <a:txBody>
                    <a:bodyPr/>
                    <a:lstStyle/>
                    <a:p>
                      <a:pPr algn="r">
                        <a:lnSpc>
                          <a:spcPts val="1600"/>
                        </a:lnSpc>
                      </a:pPr>
                      <a:r>
                        <a:rPr lang="en-US" sz="2400" b="1" dirty="0" smtClean="0"/>
                        <a:t>AAC</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solidFill>
                          <a:schemeClr val="bg1"/>
                        </a:solidFill>
                      </a:endParaRPr>
                    </a:p>
                  </a:txBody>
                  <a:tcPr anchor="ctr"/>
                </a:tc>
                <a:tc>
                  <a:txBody>
                    <a:bodyPr/>
                    <a:lstStyle/>
                    <a:p>
                      <a:pPr algn="r">
                        <a:lnSpc>
                          <a:spcPts val="1600"/>
                        </a:lnSpc>
                      </a:pPr>
                      <a:r>
                        <a:rPr lang="en-US" sz="2400" b="1" dirty="0" smtClean="0"/>
                        <a:t>AGC</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solidFill>
                          <a:schemeClr val="bg1"/>
                        </a:solidFill>
                      </a:endParaRPr>
                    </a:p>
                  </a:txBody>
                  <a:tcPr anchor="ctr"/>
                </a:tc>
              </a:tr>
              <a:tr h="305004">
                <a:tc>
                  <a:txBody>
                    <a:bodyPr/>
                    <a:lstStyle/>
                    <a:p>
                      <a:pPr algn="r">
                        <a:lnSpc>
                          <a:spcPts val="1600"/>
                        </a:lnSpc>
                      </a:pPr>
                      <a:r>
                        <a:rPr lang="en-US" sz="2400" b="1" dirty="0" smtClean="0"/>
                        <a:t>AUA</a:t>
                      </a:r>
                      <a:endParaRPr lang="en-US" sz="2400" b="1" dirty="0">
                        <a:solidFill>
                          <a:schemeClr val="bg1"/>
                        </a:solidFill>
                      </a:endParaRPr>
                    </a:p>
                  </a:txBody>
                  <a:tcPr anchor="b">
                    <a:lnL w="9525" cap="flat" cmpd="sng" algn="ctr">
                      <a:noFill/>
                      <a:prstDash val="solid"/>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2">
                  <a:txBody>
                    <a:bodyPr/>
                    <a:lstStyle/>
                    <a:p>
                      <a:pPr algn="l">
                        <a:lnSpc>
                          <a:spcPts val="1600"/>
                        </a:lnSpc>
                      </a:pPr>
                      <a:endParaRPr lang="en-US" sz="2400" b="1" dirty="0">
                        <a:solidFill>
                          <a:srgbClr val="FFFF00"/>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rowSpan="2">
                  <a:txBody>
                    <a:bodyPr/>
                    <a:lstStyle/>
                    <a:p>
                      <a:pPr algn="l">
                        <a:lnSpc>
                          <a:spcPts val="1600"/>
                        </a:lnSpc>
                      </a:pPr>
                      <a:r>
                        <a:rPr lang="en-US" sz="2400" b="1" dirty="0" smtClean="0">
                          <a:solidFill>
                            <a:srgbClr val="FFFF00"/>
                          </a:solidFill>
                        </a:rPr>
                        <a:t>Met</a:t>
                      </a:r>
                      <a:endParaRPr lang="en-US" sz="2400" b="1" dirty="0">
                        <a:solidFill>
                          <a:srgbClr val="FFFF00"/>
                        </a:solidFill>
                      </a:endParaRPr>
                    </a:p>
                  </a:txBody>
                  <a:tcPr anchor="ctr">
                    <a:lnL w="285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lnSpc>
                          <a:spcPts val="1600"/>
                        </a:lnSpc>
                      </a:pPr>
                      <a:r>
                        <a:rPr lang="en-US" sz="2400" b="1" dirty="0" smtClean="0"/>
                        <a:t>ACA</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p>
                  </a:txBody>
                  <a:tcPr anchor="ctr"/>
                </a:tc>
                <a:tc>
                  <a:txBody>
                    <a:bodyPr/>
                    <a:lstStyle/>
                    <a:p>
                      <a:pPr algn="r">
                        <a:lnSpc>
                          <a:spcPts val="1600"/>
                        </a:lnSpc>
                      </a:pPr>
                      <a:r>
                        <a:rPr lang="en-US" sz="2400" b="1" dirty="0" smtClean="0"/>
                        <a:t>AAA</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2">
                  <a:txBody>
                    <a:bodyPr/>
                    <a:lstStyle/>
                    <a:p>
                      <a:pPr algn="l">
                        <a:lnSpc>
                          <a:spcPts val="1600"/>
                        </a:lnSpc>
                      </a:pPr>
                      <a:endParaRPr lang="en-US" sz="2400" b="1" dirty="0">
                        <a:solidFill>
                          <a:schemeClr val="bg1"/>
                        </a:solidFill>
                      </a:endParaRPr>
                    </a:p>
                  </a:txBody>
                  <a:tcPr anchor="ctr">
                    <a:lnL w="285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rowSpan="2">
                  <a:txBody>
                    <a:bodyPr/>
                    <a:lstStyle/>
                    <a:p>
                      <a:pPr algn="l">
                        <a:lnSpc>
                          <a:spcPts val="1600"/>
                        </a:lnSpc>
                      </a:pPr>
                      <a:r>
                        <a:rPr lang="en-US" sz="2400" b="1" dirty="0" smtClean="0"/>
                        <a:t>Lys</a:t>
                      </a:r>
                      <a:endParaRPr lang="en-US" sz="2400" b="1" dirty="0">
                        <a:solidFill>
                          <a:schemeClr val="bg1"/>
                        </a:solidFill>
                      </a:endParaRPr>
                    </a:p>
                  </a:txBody>
                  <a:tcPr anchor="ctr">
                    <a:lnL w="285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lnSpc>
                          <a:spcPts val="1600"/>
                        </a:lnSpc>
                      </a:pPr>
                      <a:r>
                        <a:rPr lang="en-US" sz="2400" b="1" dirty="0" smtClean="0"/>
                        <a:t>AGA</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2">
                  <a:txBody>
                    <a:bodyPr/>
                    <a:lstStyle/>
                    <a:p>
                      <a:pPr algn="l">
                        <a:lnSpc>
                          <a:spcPts val="1600"/>
                        </a:lnSpc>
                      </a:pPr>
                      <a:endParaRPr lang="en-US" sz="2400" b="1" dirty="0">
                        <a:solidFill>
                          <a:schemeClr val="bg1"/>
                        </a:solidFill>
                      </a:endParaRPr>
                    </a:p>
                  </a:txBody>
                  <a:tcPr anchor="ctr">
                    <a:lnL w="28575" cap="flat" cmpd="sng" algn="ctr">
                      <a:noFill/>
                      <a:prstDash val="solid"/>
                      <a:round/>
                      <a:headEnd type="none" w="med" len="med"/>
                      <a:tailEnd type="none" w="med" len="med"/>
                    </a:lnL>
                    <a:lnR w="9525" cap="flat" cmpd="sng" algn="ctr">
                      <a:noFill/>
                      <a:prstDash val="soli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rowSpan="2">
                  <a:txBody>
                    <a:bodyPr/>
                    <a:lstStyle/>
                    <a:p>
                      <a:pPr algn="l">
                        <a:lnSpc>
                          <a:spcPts val="1600"/>
                        </a:lnSpc>
                      </a:pPr>
                      <a:r>
                        <a:rPr lang="en-US" sz="2400" b="1" dirty="0" err="1" smtClean="0"/>
                        <a:t>Arg</a:t>
                      </a:r>
                      <a:endParaRPr lang="en-US" sz="2400" b="1" dirty="0">
                        <a:solidFill>
                          <a:schemeClr val="bg1"/>
                        </a:solidFill>
                      </a:endParaRPr>
                    </a:p>
                  </a:txBody>
                  <a:tcPr anchor="ctr">
                    <a:lnL w="28575" cap="flat" cmpd="sng" algn="ctr">
                      <a:noFill/>
                      <a:prstDash val="solid"/>
                      <a:round/>
                      <a:headEnd type="none" w="med" len="med"/>
                      <a:tailEnd type="none" w="med" len="med"/>
                    </a:lnL>
                    <a:lnR w="9525" cap="flat" cmpd="sng" algn="ctr">
                      <a:noFill/>
                      <a:prstDash val="soli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r>
              <a:tr h="305004">
                <a:tc>
                  <a:txBody>
                    <a:bodyPr/>
                    <a:lstStyle/>
                    <a:p>
                      <a:pPr algn="r">
                        <a:lnSpc>
                          <a:spcPts val="1600"/>
                        </a:lnSpc>
                      </a:pPr>
                      <a:r>
                        <a:rPr lang="en-US" sz="2400" b="1" dirty="0" smtClean="0">
                          <a:solidFill>
                            <a:srgbClr val="FFFF00"/>
                          </a:solidFill>
                        </a:rPr>
                        <a:t>AUG</a:t>
                      </a:r>
                      <a:endParaRPr lang="en-US" sz="2400" b="1" dirty="0">
                        <a:solidFill>
                          <a:srgbClr val="FFFF00"/>
                        </a:solidFill>
                      </a:endParaRPr>
                    </a:p>
                  </a:txBody>
                  <a:tcPr anchor="b">
                    <a:lnL w="9525" cap="flat" cmpd="sng" algn="ctr">
                      <a:noFill/>
                      <a:prstDash val="solid"/>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c>
                  <a:txBody>
                    <a:bodyPr/>
                    <a:lstStyle/>
                    <a:p>
                      <a:pPr algn="r">
                        <a:lnSpc>
                          <a:spcPts val="1600"/>
                        </a:lnSpc>
                      </a:pPr>
                      <a:r>
                        <a:rPr lang="en-US" sz="2400" b="1" dirty="0" smtClean="0"/>
                        <a:t>ACG</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p>
                  </a:txBody>
                  <a:tcPr anchor="ctr"/>
                </a:tc>
                <a:tc>
                  <a:txBody>
                    <a:bodyPr/>
                    <a:lstStyle/>
                    <a:p>
                      <a:pPr algn="r">
                        <a:lnSpc>
                          <a:spcPts val="1600"/>
                        </a:lnSpc>
                      </a:pPr>
                      <a:r>
                        <a:rPr lang="en-US" sz="2400" b="1" dirty="0" smtClean="0"/>
                        <a:t>AAG</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solidFill>
                          <a:schemeClr val="bg1"/>
                        </a:solidFill>
                      </a:endParaRPr>
                    </a:p>
                  </a:txBody>
                  <a:tcPr anchor="ctr"/>
                </a:tc>
                <a:tc>
                  <a:txBody>
                    <a:bodyPr/>
                    <a:lstStyle/>
                    <a:p>
                      <a:pPr algn="r">
                        <a:lnSpc>
                          <a:spcPts val="1600"/>
                        </a:lnSpc>
                      </a:pPr>
                      <a:r>
                        <a:rPr lang="en-US" sz="2400" b="1" dirty="0" smtClean="0"/>
                        <a:t>AGG</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solidFill>
                          <a:schemeClr val="bg1"/>
                        </a:solidFill>
                      </a:endParaRPr>
                    </a:p>
                  </a:txBody>
                  <a:tcPr anchor="ctr"/>
                </a:tc>
              </a:tr>
              <a:tr h="155914">
                <a:tc>
                  <a:txBody>
                    <a:bodyPr/>
                    <a:lstStyle/>
                    <a:p>
                      <a:pPr algn="l">
                        <a:lnSpc>
                          <a:spcPct val="100000"/>
                        </a:lnSpc>
                      </a:pPr>
                      <a:endParaRPr lang="en-US" sz="400" b="1" dirty="0">
                        <a:solidFill>
                          <a:schemeClr val="bg1"/>
                        </a:solidFill>
                      </a:endParaRPr>
                    </a:p>
                  </a:txBody>
                  <a:tcPr anchor="b">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400" dirty="0"/>
                    </a:p>
                  </a:txBody>
                  <a:tcPr anchor="b">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endParaRPr lang="en-US" sz="400" dirty="0"/>
                    </a:p>
                  </a:txBody>
                  <a:tcPr anchor="b">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a:noFill/>
                    </a:lnL>
                    <a:lnR w="9525" cap="flat" cmpd="sng" algn="ctr">
                      <a:noFill/>
                      <a:prstDash val="solid"/>
                    </a:lnR>
                    <a:lnT>
                      <a:noFill/>
                    </a:lnT>
                    <a:lnB w="9525" cap="flat" cmpd="sng" algn="ctr">
                      <a:noFill/>
                      <a:prstDash val="solid"/>
                    </a:lnB>
                    <a:lnTlToBr w="12700" cmpd="sng">
                      <a:noFill/>
                      <a:prstDash val="solid"/>
                    </a:lnTlToBr>
                    <a:lnBlToTr w="12700" cmpd="sng">
                      <a:noFill/>
                      <a:prstDash val="solid"/>
                    </a:lnBlToTr>
                  </a:tcPr>
                </a:tc>
                <a:tc>
                  <a:txBody>
                    <a:bodyPr/>
                    <a:lstStyle/>
                    <a:p>
                      <a:endParaRPr lang="en-US" sz="400" dirty="0">
                        <a:solidFill>
                          <a:schemeClr val="bg1"/>
                        </a:solidFill>
                      </a:endParaRPr>
                    </a:p>
                  </a:txBody>
                  <a:tcPr anchor="b">
                    <a:lnL>
                      <a:noFill/>
                    </a:lnL>
                    <a:lnR w="9525" cap="flat" cmpd="sng" algn="ctr">
                      <a:noFill/>
                      <a:prstDash val="solid"/>
                    </a:lnR>
                    <a:lnT>
                      <a:noFill/>
                    </a:lnT>
                    <a:lnB w="9525" cap="flat" cmpd="sng" algn="ctr">
                      <a:noFill/>
                      <a:prstDash val="solid"/>
                    </a:lnB>
                    <a:lnTlToBr w="12700" cmpd="sng">
                      <a:noFill/>
                      <a:prstDash val="solid"/>
                    </a:lnTlToBr>
                    <a:lnBlToTr w="12700" cmpd="sng">
                      <a:noFill/>
                      <a:prstDash val="solid"/>
                    </a:lnBlToTr>
                  </a:tcPr>
                </a:tc>
              </a:tr>
              <a:tr h="305004">
                <a:tc>
                  <a:txBody>
                    <a:bodyPr/>
                    <a:lstStyle/>
                    <a:p>
                      <a:pPr algn="r">
                        <a:lnSpc>
                          <a:spcPts val="1600"/>
                        </a:lnSpc>
                      </a:pPr>
                      <a:r>
                        <a:rPr lang="en-US" sz="2400" b="1" dirty="0" smtClean="0"/>
                        <a:t>GUU</a:t>
                      </a:r>
                      <a:endParaRPr lang="en-US" sz="2400" b="1" dirty="0">
                        <a:solidFill>
                          <a:schemeClr val="bg1"/>
                        </a:solidFill>
                      </a:endParaRPr>
                    </a:p>
                  </a:txBody>
                  <a:tcPr anchor="b">
                    <a:lnL w="9525" cap="flat" cmpd="sng" algn="ctr">
                      <a:noFill/>
                      <a:prstDash val="solid"/>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4">
                  <a:txBody>
                    <a:bodyPr/>
                    <a:lstStyle/>
                    <a:p>
                      <a:pPr algn="l">
                        <a:lnSpc>
                          <a:spcPts val="1600"/>
                        </a:lnSpc>
                      </a:pPr>
                      <a:endParaRPr lang="en-US" sz="2400" b="1" dirty="0">
                        <a:solidFill>
                          <a:schemeClr val="bg1"/>
                        </a:solidFill>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rowSpan="4">
                  <a:txBody>
                    <a:bodyPr/>
                    <a:lstStyle/>
                    <a:p>
                      <a:pPr algn="l">
                        <a:lnSpc>
                          <a:spcPts val="1600"/>
                        </a:lnSpc>
                      </a:pPr>
                      <a:r>
                        <a:rPr lang="en-US" sz="2400" b="1" dirty="0" smtClean="0"/>
                        <a:t>Val</a:t>
                      </a:r>
                      <a:endParaRPr lang="en-US" sz="2400" b="1" dirty="0">
                        <a:solidFill>
                          <a:schemeClr val="bg1"/>
                        </a:solidFill>
                      </a:endParaRPr>
                    </a:p>
                  </a:txBody>
                  <a:tcPr anchor="ctr">
                    <a:lnL w="28575" cap="flat" cmpd="sng" algn="ctr">
                      <a:noFill/>
                      <a:prstDash val="solid"/>
                      <a:round/>
                      <a:headEnd type="none" w="med" len="med"/>
                      <a:tailEnd type="none" w="med" len="med"/>
                    </a:lnL>
                    <a:lnR>
                      <a:noFill/>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ts val="1600"/>
                        </a:lnSpc>
                      </a:pPr>
                      <a:r>
                        <a:rPr lang="en-US" sz="2400" b="1" dirty="0" smtClean="0"/>
                        <a:t>GCU</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4">
                  <a:txBody>
                    <a:bodyPr/>
                    <a:lstStyle/>
                    <a:p>
                      <a:pPr algn="l">
                        <a:lnSpc>
                          <a:spcPts val="1600"/>
                        </a:lnSpc>
                      </a:pPr>
                      <a:endParaRPr lang="en-US" sz="2400" b="1" dirty="0"/>
                    </a:p>
                  </a:txBody>
                  <a:tcPr anchor="ctr">
                    <a:lnL w="28575" cap="flat" cmpd="sng" algn="ctr">
                      <a:noFill/>
                      <a:prstDash val="solid"/>
                      <a:round/>
                      <a:headEnd type="none" w="med" len="med"/>
                      <a:tailEnd type="none" w="med" len="med"/>
                    </a:lnL>
                    <a:lnR>
                      <a:noFill/>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rowSpan="4">
                  <a:txBody>
                    <a:bodyPr/>
                    <a:lstStyle/>
                    <a:p>
                      <a:pPr algn="l">
                        <a:lnSpc>
                          <a:spcPts val="1600"/>
                        </a:lnSpc>
                      </a:pPr>
                      <a:r>
                        <a:rPr lang="en-US" sz="2400" b="1" dirty="0" err="1" smtClean="0"/>
                        <a:t>Ala</a:t>
                      </a:r>
                      <a:endParaRPr lang="en-US" sz="2400" b="1" dirty="0"/>
                    </a:p>
                  </a:txBody>
                  <a:tcPr anchor="ctr">
                    <a:lnL w="28575" cap="flat" cmpd="sng" algn="ctr">
                      <a:noFill/>
                      <a:prstDash val="solid"/>
                      <a:round/>
                      <a:headEnd type="none" w="med" len="med"/>
                      <a:tailEnd type="none" w="med" len="med"/>
                    </a:lnL>
                    <a:lnR>
                      <a:noFill/>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ts val="1600"/>
                        </a:lnSpc>
                      </a:pPr>
                      <a:r>
                        <a:rPr lang="en-US" sz="2400" b="1" dirty="0" smtClean="0"/>
                        <a:t>GAU</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2">
                  <a:txBody>
                    <a:bodyPr/>
                    <a:lstStyle/>
                    <a:p>
                      <a:pPr algn="l">
                        <a:lnSpc>
                          <a:spcPts val="1600"/>
                        </a:lnSpc>
                      </a:pPr>
                      <a:endParaRPr lang="en-US" sz="2400" b="1" dirty="0">
                        <a:solidFill>
                          <a:schemeClr val="bg1"/>
                        </a:solidFill>
                      </a:endParaRPr>
                    </a:p>
                  </a:txBody>
                  <a:tcPr anchor="ctr">
                    <a:lnL w="28575" cap="flat" cmpd="sng" algn="ctr">
                      <a:noFill/>
                      <a:prstDash val="solid"/>
                      <a:round/>
                      <a:headEnd type="none" w="med" len="med"/>
                      <a:tailEnd type="none" w="med" len="med"/>
                    </a:lnL>
                    <a:lnR>
                      <a:noFill/>
                    </a:lnR>
                    <a:lnT w="9525" cap="flat" cmpd="sng" algn="ctr">
                      <a:noFill/>
                      <a:prstDash val="soli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lnSpc>
                          <a:spcPts val="1600"/>
                        </a:lnSpc>
                      </a:pPr>
                      <a:r>
                        <a:rPr lang="en-US" sz="2400" b="1" dirty="0" smtClean="0"/>
                        <a:t>Asp</a:t>
                      </a:r>
                      <a:endParaRPr lang="en-US" sz="2400" b="1" dirty="0">
                        <a:solidFill>
                          <a:schemeClr val="bg1"/>
                        </a:solidFill>
                      </a:endParaRPr>
                    </a:p>
                  </a:txBody>
                  <a:tcPr anchor="ctr">
                    <a:lnL w="28575" cap="flat" cmpd="sng" algn="ctr">
                      <a:noFill/>
                      <a:prstDash val="solid"/>
                      <a:round/>
                      <a:headEnd type="none" w="med" len="med"/>
                      <a:tailEnd type="none" w="med" len="med"/>
                    </a:lnL>
                    <a:lnR>
                      <a:noFill/>
                    </a:lnR>
                    <a:lnT w="9525" cap="flat" cmpd="sng" algn="ctr">
                      <a:noFill/>
                      <a:prstDash val="soli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ts val="1600"/>
                        </a:lnSpc>
                      </a:pPr>
                      <a:r>
                        <a:rPr lang="en-US" sz="2400" b="1" dirty="0" smtClean="0"/>
                        <a:t>GGU</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4">
                  <a:txBody>
                    <a:bodyPr/>
                    <a:lstStyle/>
                    <a:p>
                      <a:pPr algn="l">
                        <a:lnSpc>
                          <a:spcPts val="1600"/>
                        </a:lnSpc>
                      </a:pPr>
                      <a:endParaRPr lang="en-US" sz="2400" b="1" dirty="0">
                        <a:solidFill>
                          <a:schemeClr val="bg1"/>
                        </a:solidFill>
                      </a:endParaRPr>
                    </a:p>
                  </a:txBody>
                  <a:tcPr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rowSpan="4">
                  <a:txBody>
                    <a:bodyPr/>
                    <a:lstStyle/>
                    <a:p>
                      <a:pPr algn="l">
                        <a:lnSpc>
                          <a:spcPts val="1600"/>
                        </a:lnSpc>
                      </a:pPr>
                      <a:r>
                        <a:rPr lang="en-US" sz="2400" b="1" dirty="0" err="1" smtClean="0"/>
                        <a:t>Gly</a:t>
                      </a:r>
                      <a:endParaRPr lang="en-US" sz="2400" b="1" dirty="0">
                        <a:solidFill>
                          <a:schemeClr val="bg1"/>
                        </a:solidFill>
                      </a:endParaRPr>
                    </a:p>
                  </a:txBody>
                  <a:tcPr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tcPr>
                </a:tc>
              </a:tr>
              <a:tr h="305004">
                <a:tc>
                  <a:txBody>
                    <a:bodyPr/>
                    <a:lstStyle/>
                    <a:p>
                      <a:pPr algn="r">
                        <a:lnSpc>
                          <a:spcPts val="1600"/>
                        </a:lnSpc>
                      </a:pPr>
                      <a:r>
                        <a:rPr lang="en-US" sz="2400" b="1" dirty="0" smtClean="0"/>
                        <a:t>GUC</a:t>
                      </a:r>
                      <a:endParaRPr lang="en-US" sz="2400" b="1" dirty="0">
                        <a:solidFill>
                          <a:schemeClr val="bg1"/>
                        </a:solidFill>
                      </a:endParaRPr>
                    </a:p>
                  </a:txBody>
                  <a:tcPr anchor="b">
                    <a:lnL w="9525" cap="flat" cmpd="sng" algn="ctr">
                      <a:noFill/>
                      <a:prstDash val="solid"/>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c>
                  <a:txBody>
                    <a:bodyPr/>
                    <a:lstStyle/>
                    <a:p>
                      <a:pPr algn="r">
                        <a:lnSpc>
                          <a:spcPts val="1600"/>
                        </a:lnSpc>
                      </a:pPr>
                      <a:r>
                        <a:rPr lang="en-US" sz="2400" b="1" dirty="0" smtClean="0"/>
                        <a:t>GCC</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p>
                  </a:txBody>
                  <a:tcPr anchor="ctr"/>
                </a:tc>
                <a:tc>
                  <a:txBody>
                    <a:bodyPr/>
                    <a:lstStyle/>
                    <a:p>
                      <a:pPr algn="r">
                        <a:lnSpc>
                          <a:spcPts val="1600"/>
                        </a:lnSpc>
                      </a:pPr>
                      <a:r>
                        <a:rPr lang="en-US" sz="2400" b="1" dirty="0" smtClean="0"/>
                        <a:t>GAC</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solidFill>
                          <a:schemeClr val="bg1"/>
                        </a:solidFill>
                      </a:endParaRPr>
                    </a:p>
                  </a:txBody>
                  <a:tcPr anchor="ctr"/>
                </a:tc>
                <a:tc>
                  <a:txBody>
                    <a:bodyPr/>
                    <a:lstStyle/>
                    <a:p>
                      <a:pPr algn="r">
                        <a:lnSpc>
                          <a:spcPts val="1600"/>
                        </a:lnSpc>
                      </a:pPr>
                      <a:r>
                        <a:rPr lang="en-US" sz="2400" b="1" dirty="0" smtClean="0"/>
                        <a:t>GGC</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solidFill>
                          <a:schemeClr val="bg1"/>
                        </a:solidFill>
                      </a:endParaRPr>
                    </a:p>
                  </a:txBody>
                  <a:tcPr anchor="ctr"/>
                </a:tc>
              </a:tr>
              <a:tr h="305004">
                <a:tc>
                  <a:txBody>
                    <a:bodyPr/>
                    <a:lstStyle/>
                    <a:p>
                      <a:pPr algn="r">
                        <a:lnSpc>
                          <a:spcPts val="1600"/>
                        </a:lnSpc>
                      </a:pPr>
                      <a:r>
                        <a:rPr lang="en-US" sz="2400" b="1" dirty="0" smtClean="0"/>
                        <a:t>GUA</a:t>
                      </a:r>
                      <a:endParaRPr lang="en-US" sz="2400" b="1" dirty="0">
                        <a:solidFill>
                          <a:schemeClr val="bg1"/>
                        </a:solidFill>
                      </a:endParaRPr>
                    </a:p>
                  </a:txBody>
                  <a:tcPr anchor="b">
                    <a:lnL w="9525" cap="flat" cmpd="sng" algn="ctr">
                      <a:noFill/>
                      <a:prstDash val="solid"/>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c>
                  <a:txBody>
                    <a:bodyPr/>
                    <a:lstStyle/>
                    <a:p>
                      <a:pPr algn="r">
                        <a:lnSpc>
                          <a:spcPts val="1600"/>
                        </a:lnSpc>
                      </a:pPr>
                      <a:r>
                        <a:rPr lang="en-US" sz="2400" b="1" dirty="0" smtClean="0"/>
                        <a:t>GCA</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p>
                  </a:txBody>
                  <a:tcPr anchor="ctr"/>
                </a:tc>
                <a:tc>
                  <a:txBody>
                    <a:bodyPr/>
                    <a:lstStyle/>
                    <a:p>
                      <a:pPr algn="r">
                        <a:lnSpc>
                          <a:spcPts val="1600"/>
                        </a:lnSpc>
                      </a:pPr>
                      <a:r>
                        <a:rPr lang="en-US" sz="2400" b="1" dirty="0" smtClean="0"/>
                        <a:t>GAA</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2">
                  <a:txBody>
                    <a:bodyPr/>
                    <a:lstStyle/>
                    <a:p>
                      <a:pPr algn="l">
                        <a:lnSpc>
                          <a:spcPts val="1600"/>
                        </a:lnSpc>
                      </a:pPr>
                      <a:endParaRPr lang="en-US" sz="2400" b="1" dirty="0">
                        <a:solidFill>
                          <a:schemeClr val="bg1"/>
                        </a:solidFill>
                      </a:endParaRPr>
                    </a:p>
                  </a:txBody>
                  <a:tcPr anchor="ctr">
                    <a:lnL w="285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lnSpc>
                          <a:spcPts val="1600"/>
                        </a:lnSpc>
                      </a:pPr>
                      <a:r>
                        <a:rPr lang="en-US" sz="2400" b="1" dirty="0" err="1" smtClean="0"/>
                        <a:t>Glu</a:t>
                      </a:r>
                      <a:endParaRPr lang="en-US" sz="2400" b="1" dirty="0">
                        <a:solidFill>
                          <a:schemeClr val="bg1"/>
                        </a:solidFill>
                      </a:endParaRPr>
                    </a:p>
                  </a:txBody>
                  <a:tcPr anchor="ctr">
                    <a:lnL w="285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ts val="1600"/>
                        </a:lnSpc>
                      </a:pPr>
                      <a:r>
                        <a:rPr lang="en-US" sz="2400" b="1" dirty="0" smtClean="0"/>
                        <a:t>GGA</a:t>
                      </a:r>
                      <a:endParaRPr lang="en-US" sz="24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solidFill>
                          <a:schemeClr val="bg1"/>
                        </a:solidFill>
                      </a:endParaRPr>
                    </a:p>
                  </a:txBody>
                  <a:tcPr anchor="ctr"/>
                </a:tc>
              </a:tr>
              <a:tr h="305004">
                <a:tc>
                  <a:txBody>
                    <a:bodyPr/>
                    <a:lstStyle/>
                    <a:p>
                      <a:pPr algn="r">
                        <a:lnSpc>
                          <a:spcPts val="1600"/>
                        </a:lnSpc>
                      </a:pPr>
                      <a:r>
                        <a:rPr lang="en-US" sz="2400" b="1" dirty="0" smtClean="0"/>
                        <a:t>GUG</a:t>
                      </a:r>
                      <a:endParaRPr lang="en-US" sz="2000" b="1" dirty="0">
                        <a:solidFill>
                          <a:schemeClr val="bg1"/>
                        </a:solidFill>
                      </a:endParaRPr>
                    </a:p>
                  </a:txBody>
                  <a:tcPr anchor="b">
                    <a:lnL w="9525" cap="flat" cmpd="sng" algn="ctr">
                      <a:noFill/>
                      <a:prstDash val="solid"/>
                    </a:lnL>
                    <a:lnR w="28575" cap="flat" cmpd="sng" algn="ctr">
                      <a:noFill/>
                      <a:prstDash val="solid"/>
                      <a:round/>
                      <a:headEnd type="none" w="med" len="med"/>
                      <a:tailEnd type="none" w="med" len="med"/>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tc>
                  <a:txBody>
                    <a:bodyPr/>
                    <a:lstStyle/>
                    <a:p>
                      <a:pPr algn="r">
                        <a:lnSpc>
                          <a:spcPts val="1600"/>
                        </a:lnSpc>
                      </a:pPr>
                      <a:r>
                        <a:rPr lang="en-US" sz="2400" b="1" dirty="0" smtClean="0"/>
                        <a:t>GCG</a:t>
                      </a:r>
                      <a:endParaRPr lang="en-US" sz="2000" b="1" dirty="0">
                        <a:solidFill>
                          <a:schemeClr val="bg1"/>
                        </a:solidFill>
                      </a:endParaRPr>
                    </a:p>
                  </a:txBody>
                  <a:tcPr anchor="ctr">
                    <a:lnL>
                      <a:noFill/>
                    </a:lnL>
                    <a:lnR w="28575" cap="flat" cmpd="sng" algn="ctr">
                      <a:noFill/>
                      <a:prstDash val="solid"/>
                      <a:round/>
                      <a:headEnd type="none" w="med" len="med"/>
                      <a:tailEnd type="none" w="med" len="med"/>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p>
                  </a:txBody>
                  <a:tcPr anchor="ctr"/>
                </a:tc>
                <a:tc>
                  <a:txBody>
                    <a:bodyPr/>
                    <a:lstStyle/>
                    <a:p>
                      <a:pPr algn="r">
                        <a:lnSpc>
                          <a:spcPts val="1600"/>
                        </a:lnSpc>
                      </a:pPr>
                      <a:r>
                        <a:rPr lang="en-US" sz="2400" b="1" dirty="0" smtClean="0"/>
                        <a:t>GAG</a:t>
                      </a:r>
                      <a:endParaRPr lang="en-US" sz="2000" b="1" dirty="0">
                        <a:solidFill>
                          <a:schemeClr val="bg1"/>
                        </a:solidFill>
                      </a:endParaRPr>
                    </a:p>
                  </a:txBody>
                  <a:tcPr anchor="ctr">
                    <a:lnL>
                      <a:noFill/>
                    </a:lnL>
                    <a:lnR w="28575" cap="flat" cmpd="sng" algn="ctr">
                      <a:noFill/>
                      <a:prstDash val="solid"/>
                      <a:round/>
                      <a:headEnd type="none" w="med" len="med"/>
                      <a:tailEnd type="none" w="med" len="med"/>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solidFill>
                          <a:schemeClr val="bg1"/>
                        </a:solidFill>
                      </a:endParaRPr>
                    </a:p>
                  </a:txBody>
                  <a:tcPr anchor="ctr"/>
                </a:tc>
                <a:tc>
                  <a:txBody>
                    <a:bodyPr/>
                    <a:lstStyle/>
                    <a:p>
                      <a:pPr algn="r">
                        <a:lnSpc>
                          <a:spcPts val="1600"/>
                        </a:lnSpc>
                      </a:pPr>
                      <a:r>
                        <a:rPr lang="en-US" sz="2400" b="1" dirty="0" smtClean="0"/>
                        <a:t>GGG</a:t>
                      </a:r>
                      <a:endParaRPr lang="en-US" sz="2000" b="1" dirty="0">
                        <a:solidFill>
                          <a:schemeClr val="bg1"/>
                        </a:solidFill>
                      </a:endParaRPr>
                    </a:p>
                  </a:txBody>
                  <a:tcPr anchor="b">
                    <a:lnL>
                      <a:noFill/>
                    </a:lnL>
                    <a:lnR w="28575" cap="flat" cmpd="sng" algn="ctr">
                      <a:noFill/>
                      <a:prstDash val="solid"/>
                      <a:round/>
                      <a:headEnd type="none" w="med" len="med"/>
                      <a:tailEnd type="none" w="med" len="med"/>
                    </a:lnR>
                    <a:lnT w="9525" cap="flat" cmpd="sng" algn="ctr">
                      <a:noFill/>
                      <a:prstDash val="soli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dirty="0">
                        <a:solidFill>
                          <a:schemeClr val="bg1"/>
                        </a:solidFill>
                      </a:endParaRPr>
                    </a:p>
                  </a:txBody>
                  <a:tcPr anchor="ctr"/>
                </a:tc>
              </a:tr>
            </a:tbl>
          </a:graphicData>
        </a:graphic>
      </p:graphicFrame>
      <p:grpSp>
        <p:nvGrpSpPr>
          <p:cNvPr id="269378" name="Group 66"/>
          <p:cNvGrpSpPr>
            <a:grpSpLocks/>
          </p:cNvGrpSpPr>
          <p:nvPr/>
        </p:nvGrpSpPr>
        <p:grpSpPr bwMode="auto">
          <a:xfrm>
            <a:off x="5129057" y="1293326"/>
            <a:ext cx="2463801" cy="771525"/>
            <a:chOff x="3395" y="571"/>
            <a:chExt cx="1552" cy="486"/>
          </a:xfrm>
          <a:scene3d>
            <a:camera prst="orthographicFront">
              <a:rot lat="0" lon="0" rev="0"/>
            </a:camera>
            <a:lightRig rig="balanced" dir="t">
              <a:rot lat="0" lon="0" rev="8700000"/>
            </a:lightRig>
          </a:scene3d>
        </p:grpSpPr>
        <p:sp>
          <p:nvSpPr>
            <p:cNvPr id="18472" name="AutoShape 64"/>
            <p:cNvSpPr>
              <a:spLocks noChangeArrowheads="1"/>
            </p:cNvSpPr>
            <p:nvPr/>
          </p:nvSpPr>
          <p:spPr bwMode="auto">
            <a:xfrm rot="5400000">
              <a:off x="3256" y="710"/>
              <a:ext cx="486" cy="207"/>
            </a:xfrm>
            <a:prstGeom prst="rightArrow">
              <a:avLst>
                <a:gd name="adj1" fmla="val 50000"/>
                <a:gd name="adj2" fmla="val 126563"/>
              </a:avLst>
            </a:prstGeom>
            <a:solidFill>
              <a:srgbClr val="FF0000"/>
            </a:solidFill>
            <a:ln w="9525">
              <a:noFill/>
              <a:miter lim="800000"/>
              <a:headEnd/>
              <a:tailEnd/>
            </a:ln>
            <a:effectLst>
              <a:outerShdw blurRad="44450" dist="27940" dir="5400000" algn="ctr">
                <a:srgbClr val="000000">
                  <a:alpha val="32000"/>
                </a:srgbClr>
              </a:outerShdw>
            </a:effectLst>
            <a:sp3d>
              <a:bevelT w="190500" h="38100"/>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18473" name="AutoShape 65"/>
            <p:cNvSpPr>
              <a:spLocks noChangeArrowheads="1"/>
            </p:cNvSpPr>
            <p:nvPr/>
          </p:nvSpPr>
          <p:spPr bwMode="auto">
            <a:xfrm rot="5400000">
              <a:off x="4601" y="710"/>
              <a:ext cx="486" cy="207"/>
            </a:xfrm>
            <a:prstGeom prst="rightArrow">
              <a:avLst>
                <a:gd name="adj1" fmla="val 50000"/>
                <a:gd name="adj2" fmla="val 126563"/>
              </a:avLst>
            </a:prstGeom>
            <a:solidFill>
              <a:srgbClr val="FF0000"/>
            </a:solidFill>
            <a:ln w="9525">
              <a:noFill/>
              <a:miter lim="800000"/>
              <a:headEnd/>
              <a:tailEnd/>
            </a:ln>
            <a:effectLst>
              <a:outerShdw blurRad="44450" dist="27940" dir="5400000" algn="ctr">
                <a:srgbClr val="000000">
                  <a:alpha val="32000"/>
                </a:srgbClr>
              </a:outerShdw>
            </a:effectLst>
            <a:sp3d>
              <a:bevelT w="190500" h="38100"/>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grpSp>
      <p:sp>
        <p:nvSpPr>
          <p:cNvPr id="18469" name="Rectangle 62"/>
          <p:cNvSpPr>
            <a:spLocks noGrp="1" noChangeArrowheads="1"/>
          </p:cNvSpPr>
          <p:nvPr>
            <p:ph type="title"/>
          </p:nvPr>
        </p:nvSpPr>
        <p:spPr/>
        <p:txBody>
          <a:bodyPr>
            <a:normAutofit/>
          </a:bodyPr>
          <a:lstStyle/>
          <a:p>
            <a:pPr eaLnBrk="1" hangingPunct="1"/>
            <a:r>
              <a:rPr lang="en-US" dirty="0" smtClean="0"/>
              <a:t>The Genetic Code</a:t>
            </a:r>
          </a:p>
        </p:txBody>
      </p:sp>
      <p:sp>
        <p:nvSpPr>
          <p:cNvPr id="269375" name="AutoShape 63"/>
          <p:cNvSpPr>
            <a:spLocks noChangeArrowheads="1"/>
          </p:cNvSpPr>
          <p:nvPr/>
        </p:nvSpPr>
        <p:spPr bwMode="auto">
          <a:xfrm>
            <a:off x="71437" y="5108330"/>
            <a:ext cx="771525" cy="325316"/>
          </a:xfrm>
          <a:prstGeom prst="rightArrow">
            <a:avLst>
              <a:gd name="adj1" fmla="val 50000"/>
              <a:gd name="adj2" fmla="val 126563"/>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grpSp>
        <p:nvGrpSpPr>
          <p:cNvPr id="4" name="Group 3"/>
          <p:cNvGrpSpPr/>
          <p:nvPr/>
        </p:nvGrpSpPr>
        <p:grpSpPr>
          <a:xfrm>
            <a:off x="1549861" y="1417639"/>
            <a:ext cx="6442434" cy="5403519"/>
            <a:chOff x="1549861" y="1417639"/>
            <a:chExt cx="6442434" cy="5403519"/>
          </a:xfrm>
        </p:grpSpPr>
        <p:sp>
          <p:nvSpPr>
            <p:cNvPr id="2" name="Right Brace 1"/>
            <p:cNvSpPr/>
            <p:nvPr/>
          </p:nvSpPr>
          <p:spPr>
            <a:xfrm>
              <a:off x="1549861" y="1469338"/>
              <a:ext cx="216817" cy="57259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1549861" y="2110360"/>
              <a:ext cx="216817" cy="57259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p:cNvSpPr/>
            <p:nvPr/>
          </p:nvSpPr>
          <p:spPr>
            <a:xfrm>
              <a:off x="1549861" y="2869546"/>
              <a:ext cx="216817" cy="118735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p:cNvSpPr/>
            <p:nvPr/>
          </p:nvSpPr>
          <p:spPr>
            <a:xfrm>
              <a:off x="1549861" y="4225412"/>
              <a:ext cx="216817" cy="57259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p:cNvSpPr/>
            <p:nvPr/>
          </p:nvSpPr>
          <p:spPr>
            <a:xfrm>
              <a:off x="1549861" y="4866434"/>
              <a:ext cx="216817" cy="57259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e 12"/>
            <p:cNvSpPr/>
            <p:nvPr/>
          </p:nvSpPr>
          <p:spPr>
            <a:xfrm>
              <a:off x="1549861" y="5602156"/>
              <a:ext cx="216817" cy="121897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p:cNvSpPr/>
            <p:nvPr/>
          </p:nvSpPr>
          <p:spPr>
            <a:xfrm>
              <a:off x="3665951" y="1417639"/>
              <a:ext cx="216817" cy="126531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p:cNvSpPr/>
            <p:nvPr/>
          </p:nvSpPr>
          <p:spPr>
            <a:xfrm>
              <a:off x="3665951" y="2869546"/>
              <a:ext cx="216817" cy="118735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p:cNvSpPr/>
            <p:nvPr/>
          </p:nvSpPr>
          <p:spPr>
            <a:xfrm>
              <a:off x="3665951" y="4225412"/>
              <a:ext cx="216817" cy="1208234"/>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p:cNvSpPr/>
            <p:nvPr/>
          </p:nvSpPr>
          <p:spPr>
            <a:xfrm>
              <a:off x="3665951" y="5602156"/>
              <a:ext cx="216817" cy="121897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e 19"/>
            <p:cNvSpPr/>
            <p:nvPr/>
          </p:nvSpPr>
          <p:spPr>
            <a:xfrm>
              <a:off x="5629031" y="1469338"/>
              <a:ext cx="216817" cy="57259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5629031" y="2110360"/>
              <a:ext cx="216817" cy="57259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ight Brace 21"/>
            <p:cNvSpPr/>
            <p:nvPr/>
          </p:nvSpPr>
          <p:spPr>
            <a:xfrm>
              <a:off x="5629031" y="2869546"/>
              <a:ext cx="216817" cy="118735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Brace 22"/>
            <p:cNvSpPr/>
            <p:nvPr/>
          </p:nvSpPr>
          <p:spPr>
            <a:xfrm>
              <a:off x="5629031" y="4225412"/>
              <a:ext cx="216817" cy="57259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ight Brace 23"/>
            <p:cNvSpPr/>
            <p:nvPr/>
          </p:nvSpPr>
          <p:spPr>
            <a:xfrm>
              <a:off x="5629031" y="4866434"/>
              <a:ext cx="216817" cy="57259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ight Brace 25"/>
            <p:cNvSpPr/>
            <p:nvPr/>
          </p:nvSpPr>
          <p:spPr>
            <a:xfrm>
              <a:off x="7770061" y="1469338"/>
              <a:ext cx="216817" cy="57259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ight Brace 26"/>
            <p:cNvSpPr/>
            <p:nvPr/>
          </p:nvSpPr>
          <p:spPr>
            <a:xfrm>
              <a:off x="7770061" y="2387600"/>
              <a:ext cx="216817" cy="317478"/>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ight Brace 27"/>
            <p:cNvSpPr/>
            <p:nvPr/>
          </p:nvSpPr>
          <p:spPr>
            <a:xfrm>
              <a:off x="7770061" y="2869546"/>
              <a:ext cx="216817" cy="118735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ight Brace 28"/>
            <p:cNvSpPr/>
            <p:nvPr/>
          </p:nvSpPr>
          <p:spPr>
            <a:xfrm>
              <a:off x="7770061" y="4225412"/>
              <a:ext cx="216817" cy="57259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ight Brace 29"/>
            <p:cNvSpPr/>
            <p:nvPr/>
          </p:nvSpPr>
          <p:spPr>
            <a:xfrm>
              <a:off x="7770061" y="4866434"/>
              <a:ext cx="216817" cy="57259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ight Brace 30"/>
            <p:cNvSpPr/>
            <p:nvPr/>
          </p:nvSpPr>
          <p:spPr>
            <a:xfrm>
              <a:off x="7770061" y="5602156"/>
              <a:ext cx="216817" cy="121897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ight Brace 31"/>
            <p:cNvSpPr/>
            <p:nvPr/>
          </p:nvSpPr>
          <p:spPr>
            <a:xfrm>
              <a:off x="5629031" y="5607541"/>
              <a:ext cx="216817" cy="57259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ight Brace 32"/>
            <p:cNvSpPr/>
            <p:nvPr/>
          </p:nvSpPr>
          <p:spPr>
            <a:xfrm>
              <a:off x="5629031" y="6248563"/>
              <a:ext cx="216817" cy="57259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ight Brace 33"/>
            <p:cNvSpPr/>
            <p:nvPr/>
          </p:nvSpPr>
          <p:spPr>
            <a:xfrm>
              <a:off x="7775478" y="2067089"/>
              <a:ext cx="216817" cy="317478"/>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71481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269375"/>
                                        </p:tgtEl>
                                        <p:attrNameLst>
                                          <p:attrName>style.visibility</p:attrName>
                                        </p:attrNameLst>
                                      </p:cBhvr>
                                      <p:to>
                                        <p:strVal val="visible"/>
                                      </p:to>
                                    </p:set>
                                    <p:anim calcmode="lin" valueType="num">
                                      <p:cBhvr additive="base">
                                        <p:cTn id="15" dur="500" fill="hold"/>
                                        <p:tgtEl>
                                          <p:spTgt spid="269375"/>
                                        </p:tgtEl>
                                        <p:attrNameLst>
                                          <p:attrName>ppt_x</p:attrName>
                                        </p:attrNameLst>
                                      </p:cBhvr>
                                      <p:tavLst>
                                        <p:tav tm="0">
                                          <p:val>
                                            <p:strVal val="0-#ppt_w/2"/>
                                          </p:val>
                                        </p:tav>
                                        <p:tav tm="100000">
                                          <p:val>
                                            <p:strVal val="#ppt_x"/>
                                          </p:val>
                                        </p:tav>
                                      </p:tavLst>
                                    </p:anim>
                                    <p:anim calcmode="lin" valueType="num">
                                      <p:cBhvr additive="base">
                                        <p:cTn id="16" dur="500" fill="hold"/>
                                        <p:tgtEl>
                                          <p:spTgt spid="269375"/>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nodeType="clickEffect">
                                  <p:stCondLst>
                                    <p:cond delay="0"/>
                                  </p:stCondLst>
                                  <p:childTnLst>
                                    <p:set>
                                      <p:cBhvr>
                                        <p:cTn id="20" dur="1" fill="hold">
                                          <p:stCondLst>
                                            <p:cond delay="0"/>
                                          </p:stCondLst>
                                        </p:cTn>
                                        <p:tgtEl>
                                          <p:spTgt spid="269378"/>
                                        </p:tgtEl>
                                        <p:attrNameLst>
                                          <p:attrName>style.visibility</p:attrName>
                                        </p:attrNameLst>
                                      </p:cBhvr>
                                      <p:to>
                                        <p:strVal val="visible"/>
                                      </p:to>
                                    </p:set>
                                    <p:anim calcmode="lin" valueType="num">
                                      <p:cBhvr additive="base">
                                        <p:cTn id="21" dur="500" fill="hold"/>
                                        <p:tgtEl>
                                          <p:spTgt spid="269378"/>
                                        </p:tgtEl>
                                        <p:attrNameLst>
                                          <p:attrName>ppt_x</p:attrName>
                                        </p:attrNameLst>
                                      </p:cBhvr>
                                      <p:tavLst>
                                        <p:tav tm="0">
                                          <p:val>
                                            <p:strVal val="#ppt_x"/>
                                          </p:val>
                                        </p:tav>
                                        <p:tav tm="100000">
                                          <p:val>
                                            <p:strVal val="#ppt_x"/>
                                          </p:val>
                                        </p:tav>
                                      </p:tavLst>
                                    </p:anim>
                                    <p:anim calcmode="lin" valueType="num">
                                      <p:cBhvr additive="base">
                                        <p:cTn id="22" dur="500" fill="hold"/>
                                        <p:tgtEl>
                                          <p:spTgt spid="2693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7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mtClean="0"/>
              <a:t>DNA as a Language</a:t>
            </a:r>
          </a:p>
        </p:txBody>
      </p:sp>
      <p:sp>
        <p:nvSpPr>
          <p:cNvPr id="346115" name="Rectangle 3"/>
          <p:cNvSpPr>
            <a:spLocks noGrp="1" noChangeArrowheads="1"/>
          </p:cNvSpPr>
          <p:nvPr>
            <p:ph idx="1"/>
          </p:nvPr>
        </p:nvSpPr>
        <p:spPr>
          <a:effectLst/>
        </p:spPr>
        <p:txBody>
          <a:bodyPr/>
          <a:lstStyle/>
          <a:p>
            <a:pPr eaLnBrk="1" hangingPunct="1"/>
            <a:r>
              <a:rPr lang="en-US" dirty="0" smtClean="0"/>
              <a:t>Four “letters” ( bases A, U, G, C)</a:t>
            </a:r>
          </a:p>
          <a:p>
            <a:pPr eaLnBrk="1" hangingPunct="1"/>
            <a:r>
              <a:rPr lang="en-US" dirty="0" smtClean="0"/>
              <a:t>64 three letter “words” (codons)</a:t>
            </a:r>
          </a:p>
          <a:p>
            <a:pPr eaLnBrk="1" hangingPunct="1"/>
            <a:r>
              <a:rPr lang="en-US" dirty="0" smtClean="0"/>
              <a:t>“Redundant” – Many “words” have the identical “meaning”</a:t>
            </a:r>
          </a:p>
          <a:p>
            <a:pPr eaLnBrk="1" hangingPunct="1"/>
            <a:r>
              <a:rPr lang="en-US" dirty="0" smtClean="0"/>
              <a:t>20 unique “words” (amino acids)</a:t>
            </a:r>
          </a:p>
          <a:p>
            <a:pPr eaLnBrk="1" hangingPunct="1"/>
            <a:r>
              <a:rPr lang="en-US" dirty="0" smtClean="0"/>
              <a:t>Unlimited “sentences” (proteins)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46115">
                                            <p:txEl>
                                              <p:pRg st="0" end="0"/>
                                            </p:txEl>
                                          </p:spTgt>
                                        </p:tgtEl>
                                        <p:attrNameLst>
                                          <p:attrName>style.visibility</p:attrName>
                                        </p:attrNameLst>
                                      </p:cBhvr>
                                      <p:to>
                                        <p:strVal val="visible"/>
                                      </p:to>
                                    </p:set>
                                    <p:anim calcmode="lin" valueType="num">
                                      <p:cBhvr>
                                        <p:cTn id="7" dur="500" fill="hold"/>
                                        <p:tgtEl>
                                          <p:spTgt spid="346115">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46115">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46115">
                                            <p:txEl>
                                              <p:pRg st="1" end="1"/>
                                            </p:txEl>
                                          </p:spTgt>
                                        </p:tgtEl>
                                        <p:attrNameLst>
                                          <p:attrName>style.visibility</p:attrName>
                                        </p:attrNameLst>
                                      </p:cBhvr>
                                      <p:to>
                                        <p:strVal val="visible"/>
                                      </p:to>
                                    </p:set>
                                    <p:anim calcmode="lin" valueType="num">
                                      <p:cBhvr>
                                        <p:cTn id="13" dur="500" fill="hold"/>
                                        <p:tgtEl>
                                          <p:spTgt spid="346115">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346115">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346115">
                                            <p:txEl>
                                              <p:pRg st="2" end="2"/>
                                            </p:txEl>
                                          </p:spTgt>
                                        </p:tgtEl>
                                        <p:attrNameLst>
                                          <p:attrName>style.visibility</p:attrName>
                                        </p:attrNameLst>
                                      </p:cBhvr>
                                      <p:to>
                                        <p:strVal val="visible"/>
                                      </p:to>
                                    </p:set>
                                    <p:anim calcmode="lin" valueType="num">
                                      <p:cBhvr>
                                        <p:cTn id="19" dur="500" fill="hold"/>
                                        <p:tgtEl>
                                          <p:spTgt spid="346115">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346115">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346115">
                                            <p:txEl>
                                              <p:pRg st="3" end="3"/>
                                            </p:txEl>
                                          </p:spTgt>
                                        </p:tgtEl>
                                        <p:attrNameLst>
                                          <p:attrName>style.visibility</p:attrName>
                                        </p:attrNameLst>
                                      </p:cBhvr>
                                      <p:to>
                                        <p:strVal val="visible"/>
                                      </p:to>
                                    </p:set>
                                    <p:anim calcmode="lin" valueType="num">
                                      <p:cBhvr>
                                        <p:cTn id="25" dur="500" fill="hold"/>
                                        <p:tgtEl>
                                          <p:spTgt spid="346115">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346115">
                                            <p:txEl>
                                              <p:pRg st="3" end="3"/>
                                            </p:txEl>
                                          </p:spTgt>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346115">
                                            <p:txEl>
                                              <p:pRg st="4" end="4"/>
                                            </p:txEl>
                                          </p:spTgt>
                                        </p:tgtEl>
                                        <p:attrNameLst>
                                          <p:attrName>style.visibility</p:attrName>
                                        </p:attrNameLst>
                                      </p:cBhvr>
                                      <p:to>
                                        <p:strVal val="visible"/>
                                      </p:to>
                                    </p:set>
                                    <p:anim calcmode="lin" valueType="num">
                                      <p:cBhvr>
                                        <p:cTn id="31" dur="500" fill="hold"/>
                                        <p:tgtEl>
                                          <p:spTgt spid="346115">
                                            <p:txEl>
                                              <p:pRg st="4" end="4"/>
                                            </p:txEl>
                                          </p:spTgt>
                                        </p:tgtEl>
                                        <p:attrNameLst>
                                          <p:attrName>ppt_w</p:attrName>
                                        </p:attrNameLst>
                                      </p:cBhvr>
                                      <p:tavLst>
                                        <p:tav tm="0">
                                          <p:val>
                                            <p:strVal val="2/3*#ppt_w"/>
                                          </p:val>
                                        </p:tav>
                                        <p:tav tm="100000">
                                          <p:val>
                                            <p:strVal val="#ppt_w"/>
                                          </p:val>
                                        </p:tav>
                                      </p:tavLst>
                                    </p:anim>
                                    <p:anim calcmode="lin" valueType="num">
                                      <p:cBhvr>
                                        <p:cTn id="32" dur="500" fill="hold"/>
                                        <p:tgtEl>
                                          <p:spTgt spid="346115">
                                            <p:txEl>
                                              <p:pRg st="4" end="4"/>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5"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15625" y="-154626"/>
            <a:ext cx="10008722" cy="7049587"/>
            <a:chOff x="-424664" y="-141542"/>
            <a:chExt cx="10008722" cy="7049587"/>
          </a:xfrm>
        </p:grpSpPr>
        <p:grpSp>
          <p:nvGrpSpPr>
            <p:cNvPr id="11" name="Group 10"/>
            <p:cNvGrpSpPr/>
            <p:nvPr/>
          </p:nvGrpSpPr>
          <p:grpSpPr>
            <a:xfrm>
              <a:off x="-424664" y="-141542"/>
              <a:ext cx="10008722" cy="7049587"/>
              <a:chOff x="-424664" y="-141542"/>
              <a:chExt cx="10008722" cy="7049587"/>
            </a:xfrm>
          </p:grpSpPr>
          <p:sp>
            <p:nvSpPr>
              <p:cNvPr id="3" name="Freeform 2"/>
              <p:cNvSpPr/>
              <p:nvPr/>
            </p:nvSpPr>
            <p:spPr>
              <a:xfrm>
                <a:off x="-424664" y="-141542"/>
                <a:ext cx="10008722" cy="7049587"/>
              </a:xfrm>
              <a:custGeom>
                <a:avLst/>
                <a:gdLst>
                  <a:gd name="connsiteX0" fmla="*/ 311542 w 10008722"/>
                  <a:gd name="connsiteY0" fmla="*/ 169683 h 6719510"/>
                  <a:gd name="connsiteX1" fmla="*/ 754602 w 10008722"/>
                  <a:gd name="connsiteY1" fmla="*/ 697584 h 6719510"/>
                  <a:gd name="connsiteX2" fmla="*/ 933711 w 10008722"/>
                  <a:gd name="connsiteY2" fmla="*/ 1140643 h 6719510"/>
                  <a:gd name="connsiteX3" fmla="*/ 830017 w 10008722"/>
                  <a:gd name="connsiteY3" fmla="*/ 1621410 h 6719510"/>
                  <a:gd name="connsiteX4" fmla="*/ 575493 w 10008722"/>
                  <a:gd name="connsiteY4" fmla="*/ 2347274 h 6719510"/>
                  <a:gd name="connsiteX5" fmla="*/ 528359 w 10008722"/>
                  <a:gd name="connsiteY5" fmla="*/ 3176833 h 6719510"/>
                  <a:gd name="connsiteX6" fmla="*/ 584920 w 10008722"/>
                  <a:gd name="connsiteY6" fmla="*/ 3817856 h 6719510"/>
                  <a:gd name="connsiteX7" fmla="*/ 858297 w 10008722"/>
                  <a:gd name="connsiteY7" fmla="*/ 4656841 h 6719510"/>
                  <a:gd name="connsiteX8" fmla="*/ 933711 w 10008722"/>
                  <a:gd name="connsiteY8" fmla="*/ 5279010 h 6719510"/>
                  <a:gd name="connsiteX9" fmla="*/ 669761 w 10008722"/>
                  <a:gd name="connsiteY9" fmla="*/ 5910606 h 6719510"/>
                  <a:gd name="connsiteX10" fmla="*/ 198421 w 10008722"/>
                  <a:gd name="connsiteY10" fmla="*/ 6363093 h 6719510"/>
                  <a:gd name="connsiteX11" fmla="*/ 458 w 10008722"/>
                  <a:gd name="connsiteY11" fmla="*/ 6617617 h 6719510"/>
                  <a:gd name="connsiteX12" fmla="*/ 245555 w 10008722"/>
                  <a:gd name="connsiteY12" fmla="*/ 6693031 h 6719510"/>
                  <a:gd name="connsiteX13" fmla="*/ 782883 w 10008722"/>
                  <a:gd name="connsiteY13" fmla="*/ 6183984 h 6719510"/>
                  <a:gd name="connsiteX14" fmla="*/ 1329637 w 10008722"/>
                  <a:gd name="connsiteY14" fmla="*/ 5816338 h 6719510"/>
                  <a:gd name="connsiteX15" fmla="*/ 1961233 w 10008722"/>
                  <a:gd name="connsiteY15" fmla="*/ 5797485 h 6719510"/>
                  <a:gd name="connsiteX16" fmla="*/ 3026462 w 10008722"/>
                  <a:gd name="connsiteY16" fmla="*/ 6297105 h 6719510"/>
                  <a:gd name="connsiteX17" fmla="*/ 3818313 w 10008722"/>
                  <a:gd name="connsiteY17" fmla="*/ 6551629 h 6719510"/>
                  <a:gd name="connsiteX18" fmla="*/ 4864689 w 10008722"/>
                  <a:gd name="connsiteY18" fmla="*/ 6683604 h 6719510"/>
                  <a:gd name="connsiteX19" fmla="*/ 5760235 w 10008722"/>
                  <a:gd name="connsiteY19" fmla="*/ 6674177 h 6719510"/>
                  <a:gd name="connsiteX20" fmla="*/ 6787757 w 10008722"/>
                  <a:gd name="connsiteY20" fmla="*/ 6561056 h 6719510"/>
                  <a:gd name="connsiteX21" fmla="*/ 7815278 w 10008722"/>
                  <a:gd name="connsiteY21" fmla="*/ 6278252 h 6719510"/>
                  <a:gd name="connsiteX22" fmla="*/ 8531716 w 10008722"/>
                  <a:gd name="connsiteY22" fmla="*/ 5948313 h 6719510"/>
                  <a:gd name="connsiteX23" fmla="*/ 8776812 w 10008722"/>
                  <a:gd name="connsiteY23" fmla="*/ 5872899 h 6719510"/>
                  <a:gd name="connsiteX24" fmla="*/ 9125604 w 10008722"/>
                  <a:gd name="connsiteY24" fmla="*/ 6052008 h 6719510"/>
                  <a:gd name="connsiteX25" fmla="*/ 9728920 w 10008722"/>
                  <a:gd name="connsiteY25" fmla="*/ 6363093 h 6719510"/>
                  <a:gd name="connsiteX26" fmla="*/ 9832615 w 10008722"/>
                  <a:gd name="connsiteY26" fmla="*/ 6042582 h 6719510"/>
                  <a:gd name="connsiteX27" fmla="*/ 9521530 w 10008722"/>
                  <a:gd name="connsiteY27" fmla="*/ 5967167 h 6719510"/>
                  <a:gd name="connsiteX28" fmla="*/ 9087897 w 10008722"/>
                  <a:gd name="connsiteY28" fmla="*/ 5731497 h 6719510"/>
                  <a:gd name="connsiteX29" fmla="*/ 8984202 w 10008722"/>
                  <a:gd name="connsiteY29" fmla="*/ 5495827 h 6719510"/>
                  <a:gd name="connsiteX30" fmla="*/ 9106751 w 10008722"/>
                  <a:gd name="connsiteY30" fmla="*/ 4996206 h 6719510"/>
                  <a:gd name="connsiteX31" fmla="*/ 9370701 w 10008722"/>
                  <a:gd name="connsiteY31" fmla="*/ 4289196 h 6719510"/>
                  <a:gd name="connsiteX32" fmla="*/ 9455542 w 10008722"/>
                  <a:gd name="connsiteY32" fmla="*/ 3469064 h 6719510"/>
                  <a:gd name="connsiteX33" fmla="*/ 9380128 w 10008722"/>
                  <a:gd name="connsiteY33" fmla="*/ 2799761 h 6719510"/>
                  <a:gd name="connsiteX34" fmla="*/ 9427262 w 10008722"/>
                  <a:gd name="connsiteY34" fmla="*/ 2479250 h 6719510"/>
                  <a:gd name="connsiteX35" fmla="*/ 9964590 w 10008722"/>
                  <a:gd name="connsiteY35" fmla="*/ 2318994 h 6719510"/>
                  <a:gd name="connsiteX36" fmla="*/ 9926883 w 10008722"/>
                  <a:gd name="connsiteY36" fmla="*/ 2083324 h 6719510"/>
                  <a:gd name="connsiteX37" fmla="*/ 9521530 w 10008722"/>
                  <a:gd name="connsiteY37" fmla="*/ 2158738 h 6719510"/>
                  <a:gd name="connsiteX38" fmla="*/ 9314140 w 10008722"/>
                  <a:gd name="connsiteY38" fmla="*/ 2139885 h 6719510"/>
                  <a:gd name="connsiteX39" fmla="*/ 9163311 w 10008722"/>
                  <a:gd name="connsiteY39" fmla="*/ 1677971 h 6719510"/>
                  <a:gd name="connsiteX40" fmla="*/ 8833373 w 10008722"/>
                  <a:gd name="connsiteY40" fmla="*/ 1282045 h 6719510"/>
                  <a:gd name="connsiteX41" fmla="*/ 8380887 w 10008722"/>
                  <a:gd name="connsiteY41" fmla="*/ 1027522 h 6719510"/>
                  <a:gd name="connsiteX42" fmla="*/ 8277192 w 10008722"/>
                  <a:gd name="connsiteY42" fmla="*/ 886120 h 6719510"/>
                  <a:gd name="connsiteX43" fmla="*/ 8494008 w 10008722"/>
                  <a:gd name="connsiteY43" fmla="*/ 443060 h 6719510"/>
                  <a:gd name="connsiteX44" fmla="*/ 8908788 w 10008722"/>
                  <a:gd name="connsiteY44" fmla="*/ 0 h 6719510"/>
                  <a:gd name="connsiteX0" fmla="*/ 311542 w 10008722"/>
                  <a:gd name="connsiteY0" fmla="*/ 169683 h 6719510"/>
                  <a:gd name="connsiteX1" fmla="*/ 754602 w 10008722"/>
                  <a:gd name="connsiteY1" fmla="*/ 697584 h 6719510"/>
                  <a:gd name="connsiteX2" fmla="*/ 933711 w 10008722"/>
                  <a:gd name="connsiteY2" fmla="*/ 1140643 h 6719510"/>
                  <a:gd name="connsiteX3" fmla="*/ 830017 w 10008722"/>
                  <a:gd name="connsiteY3" fmla="*/ 1621410 h 6719510"/>
                  <a:gd name="connsiteX4" fmla="*/ 575493 w 10008722"/>
                  <a:gd name="connsiteY4" fmla="*/ 2347274 h 6719510"/>
                  <a:gd name="connsiteX5" fmla="*/ 528359 w 10008722"/>
                  <a:gd name="connsiteY5" fmla="*/ 3176833 h 6719510"/>
                  <a:gd name="connsiteX6" fmla="*/ 584920 w 10008722"/>
                  <a:gd name="connsiteY6" fmla="*/ 3817856 h 6719510"/>
                  <a:gd name="connsiteX7" fmla="*/ 858297 w 10008722"/>
                  <a:gd name="connsiteY7" fmla="*/ 4656841 h 6719510"/>
                  <a:gd name="connsiteX8" fmla="*/ 933711 w 10008722"/>
                  <a:gd name="connsiteY8" fmla="*/ 5279010 h 6719510"/>
                  <a:gd name="connsiteX9" fmla="*/ 669761 w 10008722"/>
                  <a:gd name="connsiteY9" fmla="*/ 5910606 h 6719510"/>
                  <a:gd name="connsiteX10" fmla="*/ 198421 w 10008722"/>
                  <a:gd name="connsiteY10" fmla="*/ 6363093 h 6719510"/>
                  <a:gd name="connsiteX11" fmla="*/ 458 w 10008722"/>
                  <a:gd name="connsiteY11" fmla="*/ 6617617 h 6719510"/>
                  <a:gd name="connsiteX12" fmla="*/ 245555 w 10008722"/>
                  <a:gd name="connsiteY12" fmla="*/ 6693031 h 6719510"/>
                  <a:gd name="connsiteX13" fmla="*/ 782883 w 10008722"/>
                  <a:gd name="connsiteY13" fmla="*/ 6183984 h 6719510"/>
                  <a:gd name="connsiteX14" fmla="*/ 1329637 w 10008722"/>
                  <a:gd name="connsiteY14" fmla="*/ 5816338 h 6719510"/>
                  <a:gd name="connsiteX15" fmla="*/ 1961233 w 10008722"/>
                  <a:gd name="connsiteY15" fmla="*/ 5797485 h 6719510"/>
                  <a:gd name="connsiteX16" fmla="*/ 3026462 w 10008722"/>
                  <a:gd name="connsiteY16" fmla="*/ 6297105 h 6719510"/>
                  <a:gd name="connsiteX17" fmla="*/ 3818313 w 10008722"/>
                  <a:gd name="connsiteY17" fmla="*/ 6551629 h 6719510"/>
                  <a:gd name="connsiteX18" fmla="*/ 4864689 w 10008722"/>
                  <a:gd name="connsiteY18" fmla="*/ 6683604 h 6719510"/>
                  <a:gd name="connsiteX19" fmla="*/ 5760235 w 10008722"/>
                  <a:gd name="connsiteY19" fmla="*/ 6674177 h 6719510"/>
                  <a:gd name="connsiteX20" fmla="*/ 6787757 w 10008722"/>
                  <a:gd name="connsiteY20" fmla="*/ 6561056 h 6719510"/>
                  <a:gd name="connsiteX21" fmla="*/ 7815278 w 10008722"/>
                  <a:gd name="connsiteY21" fmla="*/ 6278252 h 6719510"/>
                  <a:gd name="connsiteX22" fmla="*/ 8531716 w 10008722"/>
                  <a:gd name="connsiteY22" fmla="*/ 5948313 h 6719510"/>
                  <a:gd name="connsiteX23" fmla="*/ 8776812 w 10008722"/>
                  <a:gd name="connsiteY23" fmla="*/ 5872899 h 6719510"/>
                  <a:gd name="connsiteX24" fmla="*/ 9125604 w 10008722"/>
                  <a:gd name="connsiteY24" fmla="*/ 6052008 h 6719510"/>
                  <a:gd name="connsiteX25" fmla="*/ 9728920 w 10008722"/>
                  <a:gd name="connsiteY25" fmla="*/ 6363093 h 6719510"/>
                  <a:gd name="connsiteX26" fmla="*/ 9832615 w 10008722"/>
                  <a:gd name="connsiteY26" fmla="*/ 6042582 h 6719510"/>
                  <a:gd name="connsiteX27" fmla="*/ 9521530 w 10008722"/>
                  <a:gd name="connsiteY27" fmla="*/ 5967167 h 6719510"/>
                  <a:gd name="connsiteX28" fmla="*/ 9087897 w 10008722"/>
                  <a:gd name="connsiteY28" fmla="*/ 5731497 h 6719510"/>
                  <a:gd name="connsiteX29" fmla="*/ 8984202 w 10008722"/>
                  <a:gd name="connsiteY29" fmla="*/ 5495827 h 6719510"/>
                  <a:gd name="connsiteX30" fmla="*/ 9106751 w 10008722"/>
                  <a:gd name="connsiteY30" fmla="*/ 4996206 h 6719510"/>
                  <a:gd name="connsiteX31" fmla="*/ 9370701 w 10008722"/>
                  <a:gd name="connsiteY31" fmla="*/ 4289196 h 6719510"/>
                  <a:gd name="connsiteX32" fmla="*/ 9455542 w 10008722"/>
                  <a:gd name="connsiteY32" fmla="*/ 3469064 h 6719510"/>
                  <a:gd name="connsiteX33" fmla="*/ 9380128 w 10008722"/>
                  <a:gd name="connsiteY33" fmla="*/ 2799761 h 6719510"/>
                  <a:gd name="connsiteX34" fmla="*/ 9427262 w 10008722"/>
                  <a:gd name="connsiteY34" fmla="*/ 2479250 h 6719510"/>
                  <a:gd name="connsiteX35" fmla="*/ 9964590 w 10008722"/>
                  <a:gd name="connsiteY35" fmla="*/ 2318994 h 6719510"/>
                  <a:gd name="connsiteX36" fmla="*/ 9926883 w 10008722"/>
                  <a:gd name="connsiteY36" fmla="*/ 2083324 h 6719510"/>
                  <a:gd name="connsiteX37" fmla="*/ 9521530 w 10008722"/>
                  <a:gd name="connsiteY37" fmla="*/ 2158738 h 6719510"/>
                  <a:gd name="connsiteX38" fmla="*/ 9314140 w 10008722"/>
                  <a:gd name="connsiteY38" fmla="*/ 2139885 h 6719510"/>
                  <a:gd name="connsiteX39" fmla="*/ 9163311 w 10008722"/>
                  <a:gd name="connsiteY39" fmla="*/ 1677971 h 6719510"/>
                  <a:gd name="connsiteX40" fmla="*/ 8805093 w 10008722"/>
                  <a:gd name="connsiteY40" fmla="*/ 1291472 h 6719510"/>
                  <a:gd name="connsiteX41" fmla="*/ 8380887 w 10008722"/>
                  <a:gd name="connsiteY41" fmla="*/ 1027522 h 6719510"/>
                  <a:gd name="connsiteX42" fmla="*/ 8277192 w 10008722"/>
                  <a:gd name="connsiteY42" fmla="*/ 886120 h 6719510"/>
                  <a:gd name="connsiteX43" fmla="*/ 8494008 w 10008722"/>
                  <a:gd name="connsiteY43" fmla="*/ 443060 h 6719510"/>
                  <a:gd name="connsiteX44" fmla="*/ 8908788 w 10008722"/>
                  <a:gd name="connsiteY44" fmla="*/ 0 h 6719510"/>
                  <a:gd name="connsiteX0" fmla="*/ 311542 w 10008722"/>
                  <a:gd name="connsiteY0" fmla="*/ 208473 h 6758300"/>
                  <a:gd name="connsiteX1" fmla="*/ 754602 w 10008722"/>
                  <a:gd name="connsiteY1" fmla="*/ 736374 h 6758300"/>
                  <a:gd name="connsiteX2" fmla="*/ 933711 w 10008722"/>
                  <a:gd name="connsiteY2" fmla="*/ 1179433 h 6758300"/>
                  <a:gd name="connsiteX3" fmla="*/ 830017 w 10008722"/>
                  <a:gd name="connsiteY3" fmla="*/ 1660200 h 6758300"/>
                  <a:gd name="connsiteX4" fmla="*/ 575493 w 10008722"/>
                  <a:gd name="connsiteY4" fmla="*/ 2386064 h 6758300"/>
                  <a:gd name="connsiteX5" fmla="*/ 528359 w 10008722"/>
                  <a:gd name="connsiteY5" fmla="*/ 3215623 h 6758300"/>
                  <a:gd name="connsiteX6" fmla="*/ 584920 w 10008722"/>
                  <a:gd name="connsiteY6" fmla="*/ 3856646 h 6758300"/>
                  <a:gd name="connsiteX7" fmla="*/ 858297 w 10008722"/>
                  <a:gd name="connsiteY7" fmla="*/ 4695631 h 6758300"/>
                  <a:gd name="connsiteX8" fmla="*/ 933711 w 10008722"/>
                  <a:gd name="connsiteY8" fmla="*/ 5317800 h 6758300"/>
                  <a:gd name="connsiteX9" fmla="*/ 669761 w 10008722"/>
                  <a:gd name="connsiteY9" fmla="*/ 5949396 h 6758300"/>
                  <a:gd name="connsiteX10" fmla="*/ 198421 w 10008722"/>
                  <a:gd name="connsiteY10" fmla="*/ 6401883 h 6758300"/>
                  <a:gd name="connsiteX11" fmla="*/ 458 w 10008722"/>
                  <a:gd name="connsiteY11" fmla="*/ 6656407 h 6758300"/>
                  <a:gd name="connsiteX12" fmla="*/ 245555 w 10008722"/>
                  <a:gd name="connsiteY12" fmla="*/ 6731821 h 6758300"/>
                  <a:gd name="connsiteX13" fmla="*/ 782883 w 10008722"/>
                  <a:gd name="connsiteY13" fmla="*/ 6222774 h 6758300"/>
                  <a:gd name="connsiteX14" fmla="*/ 1329637 w 10008722"/>
                  <a:gd name="connsiteY14" fmla="*/ 5855128 h 6758300"/>
                  <a:gd name="connsiteX15" fmla="*/ 1961233 w 10008722"/>
                  <a:gd name="connsiteY15" fmla="*/ 5836275 h 6758300"/>
                  <a:gd name="connsiteX16" fmla="*/ 3026462 w 10008722"/>
                  <a:gd name="connsiteY16" fmla="*/ 6335895 h 6758300"/>
                  <a:gd name="connsiteX17" fmla="*/ 3818313 w 10008722"/>
                  <a:gd name="connsiteY17" fmla="*/ 6590419 h 6758300"/>
                  <a:gd name="connsiteX18" fmla="*/ 4864689 w 10008722"/>
                  <a:gd name="connsiteY18" fmla="*/ 6722394 h 6758300"/>
                  <a:gd name="connsiteX19" fmla="*/ 5760235 w 10008722"/>
                  <a:gd name="connsiteY19" fmla="*/ 6712967 h 6758300"/>
                  <a:gd name="connsiteX20" fmla="*/ 6787757 w 10008722"/>
                  <a:gd name="connsiteY20" fmla="*/ 6599846 h 6758300"/>
                  <a:gd name="connsiteX21" fmla="*/ 7815278 w 10008722"/>
                  <a:gd name="connsiteY21" fmla="*/ 6317042 h 6758300"/>
                  <a:gd name="connsiteX22" fmla="*/ 8531716 w 10008722"/>
                  <a:gd name="connsiteY22" fmla="*/ 5987103 h 6758300"/>
                  <a:gd name="connsiteX23" fmla="*/ 8776812 w 10008722"/>
                  <a:gd name="connsiteY23" fmla="*/ 5911689 h 6758300"/>
                  <a:gd name="connsiteX24" fmla="*/ 9125604 w 10008722"/>
                  <a:gd name="connsiteY24" fmla="*/ 6090798 h 6758300"/>
                  <a:gd name="connsiteX25" fmla="*/ 9728920 w 10008722"/>
                  <a:gd name="connsiteY25" fmla="*/ 6401883 h 6758300"/>
                  <a:gd name="connsiteX26" fmla="*/ 9832615 w 10008722"/>
                  <a:gd name="connsiteY26" fmla="*/ 6081372 h 6758300"/>
                  <a:gd name="connsiteX27" fmla="*/ 9521530 w 10008722"/>
                  <a:gd name="connsiteY27" fmla="*/ 6005957 h 6758300"/>
                  <a:gd name="connsiteX28" fmla="*/ 9087897 w 10008722"/>
                  <a:gd name="connsiteY28" fmla="*/ 5770287 h 6758300"/>
                  <a:gd name="connsiteX29" fmla="*/ 8984202 w 10008722"/>
                  <a:gd name="connsiteY29" fmla="*/ 5534617 h 6758300"/>
                  <a:gd name="connsiteX30" fmla="*/ 9106751 w 10008722"/>
                  <a:gd name="connsiteY30" fmla="*/ 5034996 h 6758300"/>
                  <a:gd name="connsiteX31" fmla="*/ 9370701 w 10008722"/>
                  <a:gd name="connsiteY31" fmla="*/ 4327986 h 6758300"/>
                  <a:gd name="connsiteX32" fmla="*/ 9455542 w 10008722"/>
                  <a:gd name="connsiteY32" fmla="*/ 3507854 h 6758300"/>
                  <a:gd name="connsiteX33" fmla="*/ 9380128 w 10008722"/>
                  <a:gd name="connsiteY33" fmla="*/ 2838551 h 6758300"/>
                  <a:gd name="connsiteX34" fmla="*/ 9427262 w 10008722"/>
                  <a:gd name="connsiteY34" fmla="*/ 2518040 h 6758300"/>
                  <a:gd name="connsiteX35" fmla="*/ 9964590 w 10008722"/>
                  <a:gd name="connsiteY35" fmla="*/ 2357784 h 6758300"/>
                  <a:gd name="connsiteX36" fmla="*/ 9926883 w 10008722"/>
                  <a:gd name="connsiteY36" fmla="*/ 2122114 h 6758300"/>
                  <a:gd name="connsiteX37" fmla="*/ 9521530 w 10008722"/>
                  <a:gd name="connsiteY37" fmla="*/ 2197528 h 6758300"/>
                  <a:gd name="connsiteX38" fmla="*/ 9314140 w 10008722"/>
                  <a:gd name="connsiteY38" fmla="*/ 2178675 h 6758300"/>
                  <a:gd name="connsiteX39" fmla="*/ 9163311 w 10008722"/>
                  <a:gd name="connsiteY39" fmla="*/ 1716761 h 6758300"/>
                  <a:gd name="connsiteX40" fmla="*/ 8805093 w 10008722"/>
                  <a:gd name="connsiteY40" fmla="*/ 1330262 h 6758300"/>
                  <a:gd name="connsiteX41" fmla="*/ 8380887 w 10008722"/>
                  <a:gd name="connsiteY41" fmla="*/ 1066312 h 6758300"/>
                  <a:gd name="connsiteX42" fmla="*/ 8277192 w 10008722"/>
                  <a:gd name="connsiteY42" fmla="*/ 924910 h 6758300"/>
                  <a:gd name="connsiteX43" fmla="*/ 8494008 w 10008722"/>
                  <a:gd name="connsiteY43" fmla="*/ 481850 h 6758300"/>
                  <a:gd name="connsiteX44" fmla="*/ 8908788 w 10008722"/>
                  <a:gd name="connsiteY44" fmla="*/ 38790 h 6758300"/>
                  <a:gd name="connsiteX45" fmla="*/ 8918215 w 10008722"/>
                  <a:gd name="connsiteY45" fmla="*/ 19936 h 6758300"/>
                  <a:gd name="connsiteX0" fmla="*/ 311542 w 10008722"/>
                  <a:gd name="connsiteY0" fmla="*/ 443061 h 6992888"/>
                  <a:gd name="connsiteX1" fmla="*/ 754602 w 10008722"/>
                  <a:gd name="connsiteY1" fmla="*/ 970962 h 6992888"/>
                  <a:gd name="connsiteX2" fmla="*/ 933711 w 10008722"/>
                  <a:gd name="connsiteY2" fmla="*/ 1414021 h 6992888"/>
                  <a:gd name="connsiteX3" fmla="*/ 830017 w 10008722"/>
                  <a:gd name="connsiteY3" fmla="*/ 1894788 h 6992888"/>
                  <a:gd name="connsiteX4" fmla="*/ 575493 w 10008722"/>
                  <a:gd name="connsiteY4" fmla="*/ 2620652 h 6992888"/>
                  <a:gd name="connsiteX5" fmla="*/ 528359 w 10008722"/>
                  <a:gd name="connsiteY5" fmla="*/ 3450211 h 6992888"/>
                  <a:gd name="connsiteX6" fmla="*/ 584920 w 10008722"/>
                  <a:gd name="connsiteY6" fmla="*/ 4091234 h 6992888"/>
                  <a:gd name="connsiteX7" fmla="*/ 858297 w 10008722"/>
                  <a:gd name="connsiteY7" fmla="*/ 4930219 h 6992888"/>
                  <a:gd name="connsiteX8" fmla="*/ 933711 w 10008722"/>
                  <a:gd name="connsiteY8" fmla="*/ 5552388 h 6992888"/>
                  <a:gd name="connsiteX9" fmla="*/ 669761 w 10008722"/>
                  <a:gd name="connsiteY9" fmla="*/ 6183984 h 6992888"/>
                  <a:gd name="connsiteX10" fmla="*/ 198421 w 10008722"/>
                  <a:gd name="connsiteY10" fmla="*/ 6636471 h 6992888"/>
                  <a:gd name="connsiteX11" fmla="*/ 458 w 10008722"/>
                  <a:gd name="connsiteY11" fmla="*/ 6890995 h 6992888"/>
                  <a:gd name="connsiteX12" fmla="*/ 245555 w 10008722"/>
                  <a:gd name="connsiteY12" fmla="*/ 6966409 h 6992888"/>
                  <a:gd name="connsiteX13" fmla="*/ 782883 w 10008722"/>
                  <a:gd name="connsiteY13" fmla="*/ 6457362 h 6992888"/>
                  <a:gd name="connsiteX14" fmla="*/ 1329637 w 10008722"/>
                  <a:gd name="connsiteY14" fmla="*/ 6089716 h 6992888"/>
                  <a:gd name="connsiteX15" fmla="*/ 1961233 w 10008722"/>
                  <a:gd name="connsiteY15" fmla="*/ 6070863 h 6992888"/>
                  <a:gd name="connsiteX16" fmla="*/ 3026462 w 10008722"/>
                  <a:gd name="connsiteY16" fmla="*/ 6570483 h 6992888"/>
                  <a:gd name="connsiteX17" fmla="*/ 3818313 w 10008722"/>
                  <a:gd name="connsiteY17" fmla="*/ 6825007 h 6992888"/>
                  <a:gd name="connsiteX18" fmla="*/ 4864689 w 10008722"/>
                  <a:gd name="connsiteY18" fmla="*/ 6956982 h 6992888"/>
                  <a:gd name="connsiteX19" fmla="*/ 5760235 w 10008722"/>
                  <a:gd name="connsiteY19" fmla="*/ 6947555 h 6992888"/>
                  <a:gd name="connsiteX20" fmla="*/ 6787757 w 10008722"/>
                  <a:gd name="connsiteY20" fmla="*/ 6834434 h 6992888"/>
                  <a:gd name="connsiteX21" fmla="*/ 7815278 w 10008722"/>
                  <a:gd name="connsiteY21" fmla="*/ 6551630 h 6992888"/>
                  <a:gd name="connsiteX22" fmla="*/ 8531716 w 10008722"/>
                  <a:gd name="connsiteY22" fmla="*/ 6221691 h 6992888"/>
                  <a:gd name="connsiteX23" fmla="*/ 8776812 w 10008722"/>
                  <a:gd name="connsiteY23" fmla="*/ 6146277 h 6992888"/>
                  <a:gd name="connsiteX24" fmla="*/ 9125604 w 10008722"/>
                  <a:gd name="connsiteY24" fmla="*/ 6325386 h 6992888"/>
                  <a:gd name="connsiteX25" fmla="*/ 9728920 w 10008722"/>
                  <a:gd name="connsiteY25" fmla="*/ 6636471 h 6992888"/>
                  <a:gd name="connsiteX26" fmla="*/ 9832615 w 10008722"/>
                  <a:gd name="connsiteY26" fmla="*/ 6315960 h 6992888"/>
                  <a:gd name="connsiteX27" fmla="*/ 9521530 w 10008722"/>
                  <a:gd name="connsiteY27" fmla="*/ 6240545 h 6992888"/>
                  <a:gd name="connsiteX28" fmla="*/ 9087897 w 10008722"/>
                  <a:gd name="connsiteY28" fmla="*/ 6004875 h 6992888"/>
                  <a:gd name="connsiteX29" fmla="*/ 8984202 w 10008722"/>
                  <a:gd name="connsiteY29" fmla="*/ 5769205 h 6992888"/>
                  <a:gd name="connsiteX30" fmla="*/ 9106751 w 10008722"/>
                  <a:gd name="connsiteY30" fmla="*/ 5269584 h 6992888"/>
                  <a:gd name="connsiteX31" fmla="*/ 9370701 w 10008722"/>
                  <a:gd name="connsiteY31" fmla="*/ 4562574 h 6992888"/>
                  <a:gd name="connsiteX32" fmla="*/ 9455542 w 10008722"/>
                  <a:gd name="connsiteY32" fmla="*/ 3742442 h 6992888"/>
                  <a:gd name="connsiteX33" fmla="*/ 9380128 w 10008722"/>
                  <a:gd name="connsiteY33" fmla="*/ 3073139 h 6992888"/>
                  <a:gd name="connsiteX34" fmla="*/ 9427262 w 10008722"/>
                  <a:gd name="connsiteY34" fmla="*/ 2752628 h 6992888"/>
                  <a:gd name="connsiteX35" fmla="*/ 9964590 w 10008722"/>
                  <a:gd name="connsiteY35" fmla="*/ 2592372 h 6992888"/>
                  <a:gd name="connsiteX36" fmla="*/ 9926883 w 10008722"/>
                  <a:gd name="connsiteY36" fmla="*/ 2356702 h 6992888"/>
                  <a:gd name="connsiteX37" fmla="*/ 9521530 w 10008722"/>
                  <a:gd name="connsiteY37" fmla="*/ 2432116 h 6992888"/>
                  <a:gd name="connsiteX38" fmla="*/ 9314140 w 10008722"/>
                  <a:gd name="connsiteY38" fmla="*/ 2413263 h 6992888"/>
                  <a:gd name="connsiteX39" fmla="*/ 9163311 w 10008722"/>
                  <a:gd name="connsiteY39" fmla="*/ 1951349 h 6992888"/>
                  <a:gd name="connsiteX40" fmla="*/ 8805093 w 10008722"/>
                  <a:gd name="connsiteY40" fmla="*/ 1564850 h 6992888"/>
                  <a:gd name="connsiteX41" fmla="*/ 8380887 w 10008722"/>
                  <a:gd name="connsiteY41" fmla="*/ 1300900 h 6992888"/>
                  <a:gd name="connsiteX42" fmla="*/ 8277192 w 10008722"/>
                  <a:gd name="connsiteY42" fmla="*/ 1159498 h 6992888"/>
                  <a:gd name="connsiteX43" fmla="*/ 8494008 w 10008722"/>
                  <a:gd name="connsiteY43" fmla="*/ 716438 h 6992888"/>
                  <a:gd name="connsiteX44" fmla="*/ 8908788 w 10008722"/>
                  <a:gd name="connsiteY44" fmla="*/ 273378 h 6992888"/>
                  <a:gd name="connsiteX45" fmla="*/ 9144458 w 10008722"/>
                  <a:gd name="connsiteY45" fmla="*/ 0 h 6992888"/>
                  <a:gd name="connsiteX0" fmla="*/ 311542 w 10008722"/>
                  <a:gd name="connsiteY0" fmla="*/ 473845 h 7023672"/>
                  <a:gd name="connsiteX1" fmla="*/ 754602 w 10008722"/>
                  <a:gd name="connsiteY1" fmla="*/ 1001746 h 7023672"/>
                  <a:gd name="connsiteX2" fmla="*/ 933711 w 10008722"/>
                  <a:gd name="connsiteY2" fmla="*/ 1444805 h 7023672"/>
                  <a:gd name="connsiteX3" fmla="*/ 830017 w 10008722"/>
                  <a:gd name="connsiteY3" fmla="*/ 1925572 h 7023672"/>
                  <a:gd name="connsiteX4" fmla="*/ 575493 w 10008722"/>
                  <a:gd name="connsiteY4" fmla="*/ 2651436 h 7023672"/>
                  <a:gd name="connsiteX5" fmla="*/ 528359 w 10008722"/>
                  <a:gd name="connsiteY5" fmla="*/ 3480995 h 7023672"/>
                  <a:gd name="connsiteX6" fmla="*/ 584920 w 10008722"/>
                  <a:gd name="connsiteY6" fmla="*/ 4122018 h 7023672"/>
                  <a:gd name="connsiteX7" fmla="*/ 858297 w 10008722"/>
                  <a:gd name="connsiteY7" fmla="*/ 4961003 h 7023672"/>
                  <a:gd name="connsiteX8" fmla="*/ 933711 w 10008722"/>
                  <a:gd name="connsiteY8" fmla="*/ 5583172 h 7023672"/>
                  <a:gd name="connsiteX9" fmla="*/ 669761 w 10008722"/>
                  <a:gd name="connsiteY9" fmla="*/ 6214768 h 7023672"/>
                  <a:gd name="connsiteX10" fmla="*/ 198421 w 10008722"/>
                  <a:gd name="connsiteY10" fmla="*/ 6667255 h 7023672"/>
                  <a:gd name="connsiteX11" fmla="*/ 458 w 10008722"/>
                  <a:gd name="connsiteY11" fmla="*/ 6921779 h 7023672"/>
                  <a:gd name="connsiteX12" fmla="*/ 245555 w 10008722"/>
                  <a:gd name="connsiteY12" fmla="*/ 6997193 h 7023672"/>
                  <a:gd name="connsiteX13" fmla="*/ 782883 w 10008722"/>
                  <a:gd name="connsiteY13" fmla="*/ 6488146 h 7023672"/>
                  <a:gd name="connsiteX14" fmla="*/ 1329637 w 10008722"/>
                  <a:gd name="connsiteY14" fmla="*/ 6120500 h 7023672"/>
                  <a:gd name="connsiteX15" fmla="*/ 1961233 w 10008722"/>
                  <a:gd name="connsiteY15" fmla="*/ 6101647 h 7023672"/>
                  <a:gd name="connsiteX16" fmla="*/ 3026462 w 10008722"/>
                  <a:gd name="connsiteY16" fmla="*/ 6601267 h 7023672"/>
                  <a:gd name="connsiteX17" fmla="*/ 3818313 w 10008722"/>
                  <a:gd name="connsiteY17" fmla="*/ 6855791 h 7023672"/>
                  <a:gd name="connsiteX18" fmla="*/ 4864689 w 10008722"/>
                  <a:gd name="connsiteY18" fmla="*/ 6987766 h 7023672"/>
                  <a:gd name="connsiteX19" fmla="*/ 5760235 w 10008722"/>
                  <a:gd name="connsiteY19" fmla="*/ 6978339 h 7023672"/>
                  <a:gd name="connsiteX20" fmla="*/ 6787757 w 10008722"/>
                  <a:gd name="connsiteY20" fmla="*/ 6865218 h 7023672"/>
                  <a:gd name="connsiteX21" fmla="*/ 7815278 w 10008722"/>
                  <a:gd name="connsiteY21" fmla="*/ 6582414 h 7023672"/>
                  <a:gd name="connsiteX22" fmla="*/ 8531716 w 10008722"/>
                  <a:gd name="connsiteY22" fmla="*/ 6252475 h 7023672"/>
                  <a:gd name="connsiteX23" fmla="*/ 8776812 w 10008722"/>
                  <a:gd name="connsiteY23" fmla="*/ 6177061 h 7023672"/>
                  <a:gd name="connsiteX24" fmla="*/ 9125604 w 10008722"/>
                  <a:gd name="connsiteY24" fmla="*/ 6356170 h 7023672"/>
                  <a:gd name="connsiteX25" fmla="*/ 9728920 w 10008722"/>
                  <a:gd name="connsiteY25" fmla="*/ 6667255 h 7023672"/>
                  <a:gd name="connsiteX26" fmla="*/ 9832615 w 10008722"/>
                  <a:gd name="connsiteY26" fmla="*/ 6346744 h 7023672"/>
                  <a:gd name="connsiteX27" fmla="*/ 9521530 w 10008722"/>
                  <a:gd name="connsiteY27" fmla="*/ 6271329 h 7023672"/>
                  <a:gd name="connsiteX28" fmla="*/ 9087897 w 10008722"/>
                  <a:gd name="connsiteY28" fmla="*/ 6035659 h 7023672"/>
                  <a:gd name="connsiteX29" fmla="*/ 8984202 w 10008722"/>
                  <a:gd name="connsiteY29" fmla="*/ 5799989 h 7023672"/>
                  <a:gd name="connsiteX30" fmla="*/ 9106751 w 10008722"/>
                  <a:gd name="connsiteY30" fmla="*/ 5300368 h 7023672"/>
                  <a:gd name="connsiteX31" fmla="*/ 9370701 w 10008722"/>
                  <a:gd name="connsiteY31" fmla="*/ 4593358 h 7023672"/>
                  <a:gd name="connsiteX32" fmla="*/ 9455542 w 10008722"/>
                  <a:gd name="connsiteY32" fmla="*/ 3773226 h 7023672"/>
                  <a:gd name="connsiteX33" fmla="*/ 9380128 w 10008722"/>
                  <a:gd name="connsiteY33" fmla="*/ 3103923 h 7023672"/>
                  <a:gd name="connsiteX34" fmla="*/ 9427262 w 10008722"/>
                  <a:gd name="connsiteY34" fmla="*/ 2783412 h 7023672"/>
                  <a:gd name="connsiteX35" fmla="*/ 9964590 w 10008722"/>
                  <a:gd name="connsiteY35" fmla="*/ 2623156 h 7023672"/>
                  <a:gd name="connsiteX36" fmla="*/ 9926883 w 10008722"/>
                  <a:gd name="connsiteY36" fmla="*/ 2387486 h 7023672"/>
                  <a:gd name="connsiteX37" fmla="*/ 9521530 w 10008722"/>
                  <a:gd name="connsiteY37" fmla="*/ 2462900 h 7023672"/>
                  <a:gd name="connsiteX38" fmla="*/ 9314140 w 10008722"/>
                  <a:gd name="connsiteY38" fmla="*/ 2444047 h 7023672"/>
                  <a:gd name="connsiteX39" fmla="*/ 9163311 w 10008722"/>
                  <a:gd name="connsiteY39" fmla="*/ 1982133 h 7023672"/>
                  <a:gd name="connsiteX40" fmla="*/ 8805093 w 10008722"/>
                  <a:gd name="connsiteY40" fmla="*/ 1595634 h 7023672"/>
                  <a:gd name="connsiteX41" fmla="*/ 8380887 w 10008722"/>
                  <a:gd name="connsiteY41" fmla="*/ 1331684 h 7023672"/>
                  <a:gd name="connsiteX42" fmla="*/ 8277192 w 10008722"/>
                  <a:gd name="connsiteY42" fmla="*/ 1190282 h 7023672"/>
                  <a:gd name="connsiteX43" fmla="*/ 8494008 w 10008722"/>
                  <a:gd name="connsiteY43" fmla="*/ 747222 h 7023672"/>
                  <a:gd name="connsiteX44" fmla="*/ 8908788 w 10008722"/>
                  <a:gd name="connsiteY44" fmla="*/ 304162 h 7023672"/>
                  <a:gd name="connsiteX45" fmla="*/ 9144458 w 10008722"/>
                  <a:gd name="connsiteY45" fmla="*/ 30784 h 7023672"/>
                  <a:gd name="connsiteX46" fmla="*/ 9144458 w 10008722"/>
                  <a:gd name="connsiteY46" fmla="*/ 2504 h 7023672"/>
                  <a:gd name="connsiteX0" fmla="*/ 311542 w 10008722"/>
                  <a:gd name="connsiteY0" fmla="*/ 499622 h 7049449"/>
                  <a:gd name="connsiteX1" fmla="*/ 754602 w 10008722"/>
                  <a:gd name="connsiteY1" fmla="*/ 1027523 h 7049449"/>
                  <a:gd name="connsiteX2" fmla="*/ 933711 w 10008722"/>
                  <a:gd name="connsiteY2" fmla="*/ 1470582 h 7049449"/>
                  <a:gd name="connsiteX3" fmla="*/ 830017 w 10008722"/>
                  <a:gd name="connsiteY3" fmla="*/ 1951349 h 7049449"/>
                  <a:gd name="connsiteX4" fmla="*/ 575493 w 10008722"/>
                  <a:gd name="connsiteY4" fmla="*/ 2677213 h 7049449"/>
                  <a:gd name="connsiteX5" fmla="*/ 528359 w 10008722"/>
                  <a:gd name="connsiteY5" fmla="*/ 3506772 h 7049449"/>
                  <a:gd name="connsiteX6" fmla="*/ 584920 w 10008722"/>
                  <a:gd name="connsiteY6" fmla="*/ 4147795 h 7049449"/>
                  <a:gd name="connsiteX7" fmla="*/ 858297 w 10008722"/>
                  <a:gd name="connsiteY7" fmla="*/ 4986780 h 7049449"/>
                  <a:gd name="connsiteX8" fmla="*/ 933711 w 10008722"/>
                  <a:gd name="connsiteY8" fmla="*/ 5608949 h 7049449"/>
                  <a:gd name="connsiteX9" fmla="*/ 669761 w 10008722"/>
                  <a:gd name="connsiteY9" fmla="*/ 6240545 h 7049449"/>
                  <a:gd name="connsiteX10" fmla="*/ 198421 w 10008722"/>
                  <a:gd name="connsiteY10" fmla="*/ 6693032 h 7049449"/>
                  <a:gd name="connsiteX11" fmla="*/ 458 w 10008722"/>
                  <a:gd name="connsiteY11" fmla="*/ 6947556 h 7049449"/>
                  <a:gd name="connsiteX12" fmla="*/ 245555 w 10008722"/>
                  <a:gd name="connsiteY12" fmla="*/ 7022970 h 7049449"/>
                  <a:gd name="connsiteX13" fmla="*/ 782883 w 10008722"/>
                  <a:gd name="connsiteY13" fmla="*/ 6513923 h 7049449"/>
                  <a:gd name="connsiteX14" fmla="*/ 1329637 w 10008722"/>
                  <a:gd name="connsiteY14" fmla="*/ 6146277 h 7049449"/>
                  <a:gd name="connsiteX15" fmla="*/ 1961233 w 10008722"/>
                  <a:gd name="connsiteY15" fmla="*/ 6127424 h 7049449"/>
                  <a:gd name="connsiteX16" fmla="*/ 3026462 w 10008722"/>
                  <a:gd name="connsiteY16" fmla="*/ 6627044 h 7049449"/>
                  <a:gd name="connsiteX17" fmla="*/ 3818313 w 10008722"/>
                  <a:gd name="connsiteY17" fmla="*/ 6881568 h 7049449"/>
                  <a:gd name="connsiteX18" fmla="*/ 4864689 w 10008722"/>
                  <a:gd name="connsiteY18" fmla="*/ 7013543 h 7049449"/>
                  <a:gd name="connsiteX19" fmla="*/ 5760235 w 10008722"/>
                  <a:gd name="connsiteY19" fmla="*/ 7004116 h 7049449"/>
                  <a:gd name="connsiteX20" fmla="*/ 6787757 w 10008722"/>
                  <a:gd name="connsiteY20" fmla="*/ 6890995 h 7049449"/>
                  <a:gd name="connsiteX21" fmla="*/ 7815278 w 10008722"/>
                  <a:gd name="connsiteY21" fmla="*/ 6608191 h 7049449"/>
                  <a:gd name="connsiteX22" fmla="*/ 8531716 w 10008722"/>
                  <a:gd name="connsiteY22" fmla="*/ 6278252 h 7049449"/>
                  <a:gd name="connsiteX23" fmla="*/ 8776812 w 10008722"/>
                  <a:gd name="connsiteY23" fmla="*/ 6202838 h 7049449"/>
                  <a:gd name="connsiteX24" fmla="*/ 9125604 w 10008722"/>
                  <a:gd name="connsiteY24" fmla="*/ 6381947 h 7049449"/>
                  <a:gd name="connsiteX25" fmla="*/ 9728920 w 10008722"/>
                  <a:gd name="connsiteY25" fmla="*/ 6693032 h 7049449"/>
                  <a:gd name="connsiteX26" fmla="*/ 9832615 w 10008722"/>
                  <a:gd name="connsiteY26" fmla="*/ 6372521 h 7049449"/>
                  <a:gd name="connsiteX27" fmla="*/ 9521530 w 10008722"/>
                  <a:gd name="connsiteY27" fmla="*/ 6297106 h 7049449"/>
                  <a:gd name="connsiteX28" fmla="*/ 9087897 w 10008722"/>
                  <a:gd name="connsiteY28" fmla="*/ 6061436 h 7049449"/>
                  <a:gd name="connsiteX29" fmla="*/ 8984202 w 10008722"/>
                  <a:gd name="connsiteY29" fmla="*/ 5825766 h 7049449"/>
                  <a:gd name="connsiteX30" fmla="*/ 9106751 w 10008722"/>
                  <a:gd name="connsiteY30" fmla="*/ 5326145 h 7049449"/>
                  <a:gd name="connsiteX31" fmla="*/ 9370701 w 10008722"/>
                  <a:gd name="connsiteY31" fmla="*/ 4619135 h 7049449"/>
                  <a:gd name="connsiteX32" fmla="*/ 9455542 w 10008722"/>
                  <a:gd name="connsiteY32" fmla="*/ 3799003 h 7049449"/>
                  <a:gd name="connsiteX33" fmla="*/ 9380128 w 10008722"/>
                  <a:gd name="connsiteY33" fmla="*/ 3129700 h 7049449"/>
                  <a:gd name="connsiteX34" fmla="*/ 9427262 w 10008722"/>
                  <a:gd name="connsiteY34" fmla="*/ 2809189 h 7049449"/>
                  <a:gd name="connsiteX35" fmla="*/ 9964590 w 10008722"/>
                  <a:gd name="connsiteY35" fmla="*/ 2648933 h 7049449"/>
                  <a:gd name="connsiteX36" fmla="*/ 9926883 w 10008722"/>
                  <a:gd name="connsiteY36" fmla="*/ 2413263 h 7049449"/>
                  <a:gd name="connsiteX37" fmla="*/ 9521530 w 10008722"/>
                  <a:gd name="connsiteY37" fmla="*/ 2488677 h 7049449"/>
                  <a:gd name="connsiteX38" fmla="*/ 9314140 w 10008722"/>
                  <a:gd name="connsiteY38" fmla="*/ 2469824 h 7049449"/>
                  <a:gd name="connsiteX39" fmla="*/ 9163311 w 10008722"/>
                  <a:gd name="connsiteY39" fmla="*/ 2007910 h 7049449"/>
                  <a:gd name="connsiteX40" fmla="*/ 8805093 w 10008722"/>
                  <a:gd name="connsiteY40" fmla="*/ 1621411 h 7049449"/>
                  <a:gd name="connsiteX41" fmla="*/ 8380887 w 10008722"/>
                  <a:gd name="connsiteY41" fmla="*/ 1357461 h 7049449"/>
                  <a:gd name="connsiteX42" fmla="*/ 8277192 w 10008722"/>
                  <a:gd name="connsiteY42" fmla="*/ 1216059 h 7049449"/>
                  <a:gd name="connsiteX43" fmla="*/ 8494008 w 10008722"/>
                  <a:gd name="connsiteY43" fmla="*/ 772999 h 7049449"/>
                  <a:gd name="connsiteX44" fmla="*/ 8908788 w 10008722"/>
                  <a:gd name="connsiteY44" fmla="*/ 329939 h 7049449"/>
                  <a:gd name="connsiteX45" fmla="*/ 9144458 w 10008722"/>
                  <a:gd name="connsiteY45" fmla="*/ 56561 h 7049449"/>
                  <a:gd name="connsiteX46" fmla="*/ 8720252 w 10008722"/>
                  <a:gd name="connsiteY46" fmla="*/ 0 h 7049449"/>
                  <a:gd name="connsiteX0" fmla="*/ 311542 w 10008722"/>
                  <a:gd name="connsiteY0" fmla="*/ 509047 h 7058874"/>
                  <a:gd name="connsiteX1" fmla="*/ 754602 w 10008722"/>
                  <a:gd name="connsiteY1" fmla="*/ 1036948 h 7058874"/>
                  <a:gd name="connsiteX2" fmla="*/ 933711 w 10008722"/>
                  <a:gd name="connsiteY2" fmla="*/ 1480007 h 7058874"/>
                  <a:gd name="connsiteX3" fmla="*/ 830017 w 10008722"/>
                  <a:gd name="connsiteY3" fmla="*/ 1960774 h 7058874"/>
                  <a:gd name="connsiteX4" fmla="*/ 575493 w 10008722"/>
                  <a:gd name="connsiteY4" fmla="*/ 2686638 h 7058874"/>
                  <a:gd name="connsiteX5" fmla="*/ 528359 w 10008722"/>
                  <a:gd name="connsiteY5" fmla="*/ 3516197 h 7058874"/>
                  <a:gd name="connsiteX6" fmla="*/ 584920 w 10008722"/>
                  <a:gd name="connsiteY6" fmla="*/ 4157220 h 7058874"/>
                  <a:gd name="connsiteX7" fmla="*/ 858297 w 10008722"/>
                  <a:gd name="connsiteY7" fmla="*/ 4996205 h 7058874"/>
                  <a:gd name="connsiteX8" fmla="*/ 933711 w 10008722"/>
                  <a:gd name="connsiteY8" fmla="*/ 5618374 h 7058874"/>
                  <a:gd name="connsiteX9" fmla="*/ 669761 w 10008722"/>
                  <a:gd name="connsiteY9" fmla="*/ 6249970 h 7058874"/>
                  <a:gd name="connsiteX10" fmla="*/ 198421 w 10008722"/>
                  <a:gd name="connsiteY10" fmla="*/ 6702457 h 7058874"/>
                  <a:gd name="connsiteX11" fmla="*/ 458 w 10008722"/>
                  <a:gd name="connsiteY11" fmla="*/ 6956981 h 7058874"/>
                  <a:gd name="connsiteX12" fmla="*/ 245555 w 10008722"/>
                  <a:gd name="connsiteY12" fmla="*/ 7032395 h 7058874"/>
                  <a:gd name="connsiteX13" fmla="*/ 782883 w 10008722"/>
                  <a:gd name="connsiteY13" fmla="*/ 6523348 h 7058874"/>
                  <a:gd name="connsiteX14" fmla="*/ 1329637 w 10008722"/>
                  <a:gd name="connsiteY14" fmla="*/ 6155702 h 7058874"/>
                  <a:gd name="connsiteX15" fmla="*/ 1961233 w 10008722"/>
                  <a:gd name="connsiteY15" fmla="*/ 6136849 h 7058874"/>
                  <a:gd name="connsiteX16" fmla="*/ 3026462 w 10008722"/>
                  <a:gd name="connsiteY16" fmla="*/ 6636469 h 7058874"/>
                  <a:gd name="connsiteX17" fmla="*/ 3818313 w 10008722"/>
                  <a:gd name="connsiteY17" fmla="*/ 6890993 h 7058874"/>
                  <a:gd name="connsiteX18" fmla="*/ 4864689 w 10008722"/>
                  <a:gd name="connsiteY18" fmla="*/ 7022968 h 7058874"/>
                  <a:gd name="connsiteX19" fmla="*/ 5760235 w 10008722"/>
                  <a:gd name="connsiteY19" fmla="*/ 7013541 h 7058874"/>
                  <a:gd name="connsiteX20" fmla="*/ 6787757 w 10008722"/>
                  <a:gd name="connsiteY20" fmla="*/ 6900420 h 7058874"/>
                  <a:gd name="connsiteX21" fmla="*/ 7815278 w 10008722"/>
                  <a:gd name="connsiteY21" fmla="*/ 6617616 h 7058874"/>
                  <a:gd name="connsiteX22" fmla="*/ 8531716 w 10008722"/>
                  <a:gd name="connsiteY22" fmla="*/ 6287677 h 7058874"/>
                  <a:gd name="connsiteX23" fmla="*/ 8776812 w 10008722"/>
                  <a:gd name="connsiteY23" fmla="*/ 6212263 h 7058874"/>
                  <a:gd name="connsiteX24" fmla="*/ 9125604 w 10008722"/>
                  <a:gd name="connsiteY24" fmla="*/ 6391372 h 7058874"/>
                  <a:gd name="connsiteX25" fmla="*/ 9728920 w 10008722"/>
                  <a:gd name="connsiteY25" fmla="*/ 6702457 h 7058874"/>
                  <a:gd name="connsiteX26" fmla="*/ 9832615 w 10008722"/>
                  <a:gd name="connsiteY26" fmla="*/ 6381946 h 7058874"/>
                  <a:gd name="connsiteX27" fmla="*/ 9521530 w 10008722"/>
                  <a:gd name="connsiteY27" fmla="*/ 6306531 h 7058874"/>
                  <a:gd name="connsiteX28" fmla="*/ 9087897 w 10008722"/>
                  <a:gd name="connsiteY28" fmla="*/ 6070861 h 7058874"/>
                  <a:gd name="connsiteX29" fmla="*/ 8984202 w 10008722"/>
                  <a:gd name="connsiteY29" fmla="*/ 5835191 h 7058874"/>
                  <a:gd name="connsiteX30" fmla="*/ 9106751 w 10008722"/>
                  <a:gd name="connsiteY30" fmla="*/ 5335570 h 7058874"/>
                  <a:gd name="connsiteX31" fmla="*/ 9370701 w 10008722"/>
                  <a:gd name="connsiteY31" fmla="*/ 4628560 h 7058874"/>
                  <a:gd name="connsiteX32" fmla="*/ 9455542 w 10008722"/>
                  <a:gd name="connsiteY32" fmla="*/ 3808428 h 7058874"/>
                  <a:gd name="connsiteX33" fmla="*/ 9380128 w 10008722"/>
                  <a:gd name="connsiteY33" fmla="*/ 3139125 h 7058874"/>
                  <a:gd name="connsiteX34" fmla="*/ 9427262 w 10008722"/>
                  <a:gd name="connsiteY34" fmla="*/ 2818614 h 7058874"/>
                  <a:gd name="connsiteX35" fmla="*/ 9964590 w 10008722"/>
                  <a:gd name="connsiteY35" fmla="*/ 2658358 h 7058874"/>
                  <a:gd name="connsiteX36" fmla="*/ 9926883 w 10008722"/>
                  <a:gd name="connsiteY36" fmla="*/ 2422688 h 7058874"/>
                  <a:gd name="connsiteX37" fmla="*/ 9521530 w 10008722"/>
                  <a:gd name="connsiteY37" fmla="*/ 2498102 h 7058874"/>
                  <a:gd name="connsiteX38" fmla="*/ 9314140 w 10008722"/>
                  <a:gd name="connsiteY38" fmla="*/ 2479249 h 7058874"/>
                  <a:gd name="connsiteX39" fmla="*/ 9163311 w 10008722"/>
                  <a:gd name="connsiteY39" fmla="*/ 2017335 h 7058874"/>
                  <a:gd name="connsiteX40" fmla="*/ 8805093 w 10008722"/>
                  <a:gd name="connsiteY40" fmla="*/ 1630836 h 7058874"/>
                  <a:gd name="connsiteX41" fmla="*/ 8380887 w 10008722"/>
                  <a:gd name="connsiteY41" fmla="*/ 1366886 h 7058874"/>
                  <a:gd name="connsiteX42" fmla="*/ 8277192 w 10008722"/>
                  <a:gd name="connsiteY42" fmla="*/ 1225484 h 7058874"/>
                  <a:gd name="connsiteX43" fmla="*/ 8494008 w 10008722"/>
                  <a:gd name="connsiteY43" fmla="*/ 782424 h 7058874"/>
                  <a:gd name="connsiteX44" fmla="*/ 8908788 w 10008722"/>
                  <a:gd name="connsiteY44" fmla="*/ 339364 h 7058874"/>
                  <a:gd name="connsiteX45" fmla="*/ 9144458 w 10008722"/>
                  <a:gd name="connsiteY45" fmla="*/ 65986 h 7058874"/>
                  <a:gd name="connsiteX46" fmla="*/ 8720252 w 10008722"/>
                  <a:gd name="connsiteY46" fmla="*/ 9425 h 7058874"/>
                  <a:gd name="connsiteX47" fmla="*/ 8720252 w 10008722"/>
                  <a:gd name="connsiteY47" fmla="*/ 0 h 7058874"/>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8296045 w 10008722"/>
                  <a:gd name="connsiteY48" fmla="*/ 641163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8003815 w 10008722"/>
                  <a:gd name="connsiteY49" fmla="*/ 989954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7645596 w 10008722"/>
                  <a:gd name="connsiteY50" fmla="*/ 1027662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872598 w 10008722"/>
                  <a:gd name="connsiteY51" fmla="*/ 971101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5995905 w 10008722"/>
                  <a:gd name="connsiteY52" fmla="*/ 782565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4817555 w 10008722"/>
                  <a:gd name="connsiteY53" fmla="*/ 726004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3714619 w 10008722"/>
                  <a:gd name="connsiteY54" fmla="*/ 763711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2687097 w 10008722"/>
                  <a:gd name="connsiteY55" fmla="*/ 829699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838685 w 10008722"/>
                  <a:gd name="connsiteY56" fmla="*/ 999381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57" fmla="*/ 1452186 w 10008722"/>
                  <a:gd name="connsiteY57" fmla="*/ 1018235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57" fmla="*/ 990273 w 10008722"/>
                  <a:gd name="connsiteY57" fmla="*/ 876833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57" fmla="*/ 990273 w 10008722"/>
                  <a:gd name="connsiteY57" fmla="*/ 876833 h 7049587"/>
                  <a:gd name="connsiteX58" fmla="*/ 971419 w 10008722"/>
                  <a:gd name="connsiteY58" fmla="*/ 857979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57" fmla="*/ 990273 w 10008722"/>
                  <a:gd name="connsiteY57" fmla="*/ 876833 h 7049587"/>
                  <a:gd name="connsiteX58" fmla="*/ 556640 w 10008722"/>
                  <a:gd name="connsiteY58" fmla="*/ 452627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57" fmla="*/ 990273 w 10008722"/>
                  <a:gd name="connsiteY57" fmla="*/ 876833 h 7049587"/>
                  <a:gd name="connsiteX58" fmla="*/ 556640 w 10008722"/>
                  <a:gd name="connsiteY58" fmla="*/ 452627 h 7049587"/>
                  <a:gd name="connsiteX59" fmla="*/ 518932 w 10008722"/>
                  <a:gd name="connsiteY59" fmla="*/ 443200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57" fmla="*/ 990273 w 10008722"/>
                  <a:gd name="connsiteY57" fmla="*/ 876833 h 7049587"/>
                  <a:gd name="connsiteX58" fmla="*/ 556640 w 10008722"/>
                  <a:gd name="connsiteY58" fmla="*/ 452627 h 7049587"/>
                  <a:gd name="connsiteX59" fmla="*/ 311543 w 10008722"/>
                  <a:gd name="connsiteY59" fmla="*/ 216957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57" fmla="*/ 990273 w 10008722"/>
                  <a:gd name="connsiteY57" fmla="*/ 876833 h 7049587"/>
                  <a:gd name="connsiteX58" fmla="*/ 556640 w 10008722"/>
                  <a:gd name="connsiteY58" fmla="*/ 452627 h 7049587"/>
                  <a:gd name="connsiteX59" fmla="*/ 311543 w 10008722"/>
                  <a:gd name="connsiteY59" fmla="*/ 216957 h 7049587"/>
                  <a:gd name="connsiteX60" fmla="*/ 311542 w 10008722"/>
                  <a:gd name="connsiteY60" fmla="*/ 499760 h 704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008722" h="7049587">
                    <a:moveTo>
                      <a:pt x="311542" y="499760"/>
                    </a:moveTo>
                    <a:cubicBezTo>
                      <a:pt x="481224" y="682797"/>
                      <a:pt x="650907" y="865834"/>
                      <a:pt x="754602" y="1027661"/>
                    </a:cubicBezTo>
                    <a:cubicBezTo>
                      <a:pt x="858297" y="1189488"/>
                      <a:pt x="921142" y="1316749"/>
                      <a:pt x="933711" y="1470720"/>
                    </a:cubicBezTo>
                    <a:cubicBezTo>
                      <a:pt x="946280" y="1624691"/>
                      <a:pt x="889720" y="1750382"/>
                      <a:pt x="830017" y="1951487"/>
                    </a:cubicBezTo>
                    <a:cubicBezTo>
                      <a:pt x="770314" y="2152592"/>
                      <a:pt x="625769" y="2418114"/>
                      <a:pt x="575493" y="2677351"/>
                    </a:cubicBezTo>
                    <a:cubicBezTo>
                      <a:pt x="525217" y="2936588"/>
                      <a:pt x="526788" y="3261813"/>
                      <a:pt x="528359" y="3506910"/>
                    </a:cubicBezTo>
                    <a:cubicBezTo>
                      <a:pt x="529930" y="3752007"/>
                      <a:pt x="529930" y="3901265"/>
                      <a:pt x="584920" y="4147933"/>
                    </a:cubicBezTo>
                    <a:cubicBezTo>
                      <a:pt x="639910" y="4394601"/>
                      <a:pt x="800165" y="4743392"/>
                      <a:pt x="858297" y="4986918"/>
                    </a:cubicBezTo>
                    <a:cubicBezTo>
                      <a:pt x="916429" y="5230444"/>
                      <a:pt x="965134" y="5400126"/>
                      <a:pt x="933711" y="5609087"/>
                    </a:cubicBezTo>
                    <a:cubicBezTo>
                      <a:pt x="902288" y="5818048"/>
                      <a:pt x="792309" y="6060002"/>
                      <a:pt x="669761" y="6240683"/>
                    </a:cubicBezTo>
                    <a:cubicBezTo>
                      <a:pt x="547213" y="6421364"/>
                      <a:pt x="309971" y="6575335"/>
                      <a:pt x="198421" y="6693170"/>
                    </a:cubicBezTo>
                    <a:cubicBezTo>
                      <a:pt x="86871" y="6811005"/>
                      <a:pt x="-7398" y="6892704"/>
                      <a:pt x="458" y="6947694"/>
                    </a:cubicBezTo>
                    <a:cubicBezTo>
                      <a:pt x="8314" y="7002684"/>
                      <a:pt x="115151" y="7095380"/>
                      <a:pt x="245555" y="7023108"/>
                    </a:cubicBezTo>
                    <a:cubicBezTo>
                      <a:pt x="375959" y="6950836"/>
                      <a:pt x="602203" y="6660176"/>
                      <a:pt x="782883" y="6514061"/>
                    </a:cubicBezTo>
                    <a:cubicBezTo>
                      <a:pt x="963563" y="6367946"/>
                      <a:pt x="1133245" y="6210832"/>
                      <a:pt x="1329637" y="6146415"/>
                    </a:cubicBezTo>
                    <a:cubicBezTo>
                      <a:pt x="1526029" y="6081998"/>
                      <a:pt x="1678429" y="6047434"/>
                      <a:pt x="1961233" y="6127562"/>
                    </a:cubicBezTo>
                    <a:cubicBezTo>
                      <a:pt x="2244037" y="6207690"/>
                      <a:pt x="2716949" y="6501491"/>
                      <a:pt x="3026462" y="6627182"/>
                    </a:cubicBezTo>
                    <a:cubicBezTo>
                      <a:pt x="3335975" y="6752873"/>
                      <a:pt x="3511942" y="6817290"/>
                      <a:pt x="3818313" y="6881706"/>
                    </a:cubicBezTo>
                    <a:cubicBezTo>
                      <a:pt x="4124684" y="6946123"/>
                      <a:pt x="4541035" y="6993256"/>
                      <a:pt x="4864689" y="7013681"/>
                    </a:cubicBezTo>
                    <a:cubicBezTo>
                      <a:pt x="5188343" y="7034106"/>
                      <a:pt x="5439724" y="7024679"/>
                      <a:pt x="5760235" y="7004254"/>
                    </a:cubicBezTo>
                    <a:cubicBezTo>
                      <a:pt x="6080746" y="6983829"/>
                      <a:pt x="6445250" y="6957120"/>
                      <a:pt x="6787757" y="6891133"/>
                    </a:cubicBezTo>
                    <a:cubicBezTo>
                      <a:pt x="7130264" y="6825146"/>
                      <a:pt x="7524618" y="6710453"/>
                      <a:pt x="7815278" y="6608329"/>
                    </a:cubicBezTo>
                    <a:cubicBezTo>
                      <a:pt x="8105938" y="6506205"/>
                      <a:pt x="8371460" y="6345949"/>
                      <a:pt x="8531716" y="6278390"/>
                    </a:cubicBezTo>
                    <a:cubicBezTo>
                      <a:pt x="8691972" y="6210831"/>
                      <a:pt x="8677831" y="6185694"/>
                      <a:pt x="8776812" y="6202976"/>
                    </a:cubicBezTo>
                    <a:cubicBezTo>
                      <a:pt x="8875793" y="6220259"/>
                      <a:pt x="9125604" y="6382085"/>
                      <a:pt x="9125604" y="6382085"/>
                    </a:cubicBezTo>
                    <a:cubicBezTo>
                      <a:pt x="9284289" y="6463784"/>
                      <a:pt x="9611085" y="6694741"/>
                      <a:pt x="9728920" y="6693170"/>
                    </a:cubicBezTo>
                    <a:cubicBezTo>
                      <a:pt x="9846755" y="6691599"/>
                      <a:pt x="9867180" y="6438647"/>
                      <a:pt x="9832615" y="6372659"/>
                    </a:cubicBezTo>
                    <a:cubicBezTo>
                      <a:pt x="9798050" y="6306671"/>
                      <a:pt x="9645650" y="6349092"/>
                      <a:pt x="9521530" y="6297244"/>
                    </a:cubicBezTo>
                    <a:cubicBezTo>
                      <a:pt x="9397410" y="6245397"/>
                      <a:pt x="9177452" y="6140131"/>
                      <a:pt x="9087897" y="6061574"/>
                    </a:cubicBezTo>
                    <a:cubicBezTo>
                      <a:pt x="8998342" y="5983017"/>
                      <a:pt x="8981060" y="5948452"/>
                      <a:pt x="8984202" y="5825904"/>
                    </a:cubicBezTo>
                    <a:cubicBezTo>
                      <a:pt x="8987344" y="5703356"/>
                      <a:pt x="9042334" y="5527388"/>
                      <a:pt x="9106751" y="5326283"/>
                    </a:cubicBezTo>
                    <a:cubicBezTo>
                      <a:pt x="9171168" y="5125178"/>
                      <a:pt x="9312569" y="4873796"/>
                      <a:pt x="9370701" y="4619273"/>
                    </a:cubicBezTo>
                    <a:cubicBezTo>
                      <a:pt x="9428833" y="4364750"/>
                      <a:pt x="9453971" y="4047380"/>
                      <a:pt x="9455542" y="3799141"/>
                    </a:cubicBezTo>
                    <a:cubicBezTo>
                      <a:pt x="9457113" y="3550902"/>
                      <a:pt x="9384841" y="3294807"/>
                      <a:pt x="9380128" y="3129838"/>
                    </a:cubicBezTo>
                    <a:cubicBezTo>
                      <a:pt x="9375415" y="2964869"/>
                      <a:pt x="9329852" y="2889455"/>
                      <a:pt x="9427262" y="2809327"/>
                    </a:cubicBezTo>
                    <a:cubicBezTo>
                      <a:pt x="9524672" y="2729199"/>
                      <a:pt x="9881320" y="2715059"/>
                      <a:pt x="9964590" y="2649071"/>
                    </a:cubicBezTo>
                    <a:cubicBezTo>
                      <a:pt x="10047860" y="2583083"/>
                      <a:pt x="10000726" y="2440110"/>
                      <a:pt x="9926883" y="2413401"/>
                    </a:cubicBezTo>
                    <a:cubicBezTo>
                      <a:pt x="9853040" y="2386692"/>
                      <a:pt x="9623654" y="2479388"/>
                      <a:pt x="9521530" y="2488815"/>
                    </a:cubicBezTo>
                    <a:cubicBezTo>
                      <a:pt x="9419406" y="2498242"/>
                      <a:pt x="9373843" y="2550090"/>
                      <a:pt x="9314140" y="2469962"/>
                    </a:cubicBezTo>
                    <a:cubicBezTo>
                      <a:pt x="9254437" y="2389834"/>
                      <a:pt x="9248152" y="2149450"/>
                      <a:pt x="9163311" y="2008048"/>
                    </a:cubicBezTo>
                    <a:cubicBezTo>
                      <a:pt x="9078470" y="1866646"/>
                      <a:pt x="8935497" y="1729957"/>
                      <a:pt x="8805093" y="1621549"/>
                    </a:cubicBezTo>
                    <a:cubicBezTo>
                      <a:pt x="8674689" y="1513141"/>
                      <a:pt x="8468870" y="1425158"/>
                      <a:pt x="8380887" y="1357599"/>
                    </a:cubicBezTo>
                    <a:cubicBezTo>
                      <a:pt x="8292904" y="1290040"/>
                      <a:pt x="8258339" y="1313607"/>
                      <a:pt x="8277192" y="1216197"/>
                    </a:cubicBezTo>
                    <a:cubicBezTo>
                      <a:pt x="8296046" y="1118787"/>
                      <a:pt x="8388742" y="920824"/>
                      <a:pt x="8494008" y="773137"/>
                    </a:cubicBezTo>
                    <a:cubicBezTo>
                      <a:pt x="8599274" y="625450"/>
                      <a:pt x="8789382" y="466766"/>
                      <a:pt x="8908788" y="330077"/>
                    </a:cubicBezTo>
                    <a:cubicBezTo>
                      <a:pt x="8979489" y="253091"/>
                      <a:pt x="9142494" y="60627"/>
                      <a:pt x="9144458" y="56699"/>
                    </a:cubicBezTo>
                    <a:cubicBezTo>
                      <a:pt x="9183736" y="6423"/>
                      <a:pt x="8720252" y="6030"/>
                      <a:pt x="8720252" y="138"/>
                    </a:cubicBezTo>
                    <a:cubicBezTo>
                      <a:pt x="8649551" y="-10860"/>
                      <a:pt x="8305472" y="643127"/>
                      <a:pt x="8305472" y="641163"/>
                    </a:cubicBezTo>
                    <a:cubicBezTo>
                      <a:pt x="8234771" y="748001"/>
                      <a:pt x="7996352" y="989954"/>
                      <a:pt x="7994388" y="989954"/>
                    </a:cubicBezTo>
                    <a:cubicBezTo>
                      <a:pt x="7944112" y="1048086"/>
                      <a:pt x="7662486" y="1046515"/>
                      <a:pt x="7664450" y="1046515"/>
                    </a:cubicBezTo>
                    <a:cubicBezTo>
                      <a:pt x="7606318" y="1052800"/>
                      <a:pt x="6867099" y="975029"/>
                      <a:pt x="6863171" y="971101"/>
                    </a:cubicBezTo>
                    <a:cubicBezTo>
                      <a:pt x="6731196" y="958532"/>
                      <a:pt x="6012795" y="801419"/>
                      <a:pt x="6014759" y="801419"/>
                    </a:cubicBezTo>
                    <a:cubicBezTo>
                      <a:pt x="5870215" y="769996"/>
                      <a:pt x="4821483" y="739359"/>
                      <a:pt x="4817555" y="735431"/>
                    </a:cubicBezTo>
                    <a:cubicBezTo>
                      <a:pt x="4618021" y="722862"/>
                      <a:pt x="3733473" y="765675"/>
                      <a:pt x="3733473" y="763711"/>
                    </a:cubicBezTo>
                    <a:cubicBezTo>
                      <a:pt x="3549650" y="768424"/>
                      <a:pt x="2719306" y="839126"/>
                      <a:pt x="2715378" y="839126"/>
                    </a:cubicBezTo>
                    <a:cubicBezTo>
                      <a:pt x="2540982" y="850124"/>
                      <a:pt x="1863431" y="1001345"/>
                      <a:pt x="1857539" y="999381"/>
                    </a:cubicBezTo>
                    <a:cubicBezTo>
                      <a:pt x="1711424" y="1026090"/>
                      <a:pt x="1446688" y="1027662"/>
                      <a:pt x="1442760" y="1027662"/>
                    </a:cubicBezTo>
                    <a:cubicBezTo>
                      <a:pt x="1375201" y="1030804"/>
                      <a:pt x="988309" y="878797"/>
                      <a:pt x="990273" y="876833"/>
                    </a:cubicBezTo>
                    <a:cubicBezTo>
                      <a:pt x="911716" y="848553"/>
                      <a:pt x="560568" y="456555"/>
                      <a:pt x="556640" y="452627"/>
                    </a:cubicBezTo>
                    <a:cubicBezTo>
                      <a:pt x="478083" y="380355"/>
                      <a:pt x="319399" y="218921"/>
                      <a:pt x="311543" y="216957"/>
                    </a:cubicBezTo>
                    <a:lnTo>
                      <a:pt x="311542" y="499760"/>
                    </a:lnTo>
                    <a:close/>
                  </a:path>
                </a:pathLst>
              </a:custGeom>
              <a:solidFill>
                <a:srgbClr val="F28A00"/>
              </a:solidFill>
              <a:ln w="63500" cmpd="tri">
                <a:solidFill>
                  <a:srgbClr val="966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13122" y="169682"/>
                <a:ext cx="1833754" cy="1791356"/>
              </a:xfrm>
              <a:custGeom>
                <a:avLst/>
                <a:gdLst>
                  <a:gd name="connsiteX0" fmla="*/ 65988 w 1764384"/>
                  <a:gd name="connsiteY0" fmla="*/ 84842 h 1782434"/>
                  <a:gd name="connsiteX1" fmla="*/ 688157 w 1764384"/>
                  <a:gd name="connsiteY1" fmla="*/ 810706 h 1782434"/>
                  <a:gd name="connsiteX2" fmla="*/ 820132 w 1764384"/>
                  <a:gd name="connsiteY2" fmla="*/ 1008669 h 1782434"/>
                  <a:gd name="connsiteX3" fmla="*/ 782425 w 1764384"/>
                  <a:gd name="connsiteY3" fmla="*/ 1338607 h 1782434"/>
                  <a:gd name="connsiteX4" fmla="*/ 546755 w 1764384"/>
                  <a:gd name="connsiteY4" fmla="*/ 1781666 h 1782434"/>
                  <a:gd name="connsiteX5" fmla="*/ 867266 w 1764384"/>
                  <a:gd name="connsiteY5" fmla="*/ 1225485 h 1782434"/>
                  <a:gd name="connsiteX6" fmla="*/ 1319753 w 1764384"/>
                  <a:gd name="connsiteY6" fmla="*/ 904974 h 1782434"/>
                  <a:gd name="connsiteX7" fmla="*/ 1762813 w 1764384"/>
                  <a:gd name="connsiteY7" fmla="*/ 754145 h 1782434"/>
                  <a:gd name="connsiteX8" fmla="*/ 1159497 w 1764384"/>
                  <a:gd name="connsiteY8" fmla="*/ 933254 h 1782434"/>
                  <a:gd name="connsiteX9" fmla="*/ 782425 w 1764384"/>
                  <a:gd name="connsiteY9" fmla="*/ 848413 h 1782434"/>
                  <a:gd name="connsiteX10" fmla="*/ 0 w 1764384"/>
                  <a:gd name="connsiteY10" fmla="*/ 0 h 1782434"/>
                  <a:gd name="connsiteX0" fmla="*/ 65988 w 1834523"/>
                  <a:gd name="connsiteY0" fmla="*/ 84842 h 1782434"/>
                  <a:gd name="connsiteX1" fmla="*/ 688157 w 1834523"/>
                  <a:gd name="connsiteY1" fmla="*/ 810706 h 1782434"/>
                  <a:gd name="connsiteX2" fmla="*/ 820132 w 1834523"/>
                  <a:gd name="connsiteY2" fmla="*/ 1008669 h 1782434"/>
                  <a:gd name="connsiteX3" fmla="*/ 782425 w 1834523"/>
                  <a:gd name="connsiteY3" fmla="*/ 1338607 h 1782434"/>
                  <a:gd name="connsiteX4" fmla="*/ 546755 w 1834523"/>
                  <a:gd name="connsiteY4" fmla="*/ 1781666 h 1782434"/>
                  <a:gd name="connsiteX5" fmla="*/ 867266 w 1834523"/>
                  <a:gd name="connsiteY5" fmla="*/ 1225485 h 1782434"/>
                  <a:gd name="connsiteX6" fmla="*/ 1319753 w 1834523"/>
                  <a:gd name="connsiteY6" fmla="*/ 904974 h 1782434"/>
                  <a:gd name="connsiteX7" fmla="*/ 1762813 w 1834523"/>
                  <a:gd name="connsiteY7" fmla="*/ 754145 h 1782434"/>
                  <a:gd name="connsiteX8" fmla="*/ 1772240 w 1834523"/>
                  <a:gd name="connsiteY8" fmla="*/ 763572 h 1782434"/>
                  <a:gd name="connsiteX9" fmla="*/ 1159497 w 1834523"/>
                  <a:gd name="connsiteY9" fmla="*/ 933254 h 1782434"/>
                  <a:gd name="connsiteX10" fmla="*/ 782425 w 1834523"/>
                  <a:gd name="connsiteY10" fmla="*/ 848413 h 1782434"/>
                  <a:gd name="connsiteX11" fmla="*/ 0 w 1834523"/>
                  <a:gd name="connsiteY11" fmla="*/ 0 h 1782434"/>
                  <a:gd name="connsiteX0" fmla="*/ 65988 w 1834523"/>
                  <a:gd name="connsiteY0" fmla="*/ 84842 h 1782434"/>
                  <a:gd name="connsiteX1" fmla="*/ 688157 w 1834523"/>
                  <a:gd name="connsiteY1" fmla="*/ 810706 h 1782434"/>
                  <a:gd name="connsiteX2" fmla="*/ 820132 w 1834523"/>
                  <a:gd name="connsiteY2" fmla="*/ 1008669 h 1782434"/>
                  <a:gd name="connsiteX3" fmla="*/ 782425 w 1834523"/>
                  <a:gd name="connsiteY3" fmla="*/ 1338607 h 1782434"/>
                  <a:gd name="connsiteX4" fmla="*/ 546755 w 1834523"/>
                  <a:gd name="connsiteY4" fmla="*/ 1781666 h 1782434"/>
                  <a:gd name="connsiteX5" fmla="*/ 867266 w 1834523"/>
                  <a:gd name="connsiteY5" fmla="*/ 1225485 h 1782434"/>
                  <a:gd name="connsiteX6" fmla="*/ 1319753 w 1834523"/>
                  <a:gd name="connsiteY6" fmla="*/ 904974 h 1782434"/>
                  <a:gd name="connsiteX7" fmla="*/ 1762813 w 1834523"/>
                  <a:gd name="connsiteY7" fmla="*/ 754145 h 1782434"/>
                  <a:gd name="connsiteX8" fmla="*/ 1772240 w 1834523"/>
                  <a:gd name="connsiteY8" fmla="*/ 763572 h 1782434"/>
                  <a:gd name="connsiteX9" fmla="*/ 1159497 w 1834523"/>
                  <a:gd name="connsiteY9" fmla="*/ 918966 h 1782434"/>
                  <a:gd name="connsiteX10" fmla="*/ 782425 w 1834523"/>
                  <a:gd name="connsiteY10" fmla="*/ 848413 h 1782434"/>
                  <a:gd name="connsiteX11" fmla="*/ 0 w 1834523"/>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63572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63572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56428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56428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56428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56428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56428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56428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22"/>
                  <a:gd name="connsiteX1" fmla="*/ 688157 w 1833754"/>
                  <a:gd name="connsiteY1" fmla="*/ 810706 h 1782422"/>
                  <a:gd name="connsiteX2" fmla="*/ 827276 w 1833754"/>
                  <a:gd name="connsiteY2" fmla="*/ 1042006 h 1782422"/>
                  <a:gd name="connsiteX3" fmla="*/ 782425 w 1833754"/>
                  <a:gd name="connsiteY3" fmla="*/ 1338607 h 1782422"/>
                  <a:gd name="connsiteX4" fmla="*/ 546755 w 1833754"/>
                  <a:gd name="connsiteY4" fmla="*/ 1781666 h 1782422"/>
                  <a:gd name="connsiteX5" fmla="*/ 867266 w 1833754"/>
                  <a:gd name="connsiteY5" fmla="*/ 1225485 h 1782422"/>
                  <a:gd name="connsiteX6" fmla="*/ 1334041 w 1833754"/>
                  <a:gd name="connsiteY6" fmla="*/ 904974 h 1782422"/>
                  <a:gd name="connsiteX7" fmla="*/ 1762813 w 1833754"/>
                  <a:gd name="connsiteY7" fmla="*/ 754145 h 1782422"/>
                  <a:gd name="connsiteX8" fmla="*/ 1772240 w 1833754"/>
                  <a:gd name="connsiteY8" fmla="*/ 756428 h 1782422"/>
                  <a:gd name="connsiteX9" fmla="*/ 1159497 w 1833754"/>
                  <a:gd name="connsiteY9" fmla="*/ 918966 h 1782422"/>
                  <a:gd name="connsiteX10" fmla="*/ 782425 w 1833754"/>
                  <a:gd name="connsiteY10" fmla="*/ 848413 h 1782422"/>
                  <a:gd name="connsiteX11" fmla="*/ 0 w 1833754"/>
                  <a:gd name="connsiteY11" fmla="*/ 0 h 1782422"/>
                  <a:gd name="connsiteX0" fmla="*/ 65988 w 1833754"/>
                  <a:gd name="connsiteY0" fmla="*/ 84842 h 1782305"/>
                  <a:gd name="connsiteX1" fmla="*/ 688157 w 1833754"/>
                  <a:gd name="connsiteY1" fmla="*/ 810706 h 1782305"/>
                  <a:gd name="connsiteX2" fmla="*/ 827276 w 1833754"/>
                  <a:gd name="connsiteY2" fmla="*/ 1042006 h 1782305"/>
                  <a:gd name="connsiteX3" fmla="*/ 782425 w 1833754"/>
                  <a:gd name="connsiteY3" fmla="*/ 1338607 h 1782305"/>
                  <a:gd name="connsiteX4" fmla="*/ 546755 w 1833754"/>
                  <a:gd name="connsiteY4" fmla="*/ 1781666 h 1782305"/>
                  <a:gd name="connsiteX5" fmla="*/ 876791 w 1833754"/>
                  <a:gd name="connsiteY5" fmla="*/ 1235010 h 1782305"/>
                  <a:gd name="connsiteX6" fmla="*/ 1334041 w 1833754"/>
                  <a:gd name="connsiteY6" fmla="*/ 904974 h 1782305"/>
                  <a:gd name="connsiteX7" fmla="*/ 1762813 w 1833754"/>
                  <a:gd name="connsiteY7" fmla="*/ 754145 h 1782305"/>
                  <a:gd name="connsiteX8" fmla="*/ 1772240 w 1833754"/>
                  <a:gd name="connsiteY8" fmla="*/ 756428 h 1782305"/>
                  <a:gd name="connsiteX9" fmla="*/ 1159497 w 1833754"/>
                  <a:gd name="connsiteY9" fmla="*/ 918966 h 1782305"/>
                  <a:gd name="connsiteX10" fmla="*/ 782425 w 1833754"/>
                  <a:gd name="connsiteY10" fmla="*/ 848413 h 1782305"/>
                  <a:gd name="connsiteX11" fmla="*/ 0 w 1833754"/>
                  <a:gd name="connsiteY11" fmla="*/ 0 h 1782305"/>
                  <a:gd name="connsiteX0" fmla="*/ 65988 w 1833754"/>
                  <a:gd name="connsiteY0" fmla="*/ 84842 h 1782305"/>
                  <a:gd name="connsiteX1" fmla="*/ 688157 w 1833754"/>
                  <a:gd name="connsiteY1" fmla="*/ 810706 h 1782305"/>
                  <a:gd name="connsiteX2" fmla="*/ 827276 w 1833754"/>
                  <a:gd name="connsiteY2" fmla="*/ 1042006 h 1782305"/>
                  <a:gd name="connsiteX3" fmla="*/ 782425 w 1833754"/>
                  <a:gd name="connsiteY3" fmla="*/ 1338607 h 1782305"/>
                  <a:gd name="connsiteX4" fmla="*/ 546755 w 1833754"/>
                  <a:gd name="connsiteY4" fmla="*/ 1781666 h 1782305"/>
                  <a:gd name="connsiteX5" fmla="*/ 876791 w 1833754"/>
                  <a:gd name="connsiteY5" fmla="*/ 1235010 h 1782305"/>
                  <a:gd name="connsiteX6" fmla="*/ 1334041 w 1833754"/>
                  <a:gd name="connsiteY6" fmla="*/ 904974 h 1782305"/>
                  <a:gd name="connsiteX7" fmla="*/ 1762813 w 1833754"/>
                  <a:gd name="connsiteY7" fmla="*/ 754145 h 1782305"/>
                  <a:gd name="connsiteX8" fmla="*/ 1772240 w 1833754"/>
                  <a:gd name="connsiteY8" fmla="*/ 756428 h 1782305"/>
                  <a:gd name="connsiteX9" fmla="*/ 1159497 w 1833754"/>
                  <a:gd name="connsiteY9" fmla="*/ 918966 h 1782305"/>
                  <a:gd name="connsiteX10" fmla="*/ 782425 w 1833754"/>
                  <a:gd name="connsiteY10" fmla="*/ 848413 h 1782305"/>
                  <a:gd name="connsiteX11" fmla="*/ 0 w 1833754"/>
                  <a:gd name="connsiteY11" fmla="*/ 0 h 1782305"/>
                  <a:gd name="connsiteX0" fmla="*/ 65988 w 1833754"/>
                  <a:gd name="connsiteY0" fmla="*/ 84842 h 1782305"/>
                  <a:gd name="connsiteX1" fmla="*/ 688157 w 1833754"/>
                  <a:gd name="connsiteY1" fmla="*/ 810706 h 1782305"/>
                  <a:gd name="connsiteX2" fmla="*/ 827276 w 1833754"/>
                  <a:gd name="connsiteY2" fmla="*/ 1042006 h 1782305"/>
                  <a:gd name="connsiteX3" fmla="*/ 782425 w 1833754"/>
                  <a:gd name="connsiteY3" fmla="*/ 1338607 h 1782305"/>
                  <a:gd name="connsiteX4" fmla="*/ 546755 w 1833754"/>
                  <a:gd name="connsiteY4" fmla="*/ 1781666 h 1782305"/>
                  <a:gd name="connsiteX5" fmla="*/ 876791 w 1833754"/>
                  <a:gd name="connsiteY5" fmla="*/ 1235010 h 1782305"/>
                  <a:gd name="connsiteX6" fmla="*/ 1334041 w 1833754"/>
                  <a:gd name="connsiteY6" fmla="*/ 904974 h 1782305"/>
                  <a:gd name="connsiteX7" fmla="*/ 1762813 w 1833754"/>
                  <a:gd name="connsiteY7" fmla="*/ 754145 h 1782305"/>
                  <a:gd name="connsiteX8" fmla="*/ 1772240 w 1833754"/>
                  <a:gd name="connsiteY8" fmla="*/ 756428 h 1782305"/>
                  <a:gd name="connsiteX9" fmla="*/ 1159497 w 1833754"/>
                  <a:gd name="connsiteY9" fmla="*/ 918966 h 1782305"/>
                  <a:gd name="connsiteX10" fmla="*/ 782425 w 1833754"/>
                  <a:gd name="connsiteY10" fmla="*/ 848413 h 1782305"/>
                  <a:gd name="connsiteX11" fmla="*/ 0 w 1833754"/>
                  <a:gd name="connsiteY11" fmla="*/ 0 h 1782305"/>
                  <a:gd name="connsiteX0" fmla="*/ 65988 w 1833754"/>
                  <a:gd name="connsiteY0" fmla="*/ 84842 h 1789438"/>
                  <a:gd name="connsiteX1" fmla="*/ 688157 w 1833754"/>
                  <a:gd name="connsiteY1" fmla="*/ 810706 h 1789438"/>
                  <a:gd name="connsiteX2" fmla="*/ 827276 w 1833754"/>
                  <a:gd name="connsiteY2" fmla="*/ 1042006 h 1789438"/>
                  <a:gd name="connsiteX3" fmla="*/ 782425 w 1833754"/>
                  <a:gd name="connsiteY3" fmla="*/ 1338607 h 1789438"/>
                  <a:gd name="connsiteX4" fmla="*/ 565805 w 1833754"/>
                  <a:gd name="connsiteY4" fmla="*/ 1788810 h 1789438"/>
                  <a:gd name="connsiteX5" fmla="*/ 876791 w 1833754"/>
                  <a:gd name="connsiteY5" fmla="*/ 1235010 h 1789438"/>
                  <a:gd name="connsiteX6" fmla="*/ 1334041 w 1833754"/>
                  <a:gd name="connsiteY6" fmla="*/ 904974 h 1789438"/>
                  <a:gd name="connsiteX7" fmla="*/ 1762813 w 1833754"/>
                  <a:gd name="connsiteY7" fmla="*/ 754145 h 1789438"/>
                  <a:gd name="connsiteX8" fmla="*/ 1772240 w 1833754"/>
                  <a:gd name="connsiteY8" fmla="*/ 756428 h 1789438"/>
                  <a:gd name="connsiteX9" fmla="*/ 1159497 w 1833754"/>
                  <a:gd name="connsiteY9" fmla="*/ 918966 h 1789438"/>
                  <a:gd name="connsiteX10" fmla="*/ 782425 w 1833754"/>
                  <a:gd name="connsiteY10" fmla="*/ 848413 h 1789438"/>
                  <a:gd name="connsiteX11" fmla="*/ 0 w 1833754"/>
                  <a:gd name="connsiteY11" fmla="*/ 0 h 1789438"/>
                  <a:gd name="connsiteX0" fmla="*/ 65988 w 1833754"/>
                  <a:gd name="connsiteY0" fmla="*/ 84842 h 1791356"/>
                  <a:gd name="connsiteX1" fmla="*/ 688157 w 1833754"/>
                  <a:gd name="connsiteY1" fmla="*/ 810706 h 1791356"/>
                  <a:gd name="connsiteX2" fmla="*/ 827276 w 1833754"/>
                  <a:gd name="connsiteY2" fmla="*/ 1042006 h 1791356"/>
                  <a:gd name="connsiteX3" fmla="*/ 782425 w 1833754"/>
                  <a:gd name="connsiteY3" fmla="*/ 1338607 h 1791356"/>
                  <a:gd name="connsiteX4" fmla="*/ 565805 w 1833754"/>
                  <a:gd name="connsiteY4" fmla="*/ 1788810 h 1791356"/>
                  <a:gd name="connsiteX5" fmla="*/ 876791 w 1833754"/>
                  <a:gd name="connsiteY5" fmla="*/ 1235010 h 1791356"/>
                  <a:gd name="connsiteX6" fmla="*/ 1334041 w 1833754"/>
                  <a:gd name="connsiteY6" fmla="*/ 904974 h 1791356"/>
                  <a:gd name="connsiteX7" fmla="*/ 1762813 w 1833754"/>
                  <a:gd name="connsiteY7" fmla="*/ 754145 h 1791356"/>
                  <a:gd name="connsiteX8" fmla="*/ 1772240 w 1833754"/>
                  <a:gd name="connsiteY8" fmla="*/ 756428 h 1791356"/>
                  <a:gd name="connsiteX9" fmla="*/ 1159497 w 1833754"/>
                  <a:gd name="connsiteY9" fmla="*/ 918966 h 1791356"/>
                  <a:gd name="connsiteX10" fmla="*/ 782425 w 1833754"/>
                  <a:gd name="connsiteY10" fmla="*/ 848413 h 1791356"/>
                  <a:gd name="connsiteX11" fmla="*/ 0 w 1833754"/>
                  <a:gd name="connsiteY11" fmla="*/ 0 h 179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754" h="1791356">
                    <a:moveTo>
                      <a:pt x="65988" y="84842"/>
                    </a:moveTo>
                    <a:cubicBezTo>
                      <a:pt x="314227" y="370788"/>
                      <a:pt x="561276" y="651179"/>
                      <a:pt x="688157" y="810706"/>
                    </a:cubicBezTo>
                    <a:cubicBezTo>
                      <a:pt x="815038" y="970233"/>
                      <a:pt x="811565" y="954023"/>
                      <a:pt x="827276" y="1042006"/>
                    </a:cubicBezTo>
                    <a:cubicBezTo>
                      <a:pt x="842987" y="1129989"/>
                      <a:pt x="826003" y="1214140"/>
                      <a:pt x="782425" y="1338607"/>
                    </a:cubicBezTo>
                    <a:cubicBezTo>
                      <a:pt x="738847" y="1463074"/>
                      <a:pt x="552459" y="1825126"/>
                      <a:pt x="565805" y="1788810"/>
                    </a:cubicBezTo>
                    <a:cubicBezTo>
                      <a:pt x="579151" y="1752494"/>
                      <a:pt x="748752" y="1382316"/>
                      <a:pt x="876791" y="1235010"/>
                    </a:cubicBezTo>
                    <a:cubicBezTo>
                      <a:pt x="1004830" y="1087704"/>
                      <a:pt x="1186371" y="985118"/>
                      <a:pt x="1334041" y="904974"/>
                    </a:cubicBezTo>
                    <a:cubicBezTo>
                      <a:pt x="1481711" y="824830"/>
                      <a:pt x="1689780" y="778903"/>
                      <a:pt x="1762813" y="754145"/>
                    </a:cubicBezTo>
                    <a:cubicBezTo>
                      <a:pt x="1835846" y="729387"/>
                      <a:pt x="1872793" y="726576"/>
                      <a:pt x="1772240" y="756428"/>
                    </a:cubicBezTo>
                    <a:cubicBezTo>
                      <a:pt x="1671687" y="786280"/>
                      <a:pt x="1326847" y="915542"/>
                      <a:pt x="1159497" y="918966"/>
                    </a:cubicBezTo>
                    <a:cubicBezTo>
                      <a:pt x="992147" y="922390"/>
                      <a:pt x="1018538" y="949186"/>
                      <a:pt x="782425" y="848413"/>
                    </a:cubicBezTo>
                    <a:cubicBezTo>
                      <a:pt x="603463" y="685727"/>
                      <a:pt x="294588" y="346435"/>
                      <a:pt x="0" y="0"/>
                    </a:cubicBezTo>
                  </a:path>
                </a:pathLst>
              </a:custGeom>
              <a:solidFill>
                <a:srgbClr val="CC66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14762" y="660704"/>
                <a:ext cx="8695672" cy="6112015"/>
              </a:xfrm>
              <a:custGeom>
                <a:avLst/>
                <a:gdLst>
                  <a:gd name="connsiteX0" fmla="*/ 1451233 w 8701803"/>
                  <a:gd name="connsiteY0" fmla="*/ 244267 h 6119523"/>
                  <a:gd name="connsiteX1" fmla="*/ 3732519 w 8701803"/>
                  <a:gd name="connsiteY1" fmla="*/ 8597 h 6119523"/>
                  <a:gd name="connsiteX2" fmla="*/ 5080552 w 8701803"/>
                  <a:gd name="connsiteY2" fmla="*/ 65158 h 6119523"/>
                  <a:gd name="connsiteX3" fmla="*/ 5834696 w 8701803"/>
                  <a:gd name="connsiteY3" fmla="*/ 197133 h 6119523"/>
                  <a:gd name="connsiteX4" fmla="*/ 6569987 w 8701803"/>
                  <a:gd name="connsiteY4" fmla="*/ 338535 h 6119523"/>
                  <a:gd name="connsiteX5" fmla="*/ 7145022 w 8701803"/>
                  <a:gd name="connsiteY5" fmla="*/ 376242 h 6119523"/>
                  <a:gd name="connsiteX6" fmla="*/ 7757764 w 8701803"/>
                  <a:gd name="connsiteY6" fmla="*/ 649620 h 6119523"/>
                  <a:gd name="connsiteX7" fmla="*/ 8266812 w 8701803"/>
                  <a:gd name="connsiteY7" fmla="*/ 1102106 h 6119523"/>
                  <a:gd name="connsiteX8" fmla="*/ 8643884 w 8701803"/>
                  <a:gd name="connsiteY8" fmla="*/ 1733702 h 6119523"/>
                  <a:gd name="connsiteX9" fmla="*/ 8625030 w 8701803"/>
                  <a:gd name="connsiteY9" fmla="*/ 2337018 h 6119523"/>
                  <a:gd name="connsiteX10" fmla="*/ 8700445 w 8701803"/>
                  <a:gd name="connsiteY10" fmla="*/ 3223137 h 6119523"/>
                  <a:gd name="connsiteX11" fmla="*/ 8549616 w 8701803"/>
                  <a:gd name="connsiteY11" fmla="*/ 3949001 h 6119523"/>
                  <a:gd name="connsiteX12" fmla="*/ 8200824 w 8701803"/>
                  <a:gd name="connsiteY12" fmla="*/ 4976523 h 6119523"/>
                  <a:gd name="connsiteX13" fmla="*/ 7757764 w 8701803"/>
                  <a:gd name="connsiteY13" fmla="*/ 5419583 h 6119523"/>
                  <a:gd name="connsiteX14" fmla="*/ 6258903 w 8701803"/>
                  <a:gd name="connsiteY14" fmla="*/ 5947484 h 6119523"/>
                  <a:gd name="connsiteX15" fmla="*/ 5127686 w 8701803"/>
                  <a:gd name="connsiteY15" fmla="*/ 6098313 h 6119523"/>
                  <a:gd name="connsiteX16" fmla="*/ 3939909 w 8701803"/>
                  <a:gd name="connsiteY16" fmla="*/ 6079459 h 6119523"/>
                  <a:gd name="connsiteX17" fmla="*/ 2573022 w 8701803"/>
                  <a:gd name="connsiteY17" fmla="*/ 5740094 h 6119523"/>
                  <a:gd name="connsiteX18" fmla="*/ 1488940 w 8701803"/>
                  <a:gd name="connsiteY18" fmla="*/ 5212193 h 6119523"/>
                  <a:gd name="connsiteX19" fmla="*/ 876197 w 8701803"/>
                  <a:gd name="connsiteY19" fmla="*/ 5033084 h 6119523"/>
                  <a:gd name="connsiteX20" fmla="*/ 574540 w 8701803"/>
                  <a:gd name="connsiteY20" fmla="*/ 4693719 h 6119523"/>
                  <a:gd name="connsiteX21" fmla="*/ 263455 w 8701803"/>
                  <a:gd name="connsiteY21" fmla="*/ 3939574 h 6119523"/>
                  <a:gd name="connsiteX22" fmla="*/ 37212 w 8701803"/>
                  <a:gd name="connsiteY22" fmla="*/ 3062882 h 6119523"/>
                  <a:gd name="connsiteX23" fmla="*/ 27785 w 8701803"/>
                  <a:gd name="connsiteY23" fmla="*/ 2054214 h 6119523"/>
                  <a:gd name="connsiteX24" fmla="*/ 310589 w 8701803"/>
                  <a:gd name="connsiteY24" fmla="*/ 1102106 h 6119523"/>
                  <a:gd name="connsiteX25" fmla="*/ 706515 w 8701803"/>
                  <a:gd name="connsiteY25" fmla="*/ 583632 h 6119523"/>
                  <a:gd name="connsiteX26" fmla="*/ 1394672 w 8701803"/>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69987 w 8701961"/>
                  <a:gd name="connsiteY4" fmla="*/ 338535 h 6119523"/>
                  <a:gd name="connsiteX5" fmla="*/ 7145022 w 8701961"/>
                  <a:gd name="connsiteY5" fmla="*/ 376242 h 6119523"/>
                  <a:gd name="connsiteX6" fmla="*/ 7757764 w 8701961"/>
                  <a:gd name="connsiteY6" fmla="*/ 649620 h 6119523"/>
                  <a:gd name="connsiteX7" fmla="*/ 8266812 w 8701961"/>
                  <a:gd name="connsiteY7" fmla="*/ 1102106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69987 w 8701961"/>
                  <a:gd name="connsiteY4" fmla="*/ 338535 h 6119523"/>
                  <a:gd name="connsiteX5" fmla="*/ 7145022 w 8701961"/>
                  <a:gd name="connsiteY5" fmla="*/ 376242 h 6119523"/>
                  <a:gd name="connsiteX6" fmla="*/ 7757764 w 8701961"/>
                  <a:gd name="connsiteY6" fmla="*/ 649620 h 6119523"/>
                  <a:gd name="connsiteX7" fmla="*/ 8266812 w 8701961"/>
                  <a:gd name="connsiteY7" fmla="*/ 1102106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69987 w 8701961"/>
                  <a:gd name="connsiteY4" fmla="*/ 338535 h 6119523"/>
                  <a:gd name="connsiteX5" fmla="*/ 7145022 w 8701961"/>
                  <a:gd name="connsiteY5" fmla="*/ 376242 h 6119523"/>
                  <a:gd name="connsiteX6" fmla="*/ 7757764 w 8701961"/>
                  <a:gd name="connsiteY6" fmla="*/ 649620 h 6119523"/>
                  <a:gd name="connsiteX7" fmla="*/ 8266812 w 8701961"/>
                  <a:gd name="connsiteY7" fmla="*/ 1102106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77131 w 8701961"/>
                  <a:gd name="connsiteY4" fmla="*/ 314722 h 6119523"/>
                  <a:gd name="connsiteX5" fmla="*/ 7145022 w 8701961"/>
                  <a:gd name="connsiteY5" fmla="*/ 376242 h 6119523"/>
                  <a:gd name="connsiteX6" fmla="*/ 7757764 w 8701961"/>
                  <a:gd name="connsiteY6" fmla="*/ 649620 h 6119523"/>
                  <a:gd name="connsiteX7" fmla="*/ 8266812 w 8701961"/>
                  <a:gd name="connsiteY7" fmla="*/ 1102106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77131 w 8701961"/>
                  <a:gd name="connsiteY4" fmla="*/ 314722 h 6119523"/>
                  <a:gd name="connsiteX5" fmla="*/ 7145022 w 8701961"/>
                  <a:gd name="connsiteY5" fmla="*/ 376242 h 6119523"/>
                  <a:gd name="connsiteX6" fmla="*/ 7757764 w 8701961"/>
                  <a:gd name="connsiteY6" fmla="*/ 649620 h 6119523"/>
                  <a:gd name="connsiteX7" fmla="*/ 8266812 w 8701961"/>
                  <a:gd name="connsiteY7" fmla="*/ 1102106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77131 w 8701961"/>
                  <a:gd name="connsiteY4" fmla="*/ 314722 h 6119523"/>
                  <a:gd name="connsiteX5" fmla="*/ 7145022 w 8701961"/>
                  <a:gd name="connsiteY5" fmla="*/ 376242 h 6119523"/>
                  <a:gd name="connsiteX6" fmla="*/ 7748239 w 8701961"/>
                  <a:gd name="connsiteY6" fmla="*/ 668670 h 6119523"/>
                  <a:gd name="connsiteX7" fmla="*/ 8266812 w 8701961"/>
                  <a:gd name="connsiteY7" fmla="*/ 1102106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77131 w 8701961"/>
                  <a:gd name="connsiteY4" fmla="*/ 314722 h 6119523"/>
                  <a:gd name="connsiteX5" fmla="*/ 7145022 w 8701961"/>
                  <a:gd name="connsiteY5" fmla="*/ 376242 h 6119523"/>
                  <a:gd name="connsiteX6" fmla="*/ 7748239 w 8701961"/>
                  <a:gd name="connsiteY6" fmla="*/ 668670 h 6119523"/>
                  <a:gd name="connsiteX7" fmla="*/ 8307293 w 8701961"/>
                  <a:gd name="connsiteY7" fmla="*/ 1104487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77131 w 8701961"/>
                  <a:gd name="connsiteY4" fmla="*/ 314722 h 6119523"/>
                  <a:gd name="connsiteX5" fmla="*/ 7145022 w 8701961"/>
                  <a:gd name="connsiteY5" fmla="*/ 376242 h 6119523"/>
                  <a:gd name="connsiteX6" fmla="*/ 7748239 w 8701961"/>
                  <a:gd name="connsiteY6" fmla="*/ 668670 h 6119523"/>
                  <a:gd name="connsiteX7" fmla="*/ 8307293 w 8701961"/>
                  <a:gd name="connsiteY7" fmla="*/ 1104487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2549"/>
                  <a:gd name="connsiteY0" fmla="*/ 244267 h 6119523"/>
                  <a:gd name="connsiteX1" fmla="*/ 3732519 w 8702549"/>
                  <a:gd name="connsiteY1" fmla="*/ 8597 h 6119523"/>
                  <a:gd name="connsiteX2" fmla="*/ 5080552 w 8702549"/>
                  <a:gd name="connsiteY2" fmla="*/ 65158 h 6119523"/>
                  <a:gd name="connsiteX3" fmla="*/ 5834696 w 8702549"/>
                  <a:gd name="connsiteY3" fmla="*/ 197133 h 6119523"/>
                  <a:gd name="connsiteX4" fmla="*/ 6577131 w 8702549"/>
                  <a:gd name="connsiteY4" fmla="*/ 314722 h 6119523"/>
                  <a:gd name="connsiteX5" fmla="*/ 7145022 w 8702549"/>
                  <a:gd name="connsiteY5" fmla="*/ 376242 h 6119523"/>
                  <a:gd name="connsiteX6" fmla="*/ 7748239 w 8702549"/>
                  <a:gd name="connsiteY6" fmla="*/ 668670 h 6119523"/>
                  <a:gd name="connsiteX7" fmla="*/ 8307293 w 8702549"/>
                  <a:gd name="connsiteY7" fmla="*/ 1104487 h 6119523"/>
                  <a:gd name="connsiteX8" fmla="*/ 8587324 w 8702549"/>
                  <a:gd name="connsiteY8" fmla="*/ 1724275 h 6119523"/>
                  <a:gd name="connsiteX9" fmla="*/ 8634555 w 8702549"/>
                  <a:gd name="connsiteY9" fmla="*/ 2337018 h 6119523"/>
                  <a:gd name="connsiteX10" fmla="*/ 8700445 w 8702549"/>
                  <a:gd name="connsiteY10" fmla="*/ 3223137 h 6119523"/>
                  <a:gd name="connsiteX11" fmla="*/ 8549616 w 8702549"/>
                  <a:gd name="connsiteY11" fmla="*/ 3949001 h 6119523"/>
                  <a:gd name="connsiteX12" fmla="*/ 8200824 w 8702549"/>
                  <a:gd name="connsiteY12" fmla="*/ 4976523 h 6119523"/>
                  <a:gd name="connsiteX13" fmla="*/ 7757764 w 8702549"/>
                  <a:gd name="connsiteY13" fmla="*/ 5419583 h 6119523"/>
                  <a:gd name="connsiteX14" fmla="*/ 6258903 w 8702549"/>
                  <a:gd name="connsiteY14" fmla="*/ 5947484 h 6119523"/>
                  <a:gd name="connsiteX15" fmla="*/ 5127686 w 8702549"/>
                  <a:gd name="connsiteY15" fmla="*/ 6098313 h 6119523"/>
                  <a:gd name="connsiteX16" fmla="*/ 3939909 w 8702549"/>
                  <a:gd name="connsiteY16" fmla="*/ 6079459 h 6119523"/>
                  <a:gd name="connsiteX17" fmla="*/ 2573022 w 8702549"/>
                  <a:gd name="connsiteY17" fmla="*/ 5740094 h 6119523"/>
                  <a:gd name="connsiteX18" fmla="*/ 1488940 w 8702549"/>
                  <a:gd name="connsiteY18" fmla="*/ 5212193 h 6119523"/>
                  <a:gd name="connsiteX19" fmla="*/ 876197 w 8702549"/>
                  <a:gd name="connsiteY19" fmla="*/ 5033084 h 6119523"/>
                  <a:gd name="connsiteX20" fmla="*/ 574540 w 8702549"/>
                  <a:gd name="connsiteY20" fmla="*/ 4693719 h 6119523"/>
                  <a:gd name="connsiteX21" fmla="*/ 263455 w 8702549"/>
                  <a:gd name="connsiteY21" fmla="*/ 3939574 h 6119523"/>
                  <a:gd name="connsiteX22" fmla="*/ 37212 w 8702549"/>
                  <a:gd name="connsiteY22" fmla="*/ 3062882 h 6119523"/>
                  <a:gd name="connsiteX23" fmla="*/ 27785 w 8702549"/>
                  <a:gd name="connsiteY23" fmla="*/ 2054214 h 6119523"/>
                  <a:gd name="connsiteX24" fmla="*/ 310589 w 8702549"/>
                  <a:gd name="connsiteY24" fmla="*/ 1102106 h 6119523"/>
                  <a:gd name="connsiteX25" fmla="*/ 706515 w 8702549"/>
                  <a:gd name="connsiteY25" fmla="*/ 583632 h 6119523"/>
                  <a:gd name="connsiteX26" fmla="*/ 1394672 w 8702549"/>
                  <a:gd name="connsiteY26" fmla="*/ 291401 h 6119523"/>
                  <a:gd name="connsiteX0" fmla="*/ 1451233 w 8702549"/>
                  <a:gd name="connsiteY0" fmla="*/ 244267 h 6119523"/>
                  <a:gd name="connsiteX1" fmla="*/ 3732519 w 8702549"/>
                  <a:gd name="connsiteY1" fmla="*/ 8597 h 6119523"/>
                  <a:gd name="connsiteX2" fmla="*/ 5080552 w 8702549"/>
                  <a:gd name="connsiteY2" fmla="*/ 65158 h 6119523"/>
                  <a:gd name="connsiteX3" fmla="*/ 5834696 w 8702549"/>
                  <a:gd name="connsiteY3" fmla="*/ 197133 h 6119523"/>
                  <a:gd name="connsiteX4" fmla="*/ 6577131 w 8702549"/>
                  <a:gd name="connsiteY4" fmla="*/ 314722 h 6119523"/>
                  <a:gd name="connsiteX5" fmla="*/ 7145022 w 8702549"/>
                  <a:gd name="connsiteY5" fmla="*/ 376242 h 6119523"/>
                  <a:gd name="connsiteX6" fmla="*/ 7748239 w 8702549"/>
                  <a:gd name="connsiteY6" fmla="*/ 668670 h 6119523"/>
                  <a:gd name="connsiteX7" fmla="*/ 8307293 w 8702549"/>
                  <a:gd name="connsiteY7" fmla="*/ 1104487 h 6119523"/>
                  <a:gd name="connsiteX8" fmla="*/ 8587324 w 8702549"/>
                  <a:gd name="connsiteY8" fmla="*/ 1724275 h 6119523"/>
                  <a:gd name="connsiteX9" fmla="*/ 8634555 w 8702549"/>
                  <a:gd name="connsiteY9" fmla="*/ 2337018 h 6119523"/>
                  <a:gd name="connsiteX10" fmla="*/ 8700445 w 8702549"/>
                  <a:gd name="connsiteY10" fmla="*/ 3223137 h 6119523"/>
                  <a:gd name="connsiteX11" fmla="*/ 8549616 w 8702549"/>
                  <a:gd name="connsiteY11" fmla="*/ 3949001 h 6119523"/>
                  <a:gd name="connsiteX12" fmla="*/ 8200824 w 8702549"/>
                  <a:gd name="connsiteY12" fmla="*/ 4976523 h 6119523"/>
                  <a:gd name="connsiteX13" fmla="*/ 7757764 w 8702549"/>
                  <a:gd name="connsiteY13" fmla="*/ 5419583 h 6119523"/>
                  <a:gd name="connsiteX14" fmla="*/ 6258903 w 8702549"/>
                  <a:gd name="connsiteY14" fmla="*/ 5947484 h 6119523"/>
                  <a:gd name="connsiteX15" fmla="*/ 5127686 w 8702549"/>
                  <a:gd name="connsiteY15" fmla="*/ 6098313 h 6119523"/>
                  <a:gd name="connsiteX16" fmla="*/ 3939909 w 8702549"/>
                  <a:gd name="connsiteY16" fmla="*/ 6079459 h 6119523"/>
                  <a:gd name="connsiteX17" fmla="*/ 2573022 w 8702549"/>
                  <a:gd name="connsiteY17" fmla="*/ 5740094 h 6119523"/>
                  <a:gd name="connsiteX18" fmla="*/ 1488940 w 8702549"/>
                  <a:gd name="connsiteY18" fmla="*/ 5212193 h 6119523"/>
                  <a:gd name="connsiteX19" fmla="*/ 876197 w 8702549"/>
                  <a:gd name="connsiteY19" fmla="*/ 5033084 h 6119523"/>
                  <a:gd name="connsiteX20" fmla="*/ 574540 w 8702549"/>
                  <a:gd name="connsiteY20" fmla="*/ 4693719 h 6119523"/>
                  <a:gd name="connsiteX21" fmla="*/ 263455 w 8702549"/>
                  <a:gd name="connsiteY21" fmla="*/ 3939574 h 6119523"/>
                  <a:gd name="connsiteX22" fmla="*/ 37212 w 8702549"/>
                  <a:gd name="connsiteY22" fmla="*/ 3062882 h 6119523"/>
                  <a:gd name="connsiteX23" fmla="*/ 27785 w 8702549"/>
                  <a:gd name="connsiteY23" fmla="*/ 2054214 h 6119523"/>
                  <a:gd name="connsiteX24" fmla="*/ 310589 w 8702549"/>
                  <a:gd name="connsiteY24" fmla="*/ 1102106 h 6119523"/>
                  <a:gd name="connsiteX25" fmla="*/ 706515 w 8702549"/>
                  <a:gd name="connsiteY25" fmla="*/ 583632 h 6119523"/>
                  <a:gd name="connsiteX26" fmla="*/ 1394672 w 8702549"/>
                  <a:gd name="connsiteY26" fmla="*/ 291401 h 6119523"/>
                  <a:gd name="connsiteX0" fmla="*/ 1451233 w 8702549"/>
                  <a:gd name="connsiteY0" fmla="*/ 244267 h 6119523"/>
                  <a:gd name="connsiteX1" fmla="*/ 3732519 w 8702549"/>
                  <a:gd name="connsiteY1" fmla="*/ 8597 h 6119523"/>
                  <a:gd name="connsiteX2" fmla="*/ 5080552 w 8702549"/>
                  <a:gd name="connsiteY2" fmla="*/ 65158 h 6119523"/>
                  <a:gd name="connsiteX3" fmla="*/ 5834696 w 8702549"/>
                  <a:gd name="connsiteY3" fmla="*/ 197133 h 6119523"/>
                  <a:gd name="connsiteX4" fmla="*/ 6577131 w 8702549"/>
                  <a:gd name="connsiteY4" fmla="*/ 314722 h 6119523"/>
                  <a:gd name="connsiteX5" fmla="*/ 7145022 w 8702549"/>
                  <a:gd name="connsiteY5" fmla="*/ 376242 h 6119523"/>
                  <a:gd name="connsiteX6" fmla="*/ 7748239 w 8702549"/>
                  <a:gd name="connsiteY6" fmla="*/ 668670 h 6119523"/>
                  <a:gd name="connsiteX7" fmla="*/ 8307293 w 8702549"/>
                  <a:gd name="connsiteY7" fmla="*/ 1104487 h 6119523"/>
                  <a:gd name="connsiteX8" fmla="*/ 8587324 w 8702549"/>
                  <a:gd name="connsiteY8" fmla="*/ 1724275 h 6119523"/>
                  <a:gd name="connsiteX9" fmla="*/ 8634555 w 8702549"/>
                  <a:gd name="connsiteY9" fmla="*/ 2337018 h 6119523"/>
                  <a:gd name="connsiteX10" fmla="*/ 8700445 w 8702549"/>
                  <a:gd name="connsiteY10" fmla="*/ 3223137 h 6119523"/>
                  <a:gd name="connsiteX11" fmla="*/ 8549616 w 8702549"/>
                  <a:gd name="connsiteY11" fmla="*/ 3949001 h 6119523"/>
                  <a:gd name="connsiteX12" fmla="*/ 8200824 w 8702549"/>
                  <a:gd name="connsiteY12" fmla="*/ 4976523 h 6119523"/>
                  <a:gd name="connsiteX13" fmla="*/ 7757764 w 8702549"/>
                  <a:gd name="connsiteY13" fmla="*/ 5419583 h 6119523"/>
                  <a:gd name="connsiteX14" fmla="*/ 6258903 w 8702549"/>
                  <a:gd name="connsiteY14" fmla="*/ 5947484 h 6119523"/>
                  <a:gd name="connsiteX15" fmla="*/ 5127686 w 8702549"/>
                  <a:gd name="connsiteY15" fmla="*/ 6098313 h 6119523"/>
                  <a:gd name="connsiteX16" fmla="*/ 3939909 w 8702549"/>
                  <a:gd name="connsiteY16" fmla="*/ 6079459 h 6119523"/>
                  <a:gd name="connsiteX17" fmla="*/ 2573022 w 8702549"/>
                  <a:gd name="connsiteY17" fmla="*/ 5740094 h 6119523"/>
                  <a:gd name="connsiteX18" fmla="*/ 1488940 w 8702549"/>
                  <a:gd name="connsiteY18" fmla="*/ 5212193 h 6119523"/>
                  <a:gd name="connsiteX19" fmla="*/ 876197 w 8702549"/>
                  <a:gd name="connsiteY19" fmla="*/ 5033084 h 6119523"/>
                  <a:gd name="connsiteX20" fmla="*/ 574540 w 8702549"/>
                  <a:gd name="connsiteY20" fmla="*/ 4693719 h 6119523"/>
                  <a:gd name="connsiteX21" fmla="*/ 263455 w 8702549"/>
                  <a:gd name="connsiteY21" fmla="*/ 3939574 h 6119523"/>
                  <a:gd name="connsiteX22" fmla="*/ 37212 w 8702549"/>
                  <a:gd name="connsiteY22" fmla="*/ 3062882 h 6119523"/>
                  <a:gd name="connsiteX23" fmla="*/ 27785 w 8702549"/>
                  <a:gd name="connsiteY23" fmla="*/ 2054214 h 6119523"/>
                  <a:gd name="connsiteX24" fmla="*/ 310589 w 8702549"/>
                  <a:gd name="connsiteY24" fmla="*/ 1102106 h 6119523"/>
                  <a:gd name="connsiteX25" fmla="*/ 706515 w 8702549"/>
                  <a:gd name="connsiteY25" fmla="*/ 583632 h 6119523"/>
                  <a:gd name="connsiteX26" fmla="*/ 1394672 w 8702549"/>
                  <a:gd name="connsiteY26" fmla="*/ 291401 h 6119523"/>
                  <a:gd name="connsiteX0" fmla="*/ 1451233 w 8702549"/>
                  <a:gd name="connsiteY0" fmla="*/ 244267 h 6119523"/>
                  <a:gd name="connsiteX1" fmla="*/ 3732519 w 8702549"/>
                  <a:gd name="connsiteY1" fmla="*/ 8597 h 6119523"/>
                  <a:gd name="connsiteX2" fmla="*/ 5080552 w 8702549"/>
                  <a:gd name="connsiteY2" fmla="*/ 65158 h 6119523"/>
                  <a:gd name="connsiteX3" fmla="*/ 5834696 w 8702549"/>
                  <a:gd name="connsiteY3" fmla="*/ 197133 h 6119523"/>
                  <a:gd name="connsiteX4" fmla="*/ 6577131 w 8702549"/>
                  <a:gd name="connsiteY4" fmla="*/ 314722 h 6119523"/>
                  <a:gd name="connsiteX5" fmla="*/ 7145022 w 8702549"/>
                  <a:gd name="connsiteY5" fmla="*/ 376242 h 6119523"/>
                  <a:gd name="connsiteX6" fmla="*/ 7748239 w 8702549"/>
                  <a:gd name="connsiteY6" fmla="*/ 668670 h 6119523"/>
                  <a:gd name="connsiteX7" fmla="*/ 8307293 w 8702549"/>
                  <a:gd name="connsiteY7" fmla="*/ 1104487 h 6119523"/>
                  <a:gd name="connsiteX8" fmla="*/ 8587324 w 8702549"/>
                  <a:gd name="connsiteY8" fmla="*/ 1724275 h 6119523"/>
                  <a:gd name="connsiteX9" fmla="*/ 8634555 w 8702549"/>
                  <a:gd name="connsiteY9" fmla="*/ 2337018 h 6119523"/>
                  <a:gd name="connsiteX10" fmla="*/ 8700445 w 8702549"/>
                  <a:gd name="connsiteY10" fmla="*/ 3223137 h 6119523"/>
                  <a:gd name="connsiteX11" fmla="*/ 8549616 w 8702549"/>
                  <a:gd name="connsiteY11" fmla="*/ 3949001 h 6119523"/>
                  <a:gd name="connsiteX12" fmla="*/ 8200824 w 8702549"/>
                  <a:gd name="connsiteY12" fmla="*/ 4976523 h 6119523"/>
                  <a:gd name="connsiteX13" fmla="*/ 7757764 w 8702549"/>
                  <a:gd name="connsiteY13" fmla="*/ 5419583 h 6119523"/>
                  <a:gd name="connsiteX14" fmla="*/ 6258903 w 8702549"/>
                  <a:gd name="connsiteY14" fmla="*/ 5947484 h 6119523"/>
                  <a:gd name="connsiteX15" fmla="*/ 5127686 w 8702549"/>
                  <a:gd name="connsiteY15" fmla="*/ 6098313 h 6119523"/>
                  <a:gd name="connsiteX16" fmla="*/ 3939909 w 8702549"/>
                  <a:gd name="connsiteY16" fmla="*/ 6079459 h 6119523"/>
                  <a:gd name="connsiteX17" fmla="*/ 2573022 w 8702549"/>
                  <a:gd name="connsiteY17" fmla="*/ 5740094 h 6119523"/>
                  <a:gd name="connsiteX18" fmla="*/ 1488940 w 8702549"/>
                  <a:gd name="connsiteY18" fmla="*/ 5212193 h 6119523"/>
                  <a:gd name="connsiteX19" fmla="*/ 876197 w 8702549"/>
                  <a:gd name="connsiteY19" fmla="*/ 5033084 h 6119523"/>
                  <a:gd name="connsiteX20" fmla="*/ 574540 w 8702549"/>
                  <a:gd name="connsiteY20" fmla="*/ 4693719 h 6119523"/>
                  <a:gd name="connsiteX21" fmla="*/ 263455 w 8702549"/>
                  <a:gd name="connsiteY21" fmla="*/ 3939574 h 6119523"/>
                  <a:gd name="connsiteX22" fmla="*/ 37212 w 8702549"/>
                  <a:gd name="connsiteY22" fmla="*/ 3062882 h 6119523"/>
                  <a:gd name="connsiteX23" fmla="*/ 27785 w 8702549"/>
                  <a:gd name="connsiteY23" fmla="*/ 2054214 h 6119523"/>
                  <a:gd name="connsiteX24" fmla="*/ 310589 w 8702549"/>
                  <a:gd name="connsiteY24" fmla="*/ 1102106 h 6119523"/>
                  <a:gd name="connsiteX25" fmla="*/ 706515 w 8702549"/>
                  <a:gd name="connsiteY25" fmla="*/ 583632 h 6119523"/>
                  <a:gd name="connsiteX26" fmla="*/ 1394672 w 8702549"/>
                  <a:gd name="connsiteY26" fmla="*/ 291401 h 6119523"/>
                  <a:gd name="connsiteX0" fmla="*/ 1451233 w 8702549"/>
                  <a:gd name="connsiteY0" fmla="*/ 244267 h 6119523"/>
                  <a:gd name="connsiteX1" fmla="*/ 3732519 w 8702549"/>
                  <a:gd name="connsiteY1" fmla="*/ 8597 h 6119523"/>
                  <a:gd name="connsiteX2" fmla="*/ 5080552 w 8702549"/>
                  <a:gd name="connsiteY2" fmla="*/ 65158 h 6119523"/>
                  <a:gd name="connsiteX3" fmla="*/ 5834696 w 8702549"/>
                  <a:gd name="connsiteY3" fmla="*/ 197133 h 6119523"/>
                  <a:gd name="connsiteX4" fmla="*/ 6577131 w 8702549"/>
                  <a:gd name="connsiteY4" fmla="*/ 314722 h 6119523"/>
                  <a:gd name="connsiteX5" fmla="*/ 7145022 w 8702549"/>
                  <a:gd name="connsiteY5" fmla="*/ 376242 h 6119523"/>
                  <a:gd name="connsiteX6" fmla="*/ 7748239 w 8702549"/>
                  <a:gd name="connsiteY6" fmla="*/ 668670 h 6119523"/>
                  <a:gd name="connsiteX7" fmla="*/ 8307293 w 8702549"/>
                  <a:gd name="connsiteY7" fmla="*/ 1104487 h 6119523"/>
                  <a:gd name="connsiteX8" fmla="*/ 8587324 w 8702549"/>
                  <a:gd name="connsiteY8" fmla="*/ 1724275 h 6119523"/>
                  <a:gd name="connsiteX9" fmla="*/ 8634555 w 8702549"/>
                  <a:gd name="connsiteY9" fmla="*/ 2337018 h 6119523"/>
                  <a:gd name="connsiteX10" fmla="*/ 8700445 w 8702549"/>
                  <a:gd name="connsiteY10" fmla="*/ 3223137 h 6119523"/>
                  <a:gd name="connsiteX11" fmla="*/ 8549616 w 8702549"/>
                  <a:gd name="connsiteY11" fmla="*/ 3949001 h 6119523"/>
                  <a:gd name="connsiteX12" fmla="*/ 8200824 w 8702549"/>
                  <a:gd name="connsiteY12" fmla="*/ 4976523 h 6119523"/>
                  <a:gd name="connsiteX13" fmla="*/ 7757764 w 8702549"/>
                  <a:gd name="connsiteY13" fmla="*/ 5419583 h 6119523"/>
                  <a:gd name="connsiteX14" fmla="*/ 6258903 w 8702549"/>
                  <a:gd name="connsiteY14" fmla="*/ 5947484 h 6119523"/>
                  <a:gd name="connsiteX15" fmla="*/ 5127686 w 8702549"/>
                  <a:gd name="connsiteY15" fmla="*/ 6098313 h 6119523"/>
                  <a:gd name="connsiteX16" fmla="*/ 3939909 w 8702549"/>
                  <a:gd name="connsiteY16" fmla="*/ 6079459 h 6119523"/>
                  <a:gd name="connsiteX17" fmla="*/ 2573022 w 8702549"/>
                  <a:gd name="connsiteY17" fmla="*/ 5740094 h 6119523"/>
                  <a:gd name="connsiteX18" fmla="*/ 1488940 w 8702549"/>
                  <a:gd name="connsiteY18" fmla="*/ 5212193 h 6119523"/>
                  <a:gd name="connsiteX19" fmla="*/ 876197 w 8702549"/>
                  <a:gd name="connsiteY19" fmla="*/ 5033084 h 6119523"/>
                  <a:gd name="connsiteX20" fmla="*/ 574540 w 8702549"/>
                  <a:gd name="connsiteY20" fmla="*/ 4693719 h 6119523"/>
                  <a:gd name="connsiteX21" fmla="*/ 263455 w 8702549"/>
                  <a:gd name="connsiteY21" fmla="*/ 3939574 h 6119523"/>
                  <a:gd name="connsiteX22" fmla="*/ 37212 w 8702549"/>
                  <a:gd name="connsiteY22" fmla="*/ 3062882 h 6119523"/>
                  <a:gd name="connsiteX23" fmla="*/ 27785 w 8702549"/>
                  <a:gd name="connsiteY23" fmla="*/ 2054214 h 6119523"/>
                  <a:gd name="connsiteX24" fmla="*/ 310589 w 8702549"/>
                  <a:gd name="connsiteY24" fmla="*/ 1102106 h 6119523"/>
                  <a:gd name="connsiteX25" fmla="*/ 706515 w 8702549"/>
                  <a:gd name="connsiteY25" fmla="*/ 583632 h 6119523"/>
                  <a:gd name="connsiteX26" fmla="*/ 1394672 w 8702549"/>
                  <a:gd name="connsiteY26" fmla="*/ 291401 h 6119523"/>
                  <a:gd name="connsiteX0" fmla="*/ 1451233 w 8702549"/>
                  <a:gd name="connsiteY0" fmla="*/ 244267 h 6119523"/>
                  <a:gd name="connsiteX1" fmla="*/ 3732519 w 8702549"/>
                  <a:gd name="connsiteY1" fmla="*/ 8597 h 6119523"/>
                  <a:gd name="connsiteX2" fmla="*/ 5080552 w 8702549"/>
                  <a:gd name="connsiteY2" fmla="*/ 65158 h 6119523"/>
                  <a:gd name="connsiteX3" fmla="*/ 5834696 w 8702549"/>
                  <a:gd name="connsiteY3" fmla="*/ 197133 h 6119523"/>
                  <a:gd name="connsiteX4" fmla="*/ 6577131 w 8702549"/>
                  <a:gd name="connsiteY4" fmla="*/ 314722 h 6119523"/>
                  <a:gd name="connsiteX5" fmla="*/ 7145022 w 8702549"/>
                  <a:gd name="connsiteY5" fmla="*/ 376242 h 6119523"/>
                  <a:gd name="connsiteX6" fmla="*/ 7748239 w 8702549"/>
                  <a:gd name="connsiteY6" fmla="*/ 668670 h 6119523"/>
                  <a:gd name="connsiteX7" fmla="*/ 8307293 w 8702549"/>
                  <a:gd name="connsiteY7" fmla="*/ 1104487 h 6119523"/>
                  <a:gd name="connsiteX8" fmla="*/ 8587324 w 8702549"/>
                  <a:gd name="connsiteY8" fmla="*/ 1724275 h 6119523"/>
                  <a:gd name="connsiteX9" fmla="*/ 8634555 w 8702549"/>
                  <a:gd name="connsiteY9" fmla="*/ 2337018 h 6119523"/>
                  <a:gd name="connsiteX10" fmla="*/ 8700445 w 8702549"/>
                  <a:gd name="connsiteY10" fmla="*/ 3223137 h 6119523"/>
                  <a:gd name="connsiteX11" fmla="*/ 8549616 w 8702549"/>
                  <a:gd name="connsiteY11" fmla="*/ 3949001 h 6119523"/>
                  <a:gd name="connsiteX12" fmla="*/ 8200824 w 8702549"/>
                  <a:gd name="connsiteY12" fmla="*/ 4976523 h 6119523"/>
                  <a:gd name="connsiteX13" fmla="*/ 7757764 w 8702549"/>
                  <a:gd name="connsiteY13" fmla="*/ 5419583 h 6119523"/>
                  <a:gd name="connsiteX14" fmla="*/ 6258903 w 8702549"/>
                  <a:gd name="connsiteY14" fmla="*/ 5947484 h 6119523"/>
                  <a:gd name="connsiteX15" fmla="*/ 5127686 w 8702549"/>
                  <a:gd name="connsiteY15" fmla="*/ 6098313 h 6119523"/>
                  <a:gd name="connsiteX16" fmla="*/ 3939909 w 8702549"/>
                  <a:gd name="connsiteY16" fmla="*/ 6079459 h 6119523"/>
                  <a:gd name="connsiteX17" fmla="*/ 2573022 w 8702549"/>
                  <a:gd name="connsiteY17" fmla="*/ 5740094 h 6119523"/>
                  <a:gd name="connsiteX18" fmla="*/ 1488940 w 8702549"/>
                  <a:gd name="connsiteY18" fmla="*/ 5212193 h 6119523"/>
                  <a:gd name="connsiteX19" fmla="*/ 876197 w 8702549"/>
                  <a:gd name="connsiteY19" fmla="*/ 5033084 h 6119523"/>
                  <a:gd name="connsiteX20" fmla="*/ 574540 w 8702549"/>
                  <a:gd name="connsiteY20" fmla="*/ 4693719 h 6119523"/>
                  <a:gd name="connsiteX21" fmla="*/ 263455 w 8702549"/>
                  <a:gd name="connsiteY21" fmla="*/ 3939574 h 6119523"/>
                  <a:gd name="connsiteX22" fmla="*/ 37212 w 8702549"/>
                  <a:gd name="connsiteY22" fmla="*/ 3062882 h 6119523"/>
                  <a:gd name="connsiteX23" fmla="*/ 27785 w 8702549"/>
                  <a:gd name="connsiteY23" fmla="*/ 2054214 h 6119523"/>
                  <a:gd name="connsiteX24" fmla="*/ 310589 w 8702549"/>
                  <a:gd name="connsiteY24" fmla="*/ 1102106 h 6119523"/>
                  <a:gd name="connsiteX25" fmla="*/ 706515 w 8702549"/>
                  <a:gd name="connsiteY25" fmla="*/ 583632 h 6119523"/>
                  <a:gd name="connsiteX26" fmla="*/ 1394672 w 8702549"/>
                  <a:gd name="connsiteY26" fmla="*/ 291401 h 6119523"/>
                  <a:gd name="connsiteX0" fmla="*/ 1451233 w 8702549"/>
                  <a:gd name="connsiteY0" fmla="*/ 244267 h 6119523"/>
                  <a:gd name="connsiteX1" fmla="*/ 3732519 w 8702549"/>
                  <a:gd name="connsiteY1" fmla="*/ 8597 h 6119523"/>
                  <a:gd name="connsiteX2" fmla="*/ 5080552 w 8702549"/>
                  <a:gd name="connsiteY2" fmla="*/ 65158 h 6119523"/>
                  <a:gd name="connsiteX3" fmla="*/ 5834696 w 8702549"/>
                  <a:gd name="connsiteY3" fmla="*/ 197133 h 6119523"/>
                  <a:gd name="connsiteX4" fmla="*/ 6577131 w 8702549"/>
                  <a:gd name="connsiteY4" fmla="*/ 314722 h 6119523"/>
                  <a:gd name="connsiteX5" fmla="*/ 7145022 w 8702549"/>
                  <a:gd name="connsiteY5" fmla="*/ 376242 h 6119523"/>
                  <a:gd name="connsiteX6" fmla="*/ 7748239 w 8702549"/>
                  <a:gd name="connsiteY6" fmla="*/ 668670 h 6119523"/>
                  <a:gd name="connsiteX7" fmla="*/ 8307293 w 8702549"/>
                  <a:gd name="connsiteY7" fmla="*/ 1104487 h 6119523"/>
                  <a:gd name="connsiteX8" fmla="*/ 8587324 w 8702549"/>
                  <a:gd name="connsiteY8" fmla="*/ 1724275 h 6119523"/>
                  <a:gd name="connsiteX9" fmla="*/ 8634555 w 8702549"/>
                  <a:gd name="connsiteY9" fmla="*/ 2337018 h 6119523"/>
                  <a:gd name="connsiteX10" fmla="*/ 8700445 w 8702549"/>
                  <a:gd name="connsiteY10" fmla="*/ 3223137 h 6119523"/>
                  <a:gd name="connsiteX11" fmla="*/ 8549616 w 8702549"/>
                  <a:gd name="connsiteY11" fmla="*/ 3949001 h 6119523"/>
                  <a:gd name="connsiteX12" fmla="*/ 8200824 w 8702549"/>
                  <a:gd name="connsiteY12" fmla="*/ 4976523 h 6119523"/>
                  <a:gd name="connsiteX13" fmla="*/ 7757764 w 8702549"/>
                  <a:gd name="connsiteY13" fmla="*/ 5419583 h 6119523"/>
                  <a:gd name="connsiteX14" fmla="*/ 6258903 w 8702549"/>
                  <a:gd name="connsiteY14" fmla="*/ 5947484 h 6119523"/>
                  <a:gd name="connsiteX15" fmla="*/ 5127686 w 8702549"/>
                  <a:gd name="connsiteY15" fmla="*/ 6098313 h 6119523"/>
                  <a:gd name="connsiteX16" fmla="*/ 3939909 w 8702549"/>
                  <a:gd name="connsiteY16" fmla="*/ 6079459 h 6119523"/>
                  <a:gd name="connsiteX17" fmla="*/ 2573022 w 8702549"/>
                  <a:gd name="connsiteY17" fmla="*/ 5740094 h 6119523"/>
                  <a:gd name="connsiteX18" fmla="*/ 1488940 w 8702549"/>
                  <a:gd name="connsiteY18" fmla="*/ 5212193 h 6119523"/>
                  <a:gd name="connsiteX19" fmla="*/ 876197 w 8702549"/>
                  <a:gd name="connsiteY19" fmla="*/ 5033084 h 6119523"/>
                  <a:gd name="connsiteX20" fmla="*/ 574540 w 8702549"/>
                  <a:gd name="connsiteY20" fmla="*/ 4693719 h 6119523"/>
                  <a:gd name="connsiteX21" fmla="*/ 263455 w 8702549"/>
                  <a:gd name="connsiteY21" fmla="*/ 3939574 h 6119523"/>
                  <a:gd name="connsiteX22" fmla="*/ 37212 w 8702549"/>
                  <a:gd name="connsiteY22" fmla="*/ 3062882 h 6119523"/>
                  <a:gd name="connsiteX23" fmla="*/ 27785 w 8702549"/>
                  <a:gd name="connsiteY23" fmla="*/ 2054214 h 6119523"/>
                  <a:gd name="connsiteX24" fmla="*/ 310589 w 8702549"/>
                  <a:gd name="connsiteY24" fmla="*/ 1102106 h 6119523"/>
                  <a:gd name="connsiteX25" fmla="*/ 706515 w 8702549"/>
                  <a:gd name="connsiteY25" fmla="*/ 583632 h 6119523"/>
                  <a:gd name="connsiteX26" fmla="*/ 1394672 w 8702549"/>
                  <a:gd name="connsiteY26" fmla="*/ 291401 h 6119523"/>
                  <a:gd name="connsiteX0" fmla="*/ 1451233 w 8702549"/>
                  <a:gd name="connsiteY0" fmla="*/ 244267 h 6113679"/>
                  <a:gd name="connsiteX1" fmla="*/ 3732519 w 8702549"/>
                  <a:gd name="connsiteY1" fmla="*/ 8597 h 6113679"/>
                  <a:gd name="connsiteX2" fmla="*/ 5080552 w 8702549"/>
                  <a:gd name="connsiteY2" fmla="*/ 65158 h 6113679"/>
                  <a:gd name="connsiteX3" fmla="*/ 5834696 w 8702549"/>
                  <a:gd name="connsiteY3" fmla="*/ 197133 h 6113679"/>
                  <a:gd name="connsiteX4" fmla="*/ 6577131 w 8702549"/>
                  <a:gd name="connsiteY4" fmla="*/ 314722 h 6113679"/>
                  <a:gd name="connsiteX5" fmla="*/ 7145022 w 8702549"/>
                  <a:gd name="connsiteY5" fmla="*/ 376242 h 6113679"/>
                  <a:gd name="connsiteX6" fmla="*/ 7748239 w 8702549"/>
                  <a:gd name="connsiteY6" fmla="*/ 668670 h 6113679"/>
                  <a:gd name="connsiteX7" fmla="*/ 8307293 w 8702549"/>
                  <a:gd name="connsiteY7" fmla="*/ 1104487 h 6113679"/>
                  <a:gd name="connsiteX8" fmla="*/ 8587324 w 8702549"/>
                  <a:gd name="connsiteY8" fmla="*/ 1724275 h 6113679"/>
                  <a:gd name="connsiteX9" fmla="*/ 8634555 w 8702549"/>
                  <a:gd name="connsiteY9" fmla="*/ 2337018 h 6113679"/>
                  <a:gd name="connsiteX10" fmla="*/ 8700445 w 8702549"/>
                  <a:gd name="connsiteY10" fmla="*/ 3223137 h 6113679"/>
                  <a:gd name="connsiteX11" fmla="*/ 8549616 w 8702549"/>
                  <a:gd name="connsiteY11" fmla="*/ 3949001 h 6113679"/>
                  <a:gd name="connsiteX12" fmla="*/ 8200824 w 8702549"/>
                  <a:gd name="connsiteY12" fmla="*/ 4976523 h 6113679"/>
                  <a:gd name="connsiteX13" fmla="*/ 7757764 w 8702549"/>
                  <a:gd name="connsiteY13" fmla="*/ 5419583 h 6113679"/>
                  <a:gd name="connsiteX14" fmla="*/ 6258903 w 8702549"/>
                  <a:gd name="connsiteY14" fmla="*/ 5947484 h 6113679"/>
                  <a:gd name="connsiteX15" fmla="*/ 5127686 w 8702549"/>
                  <a:gd name="connsiteY15" fmla="*/ 6098313 h 6113679"/>
                  <a:gd name="connsiteX16" fmla="*/ 3939909 w 8702549"/>
                  <a:gd name="connsiteY16" fmla="*/ 6079459 h 6113679"/>
                  <a:gd name="connsiteX17" fmla="*/ 2573022 w 8702549"/>
                  <a:gd name="connsiteY17" fmla="*/ 5740094 h 6113679"/>
                  <a:gd name="connsiteX18" fmla="*/ 1488940 w 8702549"/>
                  <a:gd name="connsiteY18" fmla="*/ 5212193 h 6113679"/>
                  <a:gd name="connsiteX19" fmla="*/ 876197 w 8702549"/>
                  <a:gd name="connsiteY19" fmla="*/ 5033084 h 6113679"/>
                  <a:gd name="connsiteX20" fmla="*/ 574540 w 8702549"/>
                  <a:gd name="connsiteY20" fmla="*/ 4693719 h 6113679"/>
                  <a:gd name="connsiteX21" fmla="*/ 263455 w 8702549"/>
                  <a:gd name="connsiteY21" fmla="*/ 3939574 h 6113679"/>
                  <a:gd name="connsiteX22" fmla="*/ 37212 w 8702549"/>
                  <a:gd name="connsiteY22" fmla="*/ 3062882 h 6113679"/>
                  <a:gd name="connsiteX23" fmla="*/ 27785 w 8702549"/>
                  <a:gd name="connsiteY23" fmla="*/ 2054214 h 6113679"/>
                  <a:gd name="connsiteX24" fmla="*/ 310589 w 8702549"/>
                  <a:gd name="connsiteY24" fmla="*/ 1102106 h 6113679"/>
                  <a:gd name="connsiteX25" fmla="*/ 706515 w 8702549"/>
                  <a:gd name="connsiteY25" fmla="*/ 583632 h 6113679"/>
                  <a:gd name="connsiteX26" fmla="*/ 1394672 w 8702549"/>
                  <a:gd name="connsiteY26" fmla="*/ 291401 h 6113679"/>
                  <a:gd name="connsiteX0" fmla="*/ 1451233 w 8702549"/>
                  <a:gd name="connsiteY0" fmla="*/ 244267 h 6118199"/>
                  <a:gd name="connsiteX1" fmla="*/ 3732519 w 8702549"/>
                  <a:gd name="connsiteY1" fmla="*/ 8597 h 6118199"/>
                  <a:gd name="connsiteX2" fmla="*/ 5080552 w 8702549"/>
                  <a:gd name="connsiteY2" fmla="*/ 65158 h 6118199"/>
                  <a:gd name="connsiteX3" fmla="*/ 5834696 w 8702549"/>
                  <a:gd name="connsiteY3" fmla="*/ 197133 h 6118199"/>
                  <a:gd name="connsiteX4" fmla="*/ 6577131 w 8702549"/>
                  <a:gd name="connsiteY4" fmla="*/ 314722 h 6118199"/>
                  <a:gd name="connsiteX5" fmla="*/ 7145022 w 8702549"/>
                  <a:gd name="connsiteY5" fmla="*/ 376242 h 6118199"/>
                  <a:gd name="connsiteX6" fmla="*/ 7748239 w 8702549"/>
                  <a:gd name="connsiteY6" fmla="*/ 668670 h 6118199"/>
                  <a:gd name="connsiteX7" fmla="*/ 8307293 w 8702549"/>
                  <a:gd name="connsiteY7" fmla="*/ 1104487 h 6118199"/>
                  <a:gd name="connsiteX8" fmla="*/ 8587324 w 8702549"/>
                  <a:gd name="connsiteY8" fmla="*/ 1724275 h 6118199"/>
                  <a:gd name="connsiteX9" fmla="*/ 8634555 w 8702549"/>
                  <a:gd name="connsiteY9" fmla="*/ 2337018 h 6118199"/>
                  <a:gd name="connsiteX10" fmla="*/ 8700445 w 8702549"/>
                  <a:gd name="connsiteY10" fmla="*/ 3223137 h 6118199"/>
                  <a:gd name="connsiteX11" fmla="*/ 8549616 w 8702549"/>
                  <a:gd name="connsiteY11" fmla="*/ 3949001 h 6118199"/>
                  <a:gd name="connsiteX12" fmla="*/ 8200824 w 8702549"/>
                  <a:gd name="connsiteY12" fmla="*/ 4976523 h 6118199"/>
                  <a:gd name="connsiteX13" fmla="*/ 7757764 w 8702549"/>
                  <a:gd name="connsiteY13" fmla="*/ 5419583 h 6118199"/>
                  <a:gd name="connsiteX14" fmla="*/ 6258903 w 8702549"/>
                  <a:gd name="connsiteY14" fmla="*/ 5947484 h 6118199"/>
                  <a:gd name="connsiteX15" fmla="*/ 5127686 w 8702549"/>
                  <a:gd name="connsiteY15" fmla="*/ 6098313 h 6118199"/>
                  <a:gd name="connsiteX16" fmla="*/ 3939909 w 8702549"/>
                  <a:gd name="connsiteY16" fmla="*/ 6079459 h 6118199"/>
                  <a:gd name="connsiteX17" fmla="*/ 2565878 w 8702549"/>
                  <a:gd name="connsiteY17" fmla="*/ 5761526 h 6118199"/>
                  <a:gd name="connsiteX18" fmla="*/ 1488940 w 8702549"/>
                  <a:gd name="connsiteY18" fmla="*/ 5212193 h 6118199"/>
                  <a:gd name="connsiteX19" fmla="*/ 876197 w 8702549"/>
                  <a:gd name="connsiteY19" fmla="*/ 5033084 h 6118199"/>
                  <a:gd name="connsiteX20" fmla="*/ 574540 w 8702549"/>
                  <a:gd name="connsiteY20" fmla="*/ 4693719 h 6118199"/>
                  <a:gd name="connsiteX21" fmla="*/ 263455 w 8702549"/>
                  <a:gd name="connsiteY21" fmla="*/ 3939574 h 6118199"/>
                  <a:gd name="connsiteX22" fmla="*/ 37212 w 8702549"/>
                  <a:gd name="connsiteY22" fmla="*/ 3062882 h 6118199"/>
                  <a:gd name="connsiteX23" fmla="*/ 27785 w 8702549"/>
                  <a:gd name="connsiteY23" fmla="*/ 2054214 h 6118199"/>
                  <a:gd name="connsiteX24" fmla="*/ 310589 w 8702549"/>
                  <a:gd name="connsiteY24" fmla="*/ 1102106 h 6118199"/>
                  <a:gd name="connsiteX25" fmla="*/ 706515 w 8702549"/>
                  <a:gd name="connsiteY25" fmla="*/ 583632 h 6118199"/>
                  <a:gd name="connsiteX26" fmla="*/ 1394672 w 8702549"/>
                  <a:gd name="connsiteY26" fmla="*/ 291401 h 6118199"/>
                  <a:gd name="connsiteX0" fmla="*/ 1451233 w 8702549"/>
                  <a:gd name="connsiteY0" fmla="*/ 244267 h 6117478"/>
                  <a:gd name="connsiteX1" fmla="*/ 3732519 w 8702549"/>
                  <a:gd name="connsiteY1" fmla="*/ 8597 h 6117478"/>
                  <a:gd name="connsiteX2" fmla="*/ 5080552 w 8702549"/>
                  <a:gd name="connsiteY2" fmla="*/ 65158 h 6117478"/>
                  <a:gd name="connsiteX3" fmla="*/ 5834696 w 8702549"/>
                  <a:gd name="connsiteY3" fmla="*/ 197133 h 6117478"/>
                  <a:gd name="connsiteX4" fmla="*/ 6577131 w 8702549"/>
                  <a:gd name="connsiteY4" fmla="*/ 314722 h 6117478"/>
                  <a:gd name="connsiteX5" fmla="*/ 7145022 w 8702549"/>
                  <a:gd name="connsiteY5" fmla="*/ 376242 h 6117478"/>
                  <a:gd name="connsiteX6" fmla="*/ 7748239 w 8702549"/>
                  <a:gd name="connsiteY6" fmla="*/ 668670 h 6117478"/>
                  <a:gd name="connsiteX7" fmla="*/ 8307293 w 8702549"/>
                  <a:gd name="connsiteY7" fmla="*/ 1104487 h 6117478"/>
                  <a:gd name="connsiteX8" fmla="*/ 8587324 w 8702549"/>
                  <a:gd name="connsiteY8" fmla="*/ 1724275 h 6117478"/>
                  <a:gd name="connsiteX9" fmla="*/ 8634555 w 8702549"/>
                  <a:gd name="connsiteY9" fmla="*/ 2337018 h 6117478"/>
                  <a:gd name="connsiteX10" fmla="*/ 8700445 w 8702549"/>
                  <a:gd name="connsiteY10" fmla="*/ 3223137 h 6117478"/>
                  <a:gd name="connsiteX11" fmla="*/ 8549616 w 8702549"/>
                  <a:gd name="connsiteY11" fmla="*/ 3949001 h 6117478"/>
                  <a:gd name="connsiteX12" fmla="*/ 8200824 w 8702549"/>
                  <a:gd name="connsiteY12" fmla="*/ 4976523 h 6117478"/>
                  <a:gd name="connsiteX13" fmla="*/ 7757764 w 8702549"/>
                  <a:gd name="connsiteY13" fmla="*/ 5419583 h 6117478"/>
                  <a:gd name="connsiteX14" fmla="*/ 6258903 w 8702549"/>
                  <a:gd name="connsiteY14" fmla="*/ 5947484 h 6117478"/>
                  <a:gd name="connsiteX15" fmla="*/ 5127686 w 8702549"/>
                  <a:gd name="connsiteY15" fmla="*/ 6098313 h 6117478"/>
                  <a:gd name="connsiteX16" fmla="*/ 3939909 w 8702549"/>
                  <a:gd name="connsiteY16" fmla="*/ 6079459 h 6117478"/>
                  <a:gd name="connsiteX17" fmla="*/ 2565878 w 8702549"/>
                  <a:gd name="connsiteY17" fmla="*/ 5773432 h 6117478"/>
                  <a:gd name="connsiteX18" fmla="*/ 1488940 w 8702549"/>
                  <a:gd name="connsiteY18" fmla="*/ 5212193 h 6117478"/>
                  <a:gd name="connsiteX19" fmla="*/ 876197 w 8702549"/>
                  <a:gd name="connsiteY19" fmla="*/ 5033084 h 6117478"/>
                  <a:gd name="connsiteX20" fmla="*/ 574540 w 8702549"/>
                  <a:gd name="connsiteY20" fmla="*/ 4693719 h 6117478"/>
                  <a:gd name="connsiteX21" fmla="*/ 263455 w 8702549"/>
                  <a:gd name="connsiteY21" fmla="*/ 3939574 h 6117478"/>
                  <a:gd name="connsiteX22" fmla="*/ 37212 w 8702549"/>
                  <a:gd name="connsiteY22" fmla="*/ 3062882 h 6117478"/>
                  <a:gd name="connsiteX23" fmla="*/ 27785 w 8702549"/>
                  <a:gd name="connsiteY23" fmla="*/ 2054214 h 6117478"/>
                  <a:gd name="connsiteX24" fmla="*/ 310589 w 8702549"/>
                  <a:gd name="connsiteY24" fmla="*/ 1102106 h 6117478"/>
                  <a:gd name="connsiteX25" fmla="*/ 706515 w 8702549"/>
                  <a:gd name="connsiteY25" fmla="*/ 583632 h 6117478"/>
                  <a:gd name="connsiteX26" fmla="*/ 1394672 w 8702549"/>
                  <a:gd name="connsiteY26" fmla="*/ 291401 h 6117478"/>
                  <a:gd name="connsiteX0" fmla="*/ 1451233 w 8702549"/>
                  <a:gd name="connsiteY0" fmla="*/ 244267 h 6115020"/>
                  <a:gd name="connsiteX1" fmla="*/ 3732519 w 8702549"/>
                  <a:gd name="connsiteY1" fmla="*/ 8597 h 6115020"/>
                  <a:gd name="connsiteX2" fmla="*/ 5080552 w 8702549"/>
                  <a:gd name="connsiteY2" fmla="*/ 65158 h 6115020"/>
                  <a:gd name="connsiteX3" fmla="*/ 5834696 w 8702549"/>
                  <a:gd name="connsiteY3" fmla="*/ 197133 h 6115020"/>
                  <a:gd name="connsiteX4" fmla="*/ 6577131 w 8702549"/>
                  <a:gd name="connsiteY4" fmla="*/ 314722 h 6115020"/>
                  <a:gd name="connsiteX5" fmla="*/ 7145022 w 8702549"/>
                  <a:gd name="connsiteY5" fmla="*/ 376242 h 6115020"/>
                  <a:gd name="connsiteX6" fmla="*/ 7748239 w 8702549"/>
                  <a:gd name="connsiteY6" fmla="*/ 668670 h 6115020"/>
                  <a:gd name="connsiteX7" fmla="*/ 8307293 w 8702549"/>
                  <a:gd name="connsiteY7" fmla="*/ 1104487 h 6115020"/>
                  <a:gd name="connsiteX8" fmla="*/ 8587324 w 8702549"/>
                  <a:gd name="connsiteY8" fmla="*/ 1724275 h 6115020"/>
                  <a:gd name="connsiteX9" fmla="*/ 8634555 w 8702549"/>
                  <a:gd name="connsiteY9" fmla="*/ 2337018 h 6115020"/>
                  <a:gd name="connsiteX10" fmla="*/ 8700445 w 8702549"/>
                  <a:gd name="connsiteY10" fmla="*/ 3223137 h 6115020"/>
                  <a:gd name="connsiteX11" fmla="*/ 8549616 w 8702549"/>
                  <a:gd name="connsiteY11" fmla="*/ 3949001 h 6115020"/>
                  <a:gd name="connsiteX12" fmla="*/ 8200824 w 8702549"/>
                  <a:gd name="connsiteY12" fmla="*/ 4976523 h 6115020"/>
                  <a:gd name="connsiteX13" fmla="*/ 7757764 w 8702549"/>
                  <a:gd name="connsiteY13" fmla="*/ 5419583 h 6115020"/>
                  <a:gd name="connsiteX14" fmla="*/ 6258903 w 8702549"/>
                  <a:gd name="connsiteY14" fmla="*/ 5947484 h 6115020"/>
                  <a:gd name="connsiteX15" fmla="*/ 5127686 w 8702549"/>
                  <a:gd name="connsiteY15" fmla="*/ 6098313 h 6115020"/>
                  <a:gd name="connsiteX16" fmla="*/ 3939909 w 8702549"/>
                  <a:gd name="connsiteY16" fmla="*/ 6074696 h 6115020"/>
                  <a:gd name="connsiteX17" fmla="*/ 2565878 w 8702549"/>
                  <a:gd name="connsiteY17" fmla="*/ 5773432 h 6115020"/>
                  <a:gd name="connsiteX18" fmla="*/ 1488940 w 8702549"/>
                  <a:gd name="connsiteY18" fmla="*/ 5212193 h 6115020"/>
                  <a:gd name="connsiteX19" fmla="*/ 876197 w 8702549"/>
                  <a:gd name="connsiteY19" fmla="*/ 5033084 h 6115020"/>
                  <a:gd name="connsiteX20" fmla="*/ 574540 w 8702549"/>
                  <a:gd name="connsiteY20" fmla="*/ 4693719 h 6115020"/>
                  <a:gd name="connsiteX21" fmla="*/ 263455 w 8702549"/>
                  <a:gd name="connsiteY21" fmla="*/ 3939574 h 6115020"/>
                  <a:gd name="connsiteX22" fmla="*/ 37212 w 8702549"/>
                  <a:gd name="connsiteY22" fmla="*/ 3062882 h 6115020"/>
                  <a:gd name="connsiteX23" fmla="*/ 27785 w 8702549"/>
                  <a:gd name="connsiteY23" fmla="*/ 2054214 h 6115020"/>
                  <a:gd name="connsiteX24" fmla="*/ 310589 w 8702549"/>
                  <a:gd name="connsiteY24" fmla="*/ 1102106 h 6115020"/>
                  <a:gd name="connsiteX25" fmla="*/ 706515 w 8702549"/>
                  <a:gd name="connsiteY25" fmla="*/ 583632 h 6115020"/>
                  <a:gd name="connsiteX26" fmla="*/ 1394672 w 8702549"/>
                  <a:gd name="connsiteY26" fmla="*/ 291401 h 6115020"/>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1488940 w 8702549"/>
                  <a:gd name="connsiteY18" fmla="*/ 5212193 h 6112014"/>
                  <a:gd name="connsiteX19" fmla="*/ 876197 w 8702549"/>
                  <a:gd name="connsiteY19" fmla="*/ 5033084 h 6112014"/>
                  <a:gd name="connsiteX20" fmla="*/ 574540 w 8702549"/>
                  <a:gd name="connsiteY20" fmla="*/ 4693719 h 6112014"/>
                  <a:gd name="connsiteX21" fmla="*/ 263455 w 8702549"/>
                  <a:gd name="connsiteY21" fmla="*/ 3939574 h 6112014"/>
                  <a:gd name="connsiteX22" fmla="*/ 37212 w 8702549"/>
                  <a:gd name="connsiteY22" fmla="*/ 3062882 h 6112014"/>
                  <a:gd name="connsiteX23" fmla="*/ 27785 w 8702549"/>
                  <a:gd name="connsiteY23" fmla="*/ 2054214 h 6112014"/>
                  <a:gd name="connsiteX24" fmla="*/ 310589 w 8702549"/>
                  <a:gd name="connsiteY24" fmla="*/ 1102106 h 6112014"/>
                  <a:gd name="connsiteX25" fmla="*/ 706515 w 8702549"/>
                  <a:gd name="connsiteY25" fmla="*/ 583632 h 6112014"/>
                  <a:gd name="connsiteX26" fmla="*/ 1394672 w 8702549"/>
                  <a:gd name="connsiteY26"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1469890 w 8702549"/>
                  <a:gd name="connsiteY18" fmla="*/ 5252674 h 6112014"/>
                  <a:gd name="connsiteX19" fmla="*/ 876197 w 8702549"/>
                  <a:gd name="connsiteY19" fmla="*/ 5033084 h 6112014"/>
                  <a:gd name="connsiteX20" fmla="*/ 574540 w 8702549"/>
                  <a:gd name="connsiteY20" fmla="*/ 4693719 h 6112014"/>
                  <a:gd name="connsiteX21" fmla="*/ 263455 w 8702549"/>
                  <a:gd name="connsiteY21" fmla="*/ 3939574 h 6112014"/>
                  <a:gd name="connsiteX22" fmla="*/ 37212 w 8702549"/>
                  <a:gd name="connsiteY22" fmla="*/ 3062882 h 6112014"/>
                  <a:gd name="connsiteX23" fmla="*/ 27785 w 8702549"/>
                  <a:gd name="connsiteY23" fmla="*/ 2054214 h 6112014"/>
                  <a:gd name="connsiteX24" fmla="*/ 310589 w 8702549"/>
                  <a:gd name="connsiteY24" fmla="*/ 1102106 h 6112014"/>
                  <a:gd name="connsiteX25" fmla="*/ 706515 w 8702549"/>
                  <a:gd name="connsiteY25" fmla="*/ 583632 h 6112014"/>
                  <a:gd name="connsiteX26" fmla="*/ 1394672 w 8702549"/>
                  <a:gd name="connsiteY26"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1469890 w 8702549"/>
                  <a:gd name="connsiteY18" fmla="*/ 5252674 h 6112014"/>
                  <a:gd name="connsiteX19" fmla="*/ 876197 w 8702549"/>
                  <a:gd name="connsiteY19" fmla="*/ 5033084 h 6112014"/>
                  <a:gd name="connsiteX20" fmla="*/ 574540 w 8702549"/>
                  <a:gd name="connsiteY20" fmla="*/ 4693719 h 6112014"/>
                  <a:gd name="connsiteX21" fmla="*/ 263455 w 8702549"/>
                  <a:gd name="connsiteY21" fmla="*/ 3939574 h 6112014"/>
                  <a:gd name="connsiteX22" fmla="*/ 37212 w 8702549"/>
                  <a:gd name="connsiteY22" fmla="*/ 3062882 h 6112014"/>
                  <a:gd name="connsiteX23" fmla="*/ 27785 w 8702549"/>
                  <a:gd name="connsiteY23" fmla="*/ 2054214 h 6112014"/>
                  <a:gd name="connsiteX24" fmla="*/ 310589 w 8702549"/>
                  <a:gd name="connsiteY24" fmla="*/ 1102106 h 6112014"/>
                  <a:gd name="connsiteX25" fmla="*/ 706515 w 8702549"/>
                  <a:gd name="connsiteY25" fmla="*/ 583632 h 6112014"/>
                  <a:gd name="connsiteX26" fmla="*/ 1394672 w 8702549"/>
                  <a:gd name="connsiteY26"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6684 w 8702549"/>
                  <a:gd name="connsiteY18" fmla="*/ 5547213 h 6112014"/>
                  <a:gd name="connsiteX19" fmla="*/ 1469890 w 8702549"/>
                  <a:gd name="connsiteY19" fmla="*/ 5252674 h 6112014"/>
                  <a:gd name="connsiteX20" fmla="*/ 876197 w 8702549"/>
                  <a:gd name="connsiteY20" fmla="*/ 5033084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76197 w 8702549"/>
                  <a:gd name="connsiteY20" fmla="*/ 5033084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76197 w 8702549"/>
                  <a:gd name="connsiteY20" fmla="*/ 5033084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76197 w 8702549"/>
                  <a:gd name="connsiteY20" fmla="*/ 5033084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76197 w 8702549"/>
                  <a:gd name="connsiteY20" fmla="*/ 5033084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76197 w 8702549"/>
                  <a:gd name="connsiteY20" fmla="*/ 5033084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83340 w 8702549"/>
                  <a:gd name="connsiteY20" fmla="*/ 5018797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83340 w 8702549"/>
                  <a:gd name="connsiteY20" fmla="*/ 5018797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83340 w 8702549"/>
                  <a:gd name="connsiteY20" fmla="*/ 5018797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2896 w 8704212"/>
                  <a:gd name="connsiteY0" fmla="*/ 244267 h 6112014"/>
                  <a:gd name="connsiteX1" fmla="*/ 3734182 w 8704212"/>
                  <a:gd name="connsiteY1" fmla="*/ 8597 h 6112014"/>
                  <a:gd name="connsiteX2" fmla="*/ 5082215 w 8704212"/>
                  <a:gd name="connsiteY2" fmla="*/ 65158 h 6112014"/>
                  <a:gd name="connsiteX3" fmla="*/ 5836359 w 8704212"/>
                  <a:gd name="connsiteY3" fmla="*/ 197133 h 6112014"/>
                  <a:gd name="connsiteX4" fmla="*/ 6578794 w 8704212"/>
                  <a:gd name="connsiteY4" fmla="*/ 314722 h 6112014"/>
                  <a:gd name="connsiteX5" fmla="*/ 7146685 w 8704212"/>
                  <a:gd name="connsiteY5" fmla="*/ 376242 h 6112014"/>
                  <a:gd name="connsiteX6" fmla="*/ 7749902 w 8704212"/>
                  <a:gd name="connsiteY6" fmla="*/ 668670 h 6112014"/>
                  <a:gd name="connsiteX7" fmla="*/ 8308956 w 8704212"/>
                  <a:gd name="connsiteY7" fmla="*/ 1104487 h 6112014"/>
                  <a:gd name="connsiteX8" fmla="*/ 8588987 w 8704212"/>
                  <a:gd name="connsiteY8" fmla="*/ 1724275 h 6112014"/>
                  <a:gd name="connsiteX9" fmla="*/ 8636218 w 8704212"/>
                  <a:gd name="connsiteY9" fmla="*/ 2337018 h 6112014"/>
                  <a:gd name="connsiteX10" fmla="*/ 8702108 w 8704212"/>
                  <a:gd name="connsiteY10" fmla="*/ 3223137 h 6112014"/>
                  <a:gd name="connsiteX11" fmla="*/ 8551279 w 8704212"/>
                  <a:gd name="connsiteY11" fmla="*/ 3949001 h 6112014"/>
                  <a:gd name="connsiteX12" fmla="*/ 8202487 w 8704212"/>
                  <a:gd name="connsiteY12" fmla="*/ 4976523 h 6112014"/>
                  <a:gd name="connsiteX13" fmla="*/ 7759427 w 8704212"/>
                  <a:gd name="connsiteY13" fmla="*/ 5419583 h 6112014"/>
                  <a:gd name="connsiteX14" fmla="*/ 6260566 w 8704212"/>
                  <a:gd name="connsiteY14" fmla="*/ 5947484 h 6112014"/>
                  <a:gd name="connsiteX15" fmla="*/ 5129349 w 8704212"/>
                  <a:gd name="connsiteY15" fmla="*/ 6098313 h 6112014"/>
                  <a:gd name="connsiteX16" fmla="*/ 3941572 w 8704212"/>
                  <a:gd name="connsiteY16" fmla="*/ 6074696 h 6112014"/>
                  <a:gd name="connsiteX17" fmla="*/ 2567541 w 8704212"/>
                  <a:gd name="connsiteY17" fmla="*/ 5773432 h 6112014"/>
                  <a:gd name="connsiteX18" fmla="*/ 2060728 w 8704212"/>
                  <a:gd name="connsiteY18" fmla="*/ 5537688 h 6112014"/>
                  <a:gd name="connsiteX19" fmla="*/ 1471553 w 8704212"/>
                  <a:gd name="connsiteY19" fmla="*/ 5252674 h 6112014"/>
                  <a:gd name="connsiteX20" fmla="*/ 885003 w 8704212"/>
                  <a:gd name="connsiteY20" fmla="*/ 5018797 h 6112014"/>
                  <a:gd name="connsiteX21" fmla="*/ 576203 w 8704212"/>
                  <a:gd name="connsiteY21" fmla="*/ 4693719 h 6112014"/>
                  <a:gd name="connsiteX22" fmla="*/ 296074 w 8704212"/>
                  <a:gd name="connsiteY22" fmla="*/ 3994342 h 6112014"/>
                  <a:gd name="connsiteX23" fmla="*/ 38875 w 8704212"/>
                  <a:gd name="connsiteY23" fmla="*/ 3062882 h 6112014"/>
                  <a:gd name="connsiteX24" fmla="*/ 29448 w 8704212"/>
                  <a:gd name="connsiteY24" fmla="*/ 2054214 h 6112014"/>
                  <a:gd name="connsiteX25" fmla="*/ 312252 w 8704212"/>
                  <a:gd name="connsiteY25" fmla="*/ 1102106 h 6112014"/>
                  <a:gd name="connsiteX26" fmla="*/ 708178 w 8704212"/>
                  <a:gd name="connsiteY26" fmla="*/ 583632 h 6112014"/>
                  <a:gd name="connsiteX27" fmla="*/ 1396335 w 8704212"/>
                  <a:gd name="connsiteY27" fmla="*/ 291401 h 6112014"/>
                  <a:gd name="connsiteX0" fmla="*/ 1452896 w 8704212"/>
                  <a:gd name="connsiteY0" fmla="*/ 244267 h 6112014"/>
                  <a:gd name="connsiteX1" fmla="*/ 3734182 w 8704212"/>
                  <a:gd name="connsiteY1" fmla="*/ 8597 h 6112014"/>
                  <a:gd name="connsiteX2" fmla="*/ 5082215 w 8704212"/>
                  <a:gd name="connsiteY2" fmla="*/ 65158 h 6112014"/>
                  <a:gd name="connsiteX3" fmla="*/ 5836359 w 8704212"/>
                  <a:gd name="connsiteY3" fmla="*/ 197133 h 6112014"/>
                  <a:gd name="connsiteX4" fmla="*/ 6578794 w 8704212"/>
                  <a:gd name="connsiteY4" fmla="*/ 314722 h 6112014"/>
                  <a:gd name="connsiteX5" fmla="*/ 7146685 w 8704212"/>
                  <a:gd name="connsiteY5" fmla="*/ 376242 h 6112014"/>
                  <a:gd name="connsiteX6" fmla="*/ 7749902 w 8704212"/>
                  <a:gd name="connsiteY6" fmla="*/ 668670 h 6112014"/>
                  <a:gd name="connsiteX7" fmla="*/ 8308956 w 8704212"/>
                  <a:gd name="connsiteY7" fmla="*/ 1104487 h 6112014"/>
                  <a:gd name="connsiteX8" fmla="*/ 8588987 w 8704212"/>
                  <a:gd name="connsiteY8" fmla="*/ 1724275 h 6112014"/>
                  <a:gd name="connsiteX9" fmla="*/ 8636218 w 8704212"/>
                  <a:gd name="connsiteY9" fmla="*/ 2337018 h 6112014"/>
                  <a:gd name="connsiteX10" fmla="*/ 8702108 w 8704212"/>
                  <a:gd name="connsiteY10" fmla="*/ 3223137 h 6112014"/>
                  <a:gd name="connsiteX11" fmla="*/ 8551279 w 8704212"/>
                  <a:gd name="connsiteY11" fmla="*/ 3949001 h 6112014"/>
                  <a:gd name="connsiteX12" fmla="*/ 8202487 w 8704212"/>
                  <a:gd name="connsiteY12" fmla="*/ 4976523 h 6112014"/>
                  <a:gd name="connsiteX13" fmla="*/ 7759427 w 8704212"/>
                  <a:gd name="connsiteY13" fmla="*/ 5419583 h 6112014"/>
                  <a:gd name="connsiteX14" fmla="*/ 6260566 w 8704212"/>
                  <a:gd name="connsiteY14" fmla="*/ 5947484 h 6112014"/>
                  <a:gd name="connsiteX15" fmla="*/ 5129349 w 8704212"/>
                  <a:gd name="connsiteY15" fmla="*/ 6098313 h 6112014"/>
                  <a:gd name="connsiteX16" fmla="*/ 3941572 w 8704212"/>
                  <a:gd name="connsiteY16" fmla="*/ 6074696 h 6112014"/>
                  <a:gd name="connsiteX17" fmla="*/ 2567541 w 8704212"/>
                  <a:gd name="connsiteY17" fmla="*/ 5773432 h 6112014"/>
                  <a:gd name="connsiteX18" fmla="*/ 2060728 w 8704212"/>
                  <a:gd name="connsiteY18" fmla="*/ 5537688 h 6112014"/>
                  <a:gd name="connsiteX19" fmla="*/ 1471553 w 8704212"/>
                  <a:gd name="connsiteY19" fmla="*/ 5252674 h 6112014"/>
                  <a:gd name="connsiteX20" fmla="*/ 885003 w 8704212"/>
                  <a:gd name="connsiteY20" fmla="*/ 5018797 h 6112014"/>
                  <a:gd name="connsiteX21" fmla="*/ 576203 w 8704212"/>
                  <a:gd name="connsiteY21" fmla="*/ 4693719 h 6112014"/>
                  <a:gd name="connsiteX22" fmla="*/ 296074 w 8704212"/>
                  <a:gd name="connsiteY22" fmla="*/ 3994342 h 6112014"/>
                  <a:gd name="connsiteX23" fmla="*/ 38875 w 8704212"/>
                  <a:gd name="connsiteY23" fmla="*/ 3062882 h 6112014"/>
                  <a:gd name="connsiteX24" fmla="*/ 29448 w 8704212"/>
                  <a:gd name="connsiteY24" fmla="*/ 2054214 h 6112014"/>
                  <a:gd name="connsiteX25" fmla="*/ 312252 w 8704212"/>
                  <a:gd name="connsiteY25" fmla="*/ 1102106 h 6112014"/>
                  <a:gd name="connsiteX26" fmla="*/ 708178 w 8704212"/>
                  <a:gd name="connsiteY26" fmla="*/ 583632 h 6112014"/>
                  <a:gd name="connsiteX27" fmla="*/ 1396335 w 8704212"/>
                  <a:gd name="connsiteY27" fmla="*/ 291401 h 6112014"/>
                  <a:gd name="connsiteX0" fmla="*/ 1443230 w 8694546"/>
                  <a:gd name="connsiteY0" fmla="*/ 244267 h 6112014"/>
                  <a:gd name="connsiteX1" fmla="*/ 3724516 w 8694546"/>
                  <a:gd name="connsiteY1" fmla="*/ 8597 h 6112014"/>
                  <a:gd name="connsiteX2" fmla="*/ 5072549 w 8694546"/>
                  <a:gd name="connsiteY2" fmla="*/ 65158 h 6112014"/>
                  <a:gd name="connsiteX3" fmla="*/ 5826693 w 8694546"/>
                  <a:gd name="connsiteY3" fmla="*/ 197133 h 6112014"/>
                  <a:gd name="connsiteX4" fmla="*/ 6569128 w 8694546"/>
                  <a:gd name="connsiteY4" fmla="*/ 314722 h 6112014"/>
                  <a:gd name="connsiteX5" fmla="*/ 7137019 w 8694546"/>
                  <a:gd name="connsiteY5" fmla="*/ 376242 h 6112014"/>
                  <a:gd name="connsiteX6" fmla="*/ 7740236 w 8694546"/>
                  <a:gd name="connsiteY6" fmla="*/ 668670 h 6112014"/>
                  <a:gd name="connsiteX7" fmla="*/ 8299290 w 8694546"/>
                  <a:gd name="connsiteY7" fmla="*/ 1104487 h 6112014"/>
                  <a:gd name="connsiteX8" fmla="*/ 8579321 w 8694546"/>
                  <a:gd name="connsiteY8" fmla="*/ 1724275 h 6112014"/>
                  <a:gd name="connsiteX9" fmla="*/ 8626552 w 8694546"/>
                  <a:gd name="connsiteY9" fmla="*/ 2337018 h 6112014"/>
                  <a:gd name="connsiteX10" fmla="*/ 8692442 w 8694546"/>
                  <a:gd name="connsiteY10" fmla="*/ 3223137 h 6112014"/>
                  <a:gd name="connsiteX11" fmla="*/ 8541613 w 8694546"/>
                  <a:gd name="connsiteY11" fmla="*/ 3949001 h 6112014"/>
                  <a:gd name="connsiteX12" fmla="*/ 8192821 w 8694546"/>
                  <a:gd name="connsiteY12" fmla="*/ 4976523 h 6112014"/>
                  <a:gd name="connsiteX13" fmla="*/ 7749761 w 8694546"/>
                  <a:gd name="connsiteY13" fmla="*/ 5419583 h 6112014"/>
                  <a:gd name="connsiteX14" fmla="*/ 6250900 w 8694546"/>
                  <a:gd name="connsiteY14" fmla="*/ 5947484 h 6112014"/>
                  <a:gd name="connsiteX15" fmla="*/ 5119683 w 8694546"/>
                  <a:gd name="connsiteY15" fmla="*/ 6098313 h 6112014"/>
                  <a:gd name="connsiteX16" fmla="*/ 3931906 w 8694546"/>
                  <a:gd name="connsiteY16" fmla="*/ 6074696 h 6112014"/>
                  <a:gd name="connsiteX17" fmla="*/ 2557875 w 8694546"/>
                  <a:gd name="connsiteY17" fmla="*/ 5773432 h 6112014"/>
                  <a:gd name="connsiteX18" fmla="*/ 2051062 w 8694546"/>
                  <a:gd name="connsiteY18" fmla="*/ 5537688 h 6112014"/>
                  <a:gd name="connsiteX19" fmla="*/ 1461887 w 8694546"/>
                  <a:gd name="connsiteY19" fmla="*/ 5252674 h 6112014"/>
                  <a:gd name="connsiteX20" fmla="*/ 875337 w 8694546"/>
                  <a:gd name="connsiteY20" fmla="*/ 5018797 h 6112014"/>
                  <a:gd name="connsiteX21" fmla="*/ 566537 w 8694546"/>
                  <a:gd name="connsiteY21" fmla="*/ 4693719 h 6112014"/>
                  <a:gd name="connsiteX22" fmla="*/ 286408 w 8694546"/>
                  <a:gd name="connsiteY22" fmla="*/ 3994342 h 6112014"/>
                  <a:gd name="connsiteX23" fmla="*/ 29209 w 8694546"/>
                  <a:gd name="connsiteY23" fmla="*/ 3062882 h 6112014"/>
                  <a:gd name="connsiteX24" fmla="*/ 36450 w 8694546"/>
                  <a:gd name="connsiteY24" fmla="*/ 2054214 h 6112014"/>
                  <a:gd name="connsiteX25" fmla="*/ 302586 w 8694546"/>
                  <a:gd name="connsiteY25" fmla="*/ 1102106 h 6112014"/>
                  <a:gd name="connsiteX26" fmla="*/ 698512 w 8694546"/>
                  <a:gd name="connsiteY26" fmla="*/ 583632 h 6112014"/>
                  <a:gd name="connsiteX27" fmla="*/ 1386669 w 8694546"/>
                  <a:gd name="connsiteY27" fmla="*/ 291401 h 6112014"/>
                  <a:gd name="connsiteX0" fmla="*/ 1444356 w 8695672"/>
                  <a:gd name="connsiteY0" fmla="*/ 244267 h 6112014"/>
                  <a:gd name="connsiteX1" fmla="*/ 3725642 w 8695672"/>
                  <a:gd name="connsiteY1" fmla="*/ 8597 h 6112014"/>
                  <a:gd name="connsiteX2" fmla="*/ 5073675 w 8695672"/>
                  <a:gd name="connsiteY2" fmla="*/ 65158 h 6112014"/>
                  <a:gd name="connsiteX3" fmla="*/ 5827819 w 8695672"/>
                  <a:gd name="connsiteY3" fmla="*/ 197133 h 6112014"/>
                  <a:gd name="connsiteX4" fmla="*/ 6570254 w 8695672"/>
                  <a:gd name="connsiteY4" fmla="*/ 314722 h 6112014"/>
                  <a:gd name="connsiteX5" fmla="*/ 7138145 w 8695672"/>
                  <a:gd name="connsiteY5" fmla="*/ 376242 h 6112014"/>
                  <a:gd name="connsiteX6" fmla="*/ 7741362 w 8695672"/>
                  <a:gd name="connsiteY6" fmla="*/ 668670 h 6112014"/>
                  <a:gd name="connsiteX7" fmla="*/ 8300416 w 8695672"/>
                  <a:gd name="connsiteY7" fmla="*/ 1104487 h 6112014"/>
                  <a:gd name="connsiteX8" fmla="*/ 8580447 w 8695672"/>
                  <a:gd name="connsiteY8" fmla="*/ 1724275 h 6112014"/>
                  <a:gd name="connsiteX9" fmla="*/ 8627678 w 8695672"/>
                  <a:gd name="connsiteY9" fmla="*/ 2337018 h 6112014"/>
                  <a:gd name="connsiteX10" fmla="*/ 8693568 w 8695672"/>
                  <a:gd name="connsiteY10" fmla="*/ 3223137 h 6112014"/>
                  <a:gd name="connsiteX11" fmla="*/ 8542739 w 8695672"/>
                  <a:gd name="connsiteY11" fmla="*/ 3949001 h 6112014"/>
                  <a:gd name="connsiteX12" fmla="*/ 8193947 w 8695672"/>
                  <a:gd name="connsiteY12" fmla="*/ 4976523 h 6112014"/>
                  <a:gd name="connsiteX13" fmla="*/ 7750887 w 8695672"/>
                  <a:gd name="connsiteY13" fmla="*/ 5419583 h 6112014"/>
                  <a:gd name="connsiteX14" fmla="*/ 6252026 w 8695672"/>
                  <a:gd name="connsiteY14" fmla="*/ 5947484 h 6112014"/>
                  <a:gd name="connsiteX15" fmla="*/ 5120809 w 8695672"/>
                  <a:gd name="connsiteY15" fmla="*/ 6098313 h 6112014"/>
                  <a:gd name="connsiteX16" fmla="*/ 3933032 w 8695672"/>
                  <a:gd name="connsiteY16" fmla="*/ 6074696 h 6112014"/>
                  <a:gd name="connsiteX17" fmla="*/ 2559001 w 8695672"/>
                  <a:gd name="connsiteY17" fmla="*/ 5773432 h 6112014"/>
                  <a:gd name="connsiteX18" fmla="*/ 2052188 w 8695672"/>
                  <a:gd name="connsiteY18" fmla="*/ 5537688 h 6112014"/>
                  <a:gd name="connsiteX19" fmla="*/ 1463013 w 8695672"/>
                  <a:gd name="connsiteY19" fmla="*/ 5252674 h 6112014"/>
                  <a:gd name="connsiteX20" fmla="*/ 876463 w 8695672"/>
                  <a:gd name="connsiteY20" fmla="*/ 5018797 h 6112014"/>
                  <a:gd name="connsiteX21" fmla="*/ 567663 w 8695672"/>
                  <a:gd name="connsiteY21" fmla="*/ 4693719 h 6112014"/>
                  <a:gd name="connsiteX22" fmla="*/ 287534 w 8695672"/>
                  <a:gd name="connsiteY22" fmla="*/ 3994342 h 6112014"/>
                  <a:gd name="connsiteX23" fmla="*/ 30335 w 8695672"/>
                  <a:gd name="connsiteY23" fmla="*/ 3062882 h 6112014"/>
                  <a:gd name="connsiteX24" fmla="*/ 37576 w 8695672"/>
                  <a:gd name="connsiteY24" fmla="*/ 2054214 h 6112014"/>
                  <a:gd name="connsiteX25" fmla="*/ 322762 w 8695672"/>
                  <a:gd name="connsiteY25" fmla="*/ 1109250 h 6112014"/>
                  <a:gd name="connsiteX26" fmla="*/ 699638 w 8695672"/>
                  <a:gd name="connsiteY26" fmla="*/ 583632 h 6112014"/>
                  <a:gd name="connsiteX27" fmla="*/ 1387795 w 8695672"/>
                  <a:gd name="connsiteY27" fmla="*/ 291401 h 6112014"/>
                  <a:gd name="connsiteX0" fmla="*/ 1444356 w 8695672"/>
                  <a:gd name="connsiteY0" fmla="*/ 244267 h 6112014"/>
                  <a:gd name="connsiteX1" fmla="*/ 3725642 w 8695672"/>
                  <a:gd name="connsiteY1" fmla="*/ 8597 h 6112014"/>
                  <a:gd name="connsiteX2" fmla="*/ 5073675 w 8695672"/>
                  <a:gd name="connsiteY2" fmla="*/ 65158 h 6112014"/>
                  <a:gd name="connsiteX3" fmla="*/ 5827819 w 8695672"/>
                  <a:gd name="connsiteY3" fmla="*/ 197133 h 6112014"/>
                  <a:gd name="connsiteX4" fmla="*/ 6570254 w 8695672"/>
                  <a:gd name="connsiteY4" fmla="*/ 314722 h 6112014"/>
                  <a:gd name="connsiteX5" fmla="*/ 7138145 w 8695672"/>
                  <a:gd name="connsiteY5" fmla="*/ 376242 h 6112014"/>
                  <a:gd name="connsiteX6" fmla="*/ 7741362 w 8695672"/>
                  <a:gd name="connsiteY6" fmla="*/ 668670 h 6112014"/>
                  <a:gd name="connsiteX7" fmla="*/ 8300416 w 8695672"/>
                  <a:gd name="connsiteY7" fmla="*/ 1104487 h 6112014"/>
                  <a:gd name="connsiteX8" fmla="*/ 8580447 w 8695672"/>
                  <a:gd name="connsiteY8" fmla="*/ 1724275 h 6112014"/>
                  <a:gd name="connsiteX9" fmla="*/ 8627678 w 8695672"/>
                  <a:gd name="connsiteY9" fmla="*/ 2337018 h 6112014"/>
                  <a:gd name="connsiteX10" fmla="*/ 8693568 w 8695672"/>
                  <a:gd name="connsiteY10" fmla="*/ 3223137 h 6112014"/>
                  <a:gd name="connsiteX11" fmla="*/ 8542739 w 8695672"/>
                  <a:gd name="connsiteY11" fmla="*/ 3949001 h 6112014"/>
                  <a:gd name="connsiteX12" fmla="*/ 8193947 w 8695672"/>
                  <a:gd name="connsiteY12" fmla="*/ 4976523 h 6112014"/>
                  <a:gd name="connsiteX13" fmla="*/ 7750887 w 8695672"/>
                  <a:gd name="connsiteY13" fmla="*/ 5419583 h 6112014"/>
                  <a:gd name="connsiteX14" fmla="*/ 6252026 w 8695672"/>
                  <a:gd name="connsiteY14" fmla="*/ 5947484 h 6112014"/>
                  <a:gd name="connsiteX15" fmla="*/ 5120809 w 8695672"/>
                  <a:gd name="connsiteY15" fmla="*/ 6098313 h 6112014"/>
                  <a:gd name="connsiteX16" fmla="*/ 3933032 w 8695672"/>
                  <a:gd name="connsiteY16" fmla="*/ 6074696 h 6112014"/>
                  <a:gd name="connsiteX17" fmla="*/ 2559001 w 8695672"/>
                  <a:gd name="connsiteY17" fmla="*/ 5773432 h 6112014"/>
                  <a:gd name="connsiteX18" fmla="*/ 2052188 w 8695672"/>
                  <a:gd name="connsiteY18" fmla="*/ 5537688 h 6112014"/>
                  <a:gd name="connsiteX19" fmla="*/ 1463013 w 8695672"/>
                  <a:gd name="connsiteY19" fmla="*/ 5252674 h 6112014"/>
                  <a:gd name="connsiteX20" fmla="*/ 876463 w 8695672"/>
                  <a:gd name="connsiteY20" fmla="*/ 5018797 h 6112014"/>
                  <a:gd name="connsiteX21" fmla="*/ 567663 w 8695672"/>
                  <a:gd name="connsiteY21" fmla="*/ 4693719 h 6112014"/>
                  <a:gd name="connsiteX22" fmla="*/ 287534 w 8695672"/>
                  <a:gd name="connsiteY22" fmla="*/ 3994342 h 6112014"/>
                  <a:gd name="connsiteX23" fmla="*/ 30335 w 8695672"/>
                  <a:gd name="connsiteY23" fmla="*/ 3062882 h 6112014"/>
                  <a:gd name="connsiteX24" fmla="*/ 37576 w 8695672"/>
                  <a:gd name="connsiteY24" fmla="*/ 2054214 h 6112014"/>
                  <a:gd name="connsiteX25" fmla="*/ 322762 w 8695672"/>
                  <a:gd name="connsiteY25" fmla="*/ 1109250 h 6112014"/>
                  <a:gd name="connsiteX26" fmla="*/ 702019 w 8695672"/>
                  <a:gd name="connsiteY26" fmla="*/ 593157 h 6112014"/>
                  <a:gd name="connsiteX27" fmla="*/ 1387795 w 8695672"/>
                  <a:gd name="connsiteY27" fmla="*/ 291401 h 6112014"/>
                  <a:gd name="connsiteX0" fmla="*/ 1444356 w 8695672"/>
                  <a:gd name="connsiteY0" fmla="*/ 244267 h 6112014"/>
                  <a:gd name="connsiteX1" fmla="*/ 3725642 w 8695672"/>
                  <a:gd name="connsiteY1" fmla="*/ 8597 h 6112014"/>
                  <a:gd name="connsiteX2" fmla="*/ 5073675 w 8695672"/>
                  <a:gd name="connsiteY2" fmla="*/ 65158 h 6112014"/>
                  <a:gd name="connsiteX3" fmla="*/ 5827819 w 8695672"/>
                  <a:gd name="connsiteY3" fmla="*/ 197133 h 6112014"/>
                  <a:gd name="connsiteX4" fmla="*/ 6570254 w 8695672"/>
                  <a:gd name="connsiteY4" fmla="*/ 314722 h 6112014"/>
                  <a:gd name="connsiteX5" fmla="*/ 7138145 w 8695672"/>
                  <a:gd name="connsiteY5" fmla="*/ 376242 h 6112014"/>
                  <a:gd name="connsiteX6" fmla="*/ 7741362 w 8695672"/>
                  <a:gd name="connsiteY6" fmla="*/ 668670 h 6112014"/>
                  <a:gd name="connsiteX7" fmla="*/ 8300416 w 8695672"/>
                  <a:gd name="connsiteY7" fmla="*/ 1104487 h 6112014"/>
                  <a:gd name="connsiteX8" fmla="*/ 8580447 w 8695672"/>
                  <a:gd name="connsiteY8" fmla="*/ 1724275 h 6112014"/>
                  <a:gd name="connsiteX9" fmla="*/ 8627678 w 8695672"/>
                  <a:gd name="connsiteY9" fmla="*/ 2337018 h 6112014"/>
                  <a:gd name="connsiteX10" fmla="*/ 8693568 w 8695672"/>
                  <a:gd name="connsiteY10" fmla="*/ 3223137 h 6112014"/>
                  <a:gd name="connsiteX11" fmla="*/ 8542739 w 8695672"/>
                  <a:gd name="connsiteY11" fmla="*/ 3949001 h 6112014"/>
                  <a:gd name="connsiteX12" fmla="*/ 8193947 w 8695672"/>
                  <a:gd name="connsiteY12" fmla="*/ 4976523 h 6112014"/>
                  <a:gd name="connsiteX13" fmla="*/ 7750887 w 8695672"/>
                  <a:gd name="connsiteY13" fmla="*/ 5419583 h 6112014"/>
                  <a:gd name="connsiteX14" fmla="*/ 6252026 w 8695672"/>
                  <a:gd name="connsiteY14" fmla="*/ 5947484 h 6112014"/>
                  <a:gd name="connsiteX15" fmla="*/ 5120809 w 8695672"/>
                  <a:gd name="connsiteY15" fmla="*/ 6098313 h 6112014"/>
                  <a:gd name="connsiteX16" fmla="*/ 3933032 w 8695672"/>
                  <a:gd name="connsiteY16" fmla="*/ 6074696 h 6112014"/>
                  <a:gd name="connsiteX17" fmla="*/ 2559001 w 8695672"/>
                  <a:gd name="connsiteY17" fmla="*/ 5773432 h 6112014"/>
                  <a:gd name="connsiteX18" fmla="*/ 2052188 w 8695672"/>
                  <a:gd name="connsiteY18" fmla="*/ 5537688 h 6112014"/>
                  <a:gd name="connsiteX19" fmla="*/ 1463013 w 8695672"/>
                  <a:gd name="connsiteY19" fmla="*/ 5252674 h 6112014"/>
                  <a:gd name="connsiteX20" fmla="*/ 876463 w 8695672"/>
                  <a:gd name="connsiteY20" fmla="*/ 5018797 h 6112014"/>
                  <a:gd name="connsiteX21" fmla="*/ 567663 w 8695672"/>
                  <a:gd name="connsiteY21" fmla="*/ 4693719 h 6112014"/>
                  <a:gd name="connsiteX22" fmla="*/ 287534 w 8695672"/>
                  <a:gd name="connsiteY22" fmla="*/ 3994342 h 6112014"/>
                  <a:gd name="connsiteX23" fmla="*/ 30335 w 8695672"/>
                  <a:gd name="connsiteY23" fmla="*/ 3062882 h 6112014"/>
                  <a:gd name="connsiteX24" fmla="*/ 37576 w 8695672"/>
                  <a:gd name="connsiteY24" fmla="*/ 2054214 h 6112014"/>
                  <a:gd name="connsiteX25" fmla="*/ 322762 w 8695672"/>
                  <a:gd name="connsiteY25" fmla="*/ 1109250 h 6112014"/>
                  <a:gd name="connsiteX26" fmla="*/ 702019 w 8695672"/>
                  <a:gd name="connsiteY26" fmla="*/ 593157 h 6112014"/>
                  <a:gd name="connsiteX27" fmla="*/ 1375889 w 8695672"/>
                  <a:gd name="connsiteY27" fmla="*/ 272351 h 6112014"/>
                  <a:gd name="connsiteX0" fmla="*/ 1482456 w 8695672"/>
                  <a:gd name="connsiteY0" fmla="*/ 244268 h 6112015"/>
                  <a:gd name="connsiteX1" fmla="*/ 3725642 w 8695672"/>
                  <a:gd name="connsiteY1" fmla="*/ 8598 h 6112015"/>
                  <a:gd name="connsiteX2" fmla="*/ 5073675 w 8695672"/>
                  <a:gd name="connsiteY2" fmla="*/ 65159 h 6112015"/>
                  <a:gd name="connsiteX3" fmla="*/ 5827819 w 8695672"/>
                  <a:gd name="connsiteY3" fmla="*/ 197134 h 6112015"/>
                  <a:gd name="connsiteX4" fmla="*/ 6570254 w 8695672"/>
                  <a:gd name="connsiteY4" fmla="*/ 314723 h 6112015"/>
                  <a:gd name="connsiteX5" fmla="*/ 7138145 w 8695672"/>
                  <a:gd name="connsiteY5" fmla="*/ 376243 h 6112015"/>
                  <a:gd name="connsiteX6" fmla="*/ 7741362 w 8695672"/>
                  <a:gd name="connsiteY6" fmla="*/ 668671 h 6112015"/>
                  <a:gd name="connsiteX7" fmla="*/ 8300416 w 8695672"/>
                  <a:gd name="connsiteY7" fmla="*/ 1104488 h 6112015"/>
                  <a:gd name="connsiteX8" fmla="*/ 8580447 w 8695672"/>
                  <a:gd name="connsiteY8" fmla="*/ 1724276 h 6112015"/>
                  <a:gd name="connsiteX9" fmla="*/ 8627678 w 8695672"/>
                  <a:gd name="connsiteY9" fmla="*/ 2337019 h 6112015"/>
                  <a:gd name="connsiteX10" fmla="*/ 8693568 w 8695672"/>
                  <a:gd name="connsiteY10" fmla="*/ 3223138 h 6112015"/>
                  <a:gd name="connsiteX11" fmla="*/ 8542739 w 8695672"/>
                  <a:gd name="connsiteY11" fmla="*/ 3949002 h 6112015"/>
                  <a:gd name="connsiteX12" fmla="*/ 8193947 w 8695672"/>
                  <a:gd name="connsiteY12" fmla="*/ 4976524 h 6112015"/>
                  <a:gd name="connsiteX13" fmla="*/ 7750887 w 8695672"/>
                  <a:gd name="connsiteY13" fmla="*/ 5419584 h 6112015"/>
                  <a:gd name="connsiteX14" fmla="*/ 6252026 w 8695672"/>
                  <a:gd name="connsiteY14" fmla="*/ 5947485 h 6112015"/>
                  <a:gd name="connsiteX15" fmla="*/ 5120809 w 8695672"/>
                  <a:gd name="connsiteY15" fmla="*/ 6098314 h 6112015"/>
                  <a:gd name="connsiteX16" fmla="*/ 3933032 w 8695672"/>
                  <a:gd name="connsiteY16" fmla="*/ 6074697 h 6112015"/>
                  <a:gd name="connsiteX17" fmla="*/ 2559001 w 8695672"/>
                  <a:gd name="connsiteY17" fmla="*/ 5773433 h 6112015"/>
                  <a:gd name="connsiteX18" fmla="*/ 2052188 w 8695672"/>
                  <a:gd name="connsiteY18" fmla="*/ 5537689 h 6112015"/>
                  <a:gd name="connsiteX19" fmla="*/ 1463013 w 8695672"/>
                  <a:gd name="connsiteY19" fmla="*/ 5252675 h 6112015"/>
                  <a:gd name="connsiteX20" fmla="*/ 876463 w 8695672"/>
                  <a:gd name="connsiteY20" fmla="*/ 5018798 h 6112015"/>
                  <a:gd name="connsiteX21" fmla="*/ 567663 w 8695672"/>
                  <a:gd name="connsiteY21" fmla="*/ 4693720 h 6112015"/>
                  <a:gd name="connsiteX22" fmla="*/ 287534 w 8695672"/>
                  <a:gd name="connsiteY22" fmla="*/ 3994343 h 6112015"/>
                  <a:gd name="connsiteX23" fmla="*/ 30335 w 8695672"/>
                  <a:gd name="connsiteY23" fmla="*/ 3062883 h 6112015"/>
                  <a:gd name="connsiteX24" fmla="*/ 37576 w 8695672"/>
                  <a:gd name="connsiteY24" fmla="*/ 2054215 h 6112015"/>
                  <a:gd name="connsiteX25" fmla="*/ 322762 w 8695672"/>
                  <a:gd name="connsiteY25" fmla="*/ 1109251 h 6112015"/>
                  <a:gd name="connsiteX26" fmla="*/ 702019 w 8695672"/>
                  <a:gd name="connsiteY26" fmla="*/ 593158 h 6112015"/>
                  <a:gd name="connsiteX27" fmla="*/ 1375889 w 8695672"/>
                  <a:gd name="connsiteY27" fmla="*/ 272352 h 6112015"/>
                  <a:gd name="connsiteX0" fmla="*/ 1482456 w 8695672"/>
                  <a:gd name="connsiteY0" fmla="*/ 244268 h 6112015"/>
                  <a:gd name="connsiteX1" fmla="*/ 3725642 w 8695672"/>
                  <a:gd name="connsiteY1" fmla="*/ 8598 h 6112015"/>
                  <a:gd name="connsiteX2" fmla="*/ 5073675 w 8695672"/>
                  <a:gd name="connsiteY2" fmla="*/ 65159 h 6112015"/>
                  <a:gd name="connsiteX3" fmla="*/ 5827819 w 8695672"/>
                  <a:gd name="connsiteY3" fmla="*/ 197134 h 6112015"/>
                  <a:gd name="connsiteX4" fmla="*/ 6570254 w 8695672"/>
                  <a:gd name="connsiteY4" fmla="*/ 314723 h 6112015"/>
                  <a:gd name="connsiteX5" fmla="*/ 7138145 w 8695672"/>
                  <a:gd name="connsiteY5" fmla="*/ 376243 h 6112015"/>
                  <a:gd name="connsiteX6" fmla="*/ 7741362 w 8695672"/>
                  <a:gd name="connsiteY6" fmla="*/ 668671 h 6112015"/>
                  <a:gd name="connsiteX7" fmla="*/ 8300416 w 8695672"/>
                  <a:gd name="connsiteY7" fmla="*/ 1104488 h 6112015"/>
                  <a:gd name="connsiteX8" fmla="*/ 8580447 w 8695672"/>
                  <a:gd name="connsiteY8" fmla="*/ 1724276 h 6112015"/>
                  <a:gd name="connsiteX9" fmla="*/ 8627678 w 8695672"/>
                  <a:gd name="connsiteY9" fmla="*/ 2337019 h 6112015"/>
                  <a:gd name="connsiteX10" fmla="*/ 8693568 w 8695672"/>
                  <a:gd name="connsiteY10" fmla="*/ 3223138 h 6112015"/>
                  <a:gd name="connsiteX11" fmla="*/ 8542739 w 8695672"/>
                  <a:gd name="connsiteY11" fmla="*/ 3949002 h 6112015"/>
                  <a:gd name="connsiteX12" fmla="*/ 8193947 w 8695672"/>
                  <a:gd name="connsiteY12" fmla="*/ 4976524 h 6112015"/>
                  <a:gd name="connsiteX13" fmla="*/ 7750887 w 8695672"/>
                  <a:gd name="connsiteY13" fmla="*/ 5419584 h 6112015"/>
                  <a:gd name="connsiteX14" fmla="*/ 6252026 w 8695672"/>
                  <a:gd name="connsiteY14" fmla="*/ 5947485 h 6112015"/>
                  <a:gd name="connsiteX15" fmla="*/ 5120809 w 8695672"/>
                  <a:gd name="connsiteY15" fmla="*/ 6098314 h 6112015"/>
                  <a:gd name="connsiteX16" fmla="*/ 3933032 w 8695672"/>
                  <a:gd name="connsiteY16" fmla="*/ 6074697 h 6112015"/>
                  <a:gd name="connsiteX17" fmla="*/ 2559001 w 8695672"/>
                  <a:gd name="connsiteY17" fmla="*/ 5773433 h 6112015"/>
                  <a:gd name="connsiteX18" fmla="*/ 2052188 w 8695672"/>
                  <a:gd name="connsiteY18" fmla="*/ 5537689 h 6112015"/>
                  <a:gd name="connsiteX19" fmla="*/ 1463013 w 8695672"/>
                  <a:gd name="connsiteY19" fmla="*/ 5252675 h 6112015"/>
                  <a:gd name="connsiteX20" fmla="*/ 876463 w 8695672"/>
                  <a:gd name="connsiteY20" fmla="*/ 5018798 h 6112015"/>
                  <a:gd name="connsiteX21" fmla="*/ 567663 w 8695672"/>
                  <a:gd name="connsiteY21" fmla="*/ 4693720 h 6112015"/>
                  <a:gd name="connsiteX22" fmla="*/ 287534 w 8695672"/>
                  <a:gd name="connsiteY22" fmla="*/ 3994343 h 6112015"/>
                  <a:gd name="connsiteX23" fmla="*/ 30335 w 8695672"/>
                  <a:gd name="connsiteY23" fmla="*/ 3062883 h 6112015"/>
                  <a:gd name="connsiteX24" fmla="*/ 37576 w 8695672"/>
                  <a:gd name="connsiteY24" fmla="*/ 2054215 h 6112015"/>
                  <a:gd name="connsiteX25" fmla="*/ 322762 w 8695672"/>
                  <a:gd name="connsiteY25" fmla="*/ 1109251 h 6112015"/>
                  <a:gd name="connsiteX26" fmla="*/ 702019 w 8695672"/>
                  <a:gd name="connsiteY26" fmla="*/ 593158 h 6112015"/>
                  <a:gd name="connsiteX27" fmla="*/ 1375889 w 8695672"/>
                  <a:gd name="connsiteY27" fmla="*/ 272352 h 611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95672" h="6112015">
                    <a:moveTo>
                      <a:pt x="1482456" y="244268"/>
                    </a:moveTo>
                    <a:cubicBezTo>
                      <a:pt x="2308750" y="117546"/>
                      <a:pt x="3127105" y="38450"/>
                      <a:pt x="3725642" y="8598"/>
                    </a:cubicBezTo>
                    <a:cubicBezTo>
                      <a:pt x="4324179" y="-21254"/>
                      <a:pt x="4723312" y="33736"/>
                      <a:pt x="5073675" y="65159"/>
                    </a:cubicBezTo>
                    <a:cubicBezTo>
                      <a:pt x="5424038" y="96582"/>
                      <a:pt x="5578389" y="155540"/>
                      <a:pt x="5827819" y="197134"/>
                    </a:cubicBezTo>
                    <a:cubicBezTo>
                      <a:pt x="6075297" y="236330"/>
                      <a:pt x="6354247" y="296779"/>
                      <a:pt x="6570254" y="314723"/>
                    </a:cubicBezTo>
                    <a:cubicBezTo>
                      <a:pt x="6786261" y="332667"/>
                      <a:pt x="6942960" y="317252"/>
                      <a:pt x="7138145" y="376243"/>
                    </a:cubicBezTo>
                    <a:cubicBezTo>
                      <a:pt x="7333330" y="435234"/>
                      <a:pt x="7547650" y="547297"/>
                      <a:pt x="7741362" y="668671"/>
                    </a:cubicBezTo>
                    <a:cubicBezTo>
                      <a:pt x="7935074" y="790045"/>
                      <a:pt x="8148662" y="928554"/>
                      <a:pt x="8300416" y="1104488"/>
                    </a:cubicBezTo>
                    <a:cubicBezTo>
                      <a:pt x="8452170" y="1280422"/>
                      <a:pt x="8525903" y="1518854"/>
                      <a:pt x="8580447" y="1724276"/>
                    </a:cubicBezTo>
                    <a:cubicBezTo>
                      <a:pt x="8634991" y="1929698"/>
                      <a:pt x="8608825" y="2087209"/>
                      <a:pt x="8627678" y="2337019"/>
                    </a:cubicBezTo>
                    <a:cubicBezTo>
                      <a:pt x="8646532" y="2586829"/>
                      <a:pt x="8707724" y="2954474"/>
                      <a:pt x="8693568" y="3223138"/>
                    </a:cubicBezTo>
                    <a:cubicBezTo>
                      <a:pt x="8679412" y="3491802"/>
                      <a:pt x="8633153" y="3656771"/>
                      <a:pt x="8542739" y="3949002"/>
                    </a:cubicBezTo>
                    <a:cubicBezTo>
                      <a:pt x="8452325" y="4241233"/>
                      <a:pt x="8287822" y="4714758"/>
                      <a:pt x="8193947" y="4976524"/>
                    </a:cubicBezTo>
                    <a:cubicBezTo>
                      <a:pt x="8100072" y="5238290"/>
                      <a:pt x="8050727" y="5222038"/>
                      <a:pt x="7750887" y="5419584"/>
                    </a:cubicBezTo>
                    <a:cubicBezTo>
                      <a:pt x="7451047" y="5617130"/>
                      <a:pt x="6690372" y="5853413"/>
                      <a:pt x="6252026" y="5947485"/>
                    </a:cubicBezTo>
                    <a:cubicBezTo>
                      <a:pt x="5813680" y="6041557"/>
                      <a:pt x="5507308" y="6077112"/>
                      <a:pt x="5120809" y="6098314"/>
                    </a:cubicBezTo>
                    <a:cubicBezTo>
                      <a:pt x="4734310" y="6119516"/>
                      <a:pt x="4360000" y="6119319"/>
                      <a:pt x="3933032" y="6074697"/>
                    </a:cubicBezTo>
                    <a:cubicBezTo>
                      <a:pt x="3506064" y="6030075"/>
                      <a:pt x="2860569" y="5879603"/>
                      <a:pt x="2559001" y="5773433"/>
                    </a:cubicBezTo>
                    <a:cubicBezTo>
                      <a:pt x="2257433" y="5667263"/>
                      <a:pt x="2282478" y="5657820"/>
                      <a:pt x="2052188" y="5537689"/>
                    </a:cubicBezTo>
                    <a:cubicBezTo>
                      <a:pt x="1881429" y="5429465"/>
                      <a:pt x="1658967" y="5339157"/>
                      <a:pt x="1463013" y="5252675"/>
                    </a:cubicBezTo>
                    <a:cubicBezTo>
                      <a:pt x="1267059" y="5166193"/>
                      <a:pt x="1037594" y="5107195"/>
                      <a:pt x="876463" y="5018798"/>
                    </a:cubicBezTo>
                    <a:cubicBezTo>
                      <a:pt x="715332" y="4930401"/>
                      <a:pt x="665818" y="4864462"/>
                      <a:pt x="567663" y="4693720"/>
                    </a:cubicBezTo>
                    <a:cubicBezTo>
                      <a:pt x="469508" y="4522978"/>
                      <a:pt x="391377" y="4266149"/>
                      <a:pt x="287534" y="3994343"/>
                    </a:cubicBezTo>
                    <a:cubicBezTo>
                      <a:pt x="183691" y="3722537"/>
                      <a:pt x="71995" y="3386238"/>
                      <a:pt x="30335" y="3062883"/>
                    </a:cubicBezTo>
                    <a:cubicBezTo>
                      <a:pt x="-11325" y="2739528"/>
                      <a:pt x="-11162" y="2379820"/>
                      <a:pt x="37576" y="2054215"/>
                    </a:cubicBezTo>
                    <a:cubicBezTo>
                      <a:pt x="86314" y="1728610"/>
                      <a:pt x="212022" y="1352760"/>
                      <a:pt x="322762" y="1109251"/>
                    </a:cubicBezTo>
                    <a:cubicBezTo>
                      <a:pt x="433502" y="865742"/>
                      <a:pt x="526498" y="732641"/>
                      <a:pt x="702019" y="593158"/>
                    </a:cubicBezTo>
                    <a:cubicBezTo>
                      <a:pt x="877540" y="453675"/>
                      <a:pt x="1193638" y="338340"/>
                      <a:pt x="1375889" y="272352"/>
                    </a:cubicBezTo>
                  </a:path>
                </a:pathLst>
              </a:cu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7219916" y="-119063"/>
                <a:ext cx="1271622" cy="1393125"/>
              </a:xfrm>
              <a:custGeom>
                <a:avLst/>
                <a:gdLst>
                  <a:gd name="connsiteX0" fmla="*/ 1271622 w 1274355"/>
                  <a:gd name="connsiteY0" fmla="*/ 3405 h 1396530"/>
                  <a:gd name="connsiteX1" fmla="*/ 738222 w 1274355"/>
                  <a:gd name="connsiteY1" fmla="*/ 710637 h 1396530"/>
                  <a:gd name="connsiteX2" fmla="*/ 552484 w 1274355"/>
                  <a:gd name="connsiteY2" fmla="*/ 951143 h 1396530"/>
                  <a:gd name="connsiteX3" fmla="*/ 421515 w 1274355"/>
                  <a:gd name="connsiteY3" fmla="*/ 1108306 h 1396530"/>
                  <a:gd name="connsiteX4" fmla="*/ 231015 w 1274355"/>
                  <a:gd name="connsiteY4" fmla="*/ 1148787 h 1396530"/>
                  <a:gd name="connsiteX5" fmla="*/ 34 w 1274355"/>
                  <a:gd name="connsiteY5" fmla="*/ 1136881 h 1396530"/>
                  <a:gd name="connsiteX6" fmla="*/ 247684 w 1274355"/>
                  <a:gd name="connsiteY6" fmla="*/ 1186887 h 1396530"/>
                  <a:gd name="connsiteX7" fmla="*/ 495334 w 1274355"/>
                  <a:gd name="connsiteY7" fmla="*/ 1320237 h 1396530"/>
                  <a:gd name="connsiteX8" fmla="*/ 645353 w 1274355"/>
                  <a:gd name="connsiteY8" fmla="*/ 1396437 h 1396530"/>
                  <a:gd name="connsiteX9" fmla="*/ 507240 w 1274355"/>
                  <a:gd name="connsiteY9" fmla="*/ 1305949 h 1396530"/>
                  <a:gd name="connsiteX10" fmla="*/ 464378 w 1274355"/>
                  <a:gd name="connsiteY10" fmla="*/ 1148787 h 1396530"/>
                  <a:gd name="connsiteX11" fmla="*/ 485809 w 1274355"/>
                  <a:gd name="connsiteY11" fmla="*/ 1034487 h 1396530"/>
                  <a:gd name="connsiteX12" fmla="*/ 1271622 w 1274355"/>
                  <a:gd name="connsiteY12" fmla="*/ 3405 h 1396530"/>
                  <a:gd name="connsiteX0" fmla="*/ 1271622 w 1274355"/>
                  <a:gd name="connsiteY0" fmla="*/ 3405 h 1396530"/>
                  <a:gd name="connsiteX1" fmla="*/ 738222 w 1274355"/>
                  <a:gd name="connsiteY1" fmla="*/ 710637 h 1396530"/>
                  <a:gd name="connsiteX2" fmla="*/ 552484 w 1274355"/>
                  <a:gd name="connsiteY2" fmla="*/ 951143 h 1396530"/>
                  <a:gd name="connsiteX3" fmla="*/ 421515 w 1274355"/>
                  <a:gd name="connsiteY3" fmla="*/ 1108306 h 1396530"/>
                  <a:gd name="connsiteX4" fmla="*/ 231015 w 1274355"/>
                  <a:gd name="connsiteY4" fmla="*/ 1148787 h 1396530"/>
                  <a:gd name="connsiteX5" fmla="*/ 34 w 1274355"/>
                  <a:gd name="connsiteY5" fmla="*/ 1136881 h 1396530"/>
                  <a:gd name="connsiteX6" fmla="*/ 247684 w 1274355"/>
                  <a:gd name="connsiteY6" fmla="*/ 1186887 h 1396530"/>
                  <a:gd name="connsiteX7" fmla="*/ 495334 w 1274355"/>
                  <a:gd name="connsiteY7" fmla="*/ 1320237 h 1396530"/>
                  <a:gd name="connsiteX8" fmla="*/ 645353 w 1274355"/>
                  <a:gd name="connsiteY8" fmla="*/ 1396437 h 1396530"/>
                  <a:gd name="connsiteX9" fmla="*/ 507240 w 1274355"/>
                  <a:gd name="connsiteY9" fmla="*/ 1305949 h 1396530"/>
                  <a:gd name="connsiteX10" fmla="*/ 464378 w 1274355"/>
                  <a:gd name="connsiteY10" fmla="*/ 1148787 h 1396530"/>
                  <a:gd name="connsiteX11" fmla="*/ 485809 w 1274355"/>
                  <a:gd name="connsiteY11" fmla="*/ 1034487 h 1396530"/>
                  <a:gd name="connsiteX12" fmla="*/ 1271622 w 1274355"/>
                  <a:gd name="connsiteY12" fmla="*/ 3405 h 1396530"/>
                  <a:gd name="connsiteX0" fmla="*/ 1271622 w 1274355"/>
                  <a:gd name="connsiteY0" fmla="*/ 3405 h 1396530"/>
                  <a:gd name="connsiteX1" fmla="*/ 738222 w 1274355"/>
                  <a:gd name="connsiteY1" fmla="*/ 710637 h 1396530"/>
                  <a:gd name="connsiteX2" fmla="*/ 552484 w 1274355"/>
                  <a:gd name="connsiteY2" fmla="*/ 951143 h 1396530"/>
                  <a:gd name="connsiteX3" fmla="*/ 421515 w 1274355"/>
                  <a:gd name="connsiteY3" fmla="*/ 1108306 h 1396530"/>
                  <a:gd name="connsiteX4" fmla="*/ 231015 w 1274355"/>
                  <a:gd name="connsiteY4" fmla="*/ 1148787 h 1396530"/>
                  <a:gd name="connsiteX5" fmla="*/ 34 w 1274355"/>
                  <a:gd name="connsiteY5" fmla="*/ 1136881 h 1396530"/>
                  <a:gd name="connsiteX6" fmla="*/ 247684 w 1274355"/>
                  <a:gd name="connsiteY6" fmla="*/ 1186887 h 1396530"/>
                  <a:gd name="connsiteX7" fmla="*/ 495334 w 1274355"/>
                  <a:gd name="connsiteY7" fmla="*/ 1320237 h 1396530"/>
                  <a:gd name="connsiteX8" fmla="*/ 645353 w 1274355"/>
                  <a:gd name="connsiteY8" fmla="*/ 1396437 h 1396530"/>
                  <a:gd name="connsiteX9" fmla="*/ 507240 w 1274355"/>
                  <a:gd name="connsiteY9" fmla="*/ 1305949 h 1396530"/>
                  <a:gd name="connsiteX10" fmla="*/ 464378 w 1274355"/>
                  <a:gd name="connsiteY10" fmla="*/ 1148787 h 1396530"/>
                  <a:gd name="connsiteX11" fmla="*/ 485809 w 1274355"/>
                  <a:gd name="connsiteY11" fmla="*/ 1034487 h 1396530"/>
                  <a:gd name="connsiteX12" fmla="*/ 1271622 w 1274355"/>
                  <a:gd name="connsiteY12" fmla="*/ 3405 h 1396530"/>
                  <a:gd name="connsiteX0" fmla="*/ 1271622 w 1274355"/>
                  <a:gd name="connsiteY0" fmla="*/ 3405 h 1396530"/>
                  <a:gd name="connsiteX1" fmla="*/ 738222 w 1274355"/>
                  <a:gd name="connsiteY1" fmla="*/ 710637 h 1396530"/>
                  <a:gd name="connsiteX2" fmla="*/ 552484 w 1274355"/>
                  <a:gd name="connsiteY2" fmla="*/ 951143 h 1396530"/>
                  <a:gd name="connsiteX3" fmla="*/ 421515 w 1274355"/>
                  <a:gd name="connsiteY3" fmla="*/ 1108306 h 1396530"/>
                  <a:gd name="connsiteX4" fmla="*/ 231015 w 1274355"/>
                  <a:gd name="connsiteY4" fmla="*/ 1148787 h 1396530"/>
                  <a:gd name="connsiteX5" fmla="*/ 34 w 1274355"/>
                  <a:gd name="connsiteY5" fmla="*/ 1136881 h 1396530"/>
                  <a:gd name="connsiteX6" fmla="*/ 247684 w 1274355"/>
                  <a:gd name="connsiteY6" fmla="*/ 1186887 h 1396530"/>
                  <a:gd name="connsiteX7" fmla="*/ 495334 w 1274355"/>
                  <a:gd name="connsiteY7" fmla="*/ 1320237 h 1396530"/>
                  <a:gd name="connsiteX8" fmla="*/ 645353 w 1274355"/>
                  <a:gd name="connsiteY8" fmla="*/ 1396437 h 1396530"/>
                  <a:gd name="connsiteX9" fmla="*/ 507240 w 1274355"/>
                  <a:gd name="connsiteY9" fmla="*/ 1305949 h 1396530"/>
                  <a:gd name="connsiteX10" fmla="*/ 464378 w 1274355"/>
                  <a:gd name="connsiteY10" fmla="*/ 1148787 h 1396530"/>
                  <a:gd name="connsiteX11" fmla="*/ 485809 w 1274355"/>
                  <a:gd name="connsiteY11" fmla="*/ 1034487 h 1396530"/>
                  <a:gd name="connsiteX12" fmla="*/ 1271622 w 1274355"/>
                  <a:gd name="connsiteY12" fmla="*/ 3405 h 1396530"/>
                  <a:gd name="connsiteX0" fmla="*/ 1271622 w 1274355"/>
                  <a:gd name="connsiteY0" fmla="*/ 3405 h 1396530"/>
                  <a:gd name="connsiteX1" fmla="*/ 738222 w 1274355"/>
                  <a:gd name="connsiteY1" fmla="*/ 710637 h 1396530"/>
                  <a:gd name="connsiteX2" fmla="*/ 552484 w 1274355"/>
                  <a:gd name="connsiteY2" fmla="*/ 951143 h 1396530"/>
                  <a:gd name="connsiteX3" fmla="*/ 421515 w 1274355"/>
                  <a:gd name="connsiteY3" fmla="*/ 1108306 h 1396530"/>
                  <a:gd name="connsiteX4" fmla="*/ 231015 w 1274355"/>
                  <a:gd name="connsiteY4" fmla="*/ 1148787 h 1396530"/>
                  <a:gd name="connsiteX5" fmla="*/ 34 w 1274355"/>
                  <a:gd name="connsiteY5" fmla="*/ 1136881 h 1396530"/>
                  <a:gd name="connsiteX6" fmla="*/ 247684 w 1274355"/>
                  <a:gd name="connsiteY6" fmla="*/ 1186887 h 1396530"/>
                  <a:gd name="connsiteX7" fmla="*/ 495334 w 1274355"/>
                  <a:gd name="connsiteY7" fmla="*/ 1320237 h 1396530"/>
                  <a:gd name="connsiteX8" fmla="*/ 645353 w 1274355"/>
                  <a:gd name="connsiteY8" fmla="*/ 1396437 h 1396530"/>
                  <a:gd name="connsiteX9" fmla="*/ 507240 w 1274355"/>
                  <a:gd name="connsiteY9" fmla="*/ 1305949 h 1396530"/>
                  <a:gd name="connsiteX10" fmla="*/ 464378 w 1274355"/>
                  <a:gd name="connsiteY10" fmla="*/ 1148787 h 1396530"/>
                  <a:gd name="connsiteX11" fmla="*/ 485809 w 1274355"/>
                  <a:gd name="connsiteY11" fmla="*/ 1034487 h 1396530"/>
                  <a:gd name="connsiteX12" fmla="*/ 1271622 w 1274355"/>
                  <a:gd name="connsiteY12" fmla="*/ 3405 h 1396530"/>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622" h="1393125">
                    <a:moveTo>
                      <a:pt x="1271622" y="0"/>
                    </a:moveTo>
                    <a:lnTo>
                      <a:pt x="738222" y="707232"/>
                    </a:lnTo>
                    <a:cubicBezTo>
                      <a:pt x="618366" y="865188"/>
                      <a:pt x="605268" y="876697"/>
                      <a:pt x="552484" y="947738"/>
                    </a:cubicBezTo>
                    <a:cubicBezTo>
                      <a:pt x="499700" y="1018779"/>
                      <a:pt x="475093" y="1071960"/>
                      <a:pt x="421515" y="1104901"/>
                    </a:cubicBezTo>
                    <a:cubicBezTo>
                      <a:pt x="367937" y="1137842"/>
                      <a:pt x="301262" y="1140620"/>
                      <a:pt x="231015" y="1145382"/>
                    </a:cubicBezTo>
                    <a:cubicBezTo>
                      <a:pt x="160768" y="1150145"/>
                      <a:pt x="-2744" y="1127126"/>
                      <a:pt x="34" y="1133476"/>
                    </a:cubicBezTo>
                    <a:cubicBezTo>
                      <a:pt x="2812" y="1139826"/>
                      <a:pt x="165134" y="1152923"/>
                      <a:pt x="247684" y="1183482"/>
                    </a:cubicBezTo>
                    <a:cubicBezTo>
                      <a:pt x="330234" y="1214041"/>
                      <a:pt x="429056" y="1281907"/>
                      <a:pt x="495334" y="1316832"/>
                    </a:cubicBezTo>
                    <a:cubicBezTo>
                      <a:pt x="561612" y="1351757"/>
                      <a:pt x="643369" y="1395413"/>
                      <a:pt x="645353" y="1393032"/>
                    </a:cubicBezTo>
                    <a:cubicBezTo>
                      <a:pt x="647337" y="1390651"/>
                      <a:pt x="537402" y="1343819"/>
                      <a:pt x="507240" y="1302544"/>
                    </a:cubicBezTo>
                    <a:cubicBezTo>
                      <a:pt x="477078" y="1261269"/>
                      <a:pt x="472713" y="1221583"/>
                      <a:pt x="464378" y="1145382"/>
                    </a:cubicBezTo>
                    <a:cubicBezTo>
                      <a:pt x="496525" y="1028701"/>
                      <a:pt x="467949" y="1116013"/>
                      <a:pt x="490572" y="1033463"/>
                    </a:cubicBezTo>
                    <a:cubicBezTo>
                      <a:pt x="517957" y="991395"/>
                      <a:pt x="1230347" y="54372"/>
                      <a:pt x="1271622" y="0"/>
                    </a:cubicBezTo>
                    <a:close/>
                  </a:path>
                </a:pathLst>
              </a:custGeom>
              <a:solidFill>
                <a:srgbClr val="CC66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724899" y="2140744"/>
                <a:ext cx="438171" cy="751417"/>
              </a:xfrm>
              <a:custGeom>
                <a:avLst/>
                <a:gdLst>
                  <a:gd name="connsiteX0" fmla="*/ 0 w 250031"/>
                  <a:gd name="connsiteY0" fmla="*/ 0 h 751417"/>
                  <a:gd name="connsiteX1" fmla="*/ 92869 w 250031"/>
                  <a:gd name="connsiteY1" fmla="*/ 361950 h 751417"/>
                  <a:gd name="connsiteX2" fmla="*/ 109538 w 250031"/>
                  <a:gd name="connsiteY2" fmla="*/ 750094 h 751417"/>
                  <a:gd name="connsiteX3" fmla="*/ 111919 w 250031"/>
                  <a:gd name="connsiteY3" fmla="*/ 483394 h 751417"/>
                  <a:gd name="connsiteX4" fmla="*/ 250031 w 250031"/>
                  <a:gd name="connsiteY4" fmla="*/ 333375 h 751417"/>
                  <a:gd name="connsiteX0" fmla="*/ 0 w 250031"/>
                  <a:gd name="connsiteY0" fmla="*/ 0 h 751417"/>
                  <a:gd name="connsiteX1" fmla="*/ 92869 w 250031"/>
                  <a:gd name="connsiteY1" fmla="*/ 361950 h 751417"/>
                  <a:gd name="connsiteX2" fmla="*/ 109538 w 250031"/>
                  <a:gd name="connsiteY2" fmla="*/ 750094 h 751417"/>
                  <a:gd name="connsiteX3" fmla="*/ 111919 w 250031"/>
                  <a:gd name="connsiteY3" fmla="*/ 483394 h 751417"/>
                  <a:gd name="connsiteX4" fmla="*/ 250031 w 250031"/>
                  <a:gd name="connsiteY4" fmla="*/ 333375 h 751417"/>
                  <a:gd name="connsiteX5" fmla="*/ 250031 w 250031"/>
                  <a:gd name="connsiteY5" fmla="*/ 333375 h 751417"/>
                  <a:gd name="connsiteX0" fmla="*/ 0 w 438150"/>
                  <a:gd name="connsiteY0" fmla="*/ 0 h 751417"/>
                  <a:gd name="connsiteX1" fmla="*/ 92869 w 438150"/>
                  <a:gd name="connsiteY1" fmla="*/ 361950 h 751417"/>
                  <a:gd name="connsiteX2" fmla="*/ 109538 w 438150"/>
                  <a:gd name="connsiteY2" fmla="*/ 750094 h 751417"/>
                  <a:gd name="connsiteX3" fmla="*/ 111919 w 438150"/>
                  <a:gd name="connsiteY3" fmla="*/ 483394 h 751417"/>
                  <a:gd name="connsiteX4" fmla="*/ 250031 w 438150"/>
                  <a:gd name="connsiteY4" fmla="*/ 333375 h 751417"/>
                  <a:gd name="connsiteX5" fmla="*/ 438150 w 438150"/>
                  <a:gd name="connsiteY5" fmla="*/ 326231 h 751417"/>
                  <a:gd name="connsiteX0" fmla="*/ 0 w 450789"/>
                  <a:gd name="connsiteY0" fmla="*/ 0 h 751417"/>
                  <a:gd name="connsiteX1" fmla="*/ 92869 w 450789"/>
                  <a:gd name="connsiteY1" fmla="*/ 361950 h 751417"/>
                  <a:gd name="connsiteX2" fmla="*/ 109538 w 450789"/>
                  <a:gd name="connsiteY2" fmla="*/ 750094 h 751417"/>
                  <a:gd name="connsiteX3" fmla="*/ 111919 w 450789"/>
                  <a:gd name="connsiteY3" fmla="*/ 483394 h 751417"/>
                  <a:gd name="connsiteX4" fmla="*/ 250031 w 450789"/>
                  <a:gd name="connsiteY4" fmla="*/ 333375 h 751417"/>
                  <a:gd name="connsiteX5" fmla="*/ 438150 w 450789"/>
                  <a:gd name="connsiteY5" fmla="*/ 326231 h 751417"/>
                  <a:gd name="connsiteX6" fmla="*/ 433387 w 450789"/>
                  <a:gd name="connsiteY6" fmla="*/ 319087 h 751417"/>
                  <a:gd name="connsiteX0" fmla="*/ 0 w 440344"/>
                  <a:gd name="connsiteY0" fmla="*/ 0 h 751417"/>
                  <a:gd name="connsiteX1" fmla="*/ 92869 w 440344"/>
                  <a:gd name="connsiteY1" fmla="*/ 361950 h 751417"/>
                  <a:gd name="connsiteX2" fmla="*/ 109538 w 440344"/>
                  <a:gd name="connsiteY2" fmla="*/ 750094 h 751417"/>
                  <a:gd name="connsiteX3" fmla="*/ 111919 w 440344"/>
                  <a:gd name="connsiteY3" fmla="*/ 483394 h 751417"/>
                  <a:gd name="connsiteX4" fmla="*/ 250031 w 440344"/>
                  <a:gd name="connsiteY4" fmla="*/ 333375 h 751417"/>
                  <a:gd name="connsiteX5" fmla="*/ 438150 w 440344"/>
                  <a:gd name="connsiteY5" fmla="*/ 326231 h 751417"/>
                  <a:gd name="connsiteX6" fmla="*/ 169068 w 440344"/>
                  <a:gd name="connsiteY6" fmla="*/ 323850 h 751417"/>
                  <a:gd name="connsiteX0" fmla="*/ 0 w 440344"/>
                  <a:gd name="connsiteY0" fmla="*/ 0 h 751417"/>
                  <a:gd name="connsiteX1" fmla="*/ 92869 w 440344"/>
                  <a:gd name="connsiteY1" fmla="*/ 361950 h 751417"/>
                  <a:gd name="connsiteX2" fmla="*/ 109538 w 440344"/>
                  <a:gd name="connsiteY2" fmla="*/ 750094 h 751417"/>
                  <a:gd name="connsiteX3" fmla="*/ 111919 w 440344"/>
                  <a:gd name="connsiteY3" fmla="*/ 483394 h 751417"/>
                  <a:gd name="connsiteX4" fmla="*/ 250031 w 440344"/>
                  <a:gd name="connsiteY4" fmla="*/ 333375 h 751417"/>
                  <a:gd name="connsiteX5" fmla="*/ 438150 w 440344"/>
                  <a:gd name="connsiteY5" fmla="*/ 326231 h 751417"/>
                  <a:gd name="connsiteX6" fmla="*/ 169068 w 440344"/>
                  <a:gd name="connsiteY6" fmla="*/ 323850 h 751417"/>
                  <a:gd name="connsiteX7" fmla="*/ 171449 w 440344"/>
                  <a:gd name="connsiteY7" fmla="*/ 321469 h 751417"/>
                  <a:gd name="connsiteX0" fmla="*/ 0 w 440344"/>
                  <a:gd name="connsiteY0" fmla="*/ 0 h 751417"/>
                  <a:gd name="connsiteX1" fmla="*/ 92869 w 440344"/>
                  <a:gd name="connsiteY1" fmla="*/ 361950 h 751417"/>
                  <a:gd name="connsiteX2" fmla="*/ 109538 w 440344"/>
                  <a:gd name="connsiteY2" fmla="*/ 750094 h 751417"/>
                  <a:gd name="connsiteX3" fmla="*/ 111919 w 440344"/>
                  <a:gd name="connsiteY3" fmla="*/ 483394 h 751417"/>
                  <a:gd name="connsiteX4" fmla="*/ 250031 w 440344"/>
                  <a:gd name="connsiteY4" fmla="*/ 333375 h 751417"/>
                  <a:gd name="connsiteX5" fmla="*/ 438150 w 440344"/>
                  <a:gd name="connsiteY5" fmla="*/ 326231 h 751417"/>
                  <a:gd name="connsiteX6" fmla="*/ 169068 w 440344"/>
                  <a:gd name="connsiteY6" fmla="*/ 323850 h 751417"/>
                  <a:gd name="connsiteX7" fmla="*/ 64293 w 440344"/>
                  <a:gd name="connsiteY7" fmla="*/ 169069 h 751417"/>
                  <a:gd name="connsiteX0" fmla="*/ 0 w 440344"/>
                  <a:gd name="connsiteY0" fmla="*/ 0 h 751417"/>
                  <a:gd name="connsiteX1" fmla="*/ 92869 w 440344"/>
                  <a:gd name="connsiteY1" fmla="*/ 361950 h 751417"/>
                  <a:gd name="connsiteX2" fmla="*/ 109538 w 440344"/>
                  <a:gd name="connsiteY2" fmla="*/ 750094 h 751417"/>
                  <a:gd name="connsiteX3" fmla="*/ 111919 w 440344"/>
                  <a:gd name="connsiteY3" fmla="*/ 483394 h 751417"/>
                  <a:gd name="connsiteX4" fmla="*/ 250031 w 440344"/>
                  <a:gd name="connsiteY4" fmla="*/ 333375 h 751417"/>
                  <a:gd name="connsiteX5" fmla="*/ 438150 w 440344"/>
                  <a:gd name="connsiteY5" fmla="*/ 326231 h 751417"/>
                  <a:gd name="connsiteX6" fmla="*/ 169068 w 440344"/>
                  <a:gd name="connsiteY6" fmla="*/ 323850 h 751417"/>
                  <a:gd name="connsiteX7" fmla="*/ 64293 w 440344"/>
                  <a:gd name="connsiteY7" fmla="*/ 169069 h 751417"/>
                  <a:gd name="connsiteX8" fmla="*/ 0 w 440344"/>
                  <a:gd name="connsiteY8" fmla="*/ 0 h 751417"/>
                  <a:gd name="connsiteX0" fmla="*/ 0 w 440221"/>
                  <a:gd name="connsiteY0" fmla="*/ 0 h 751417"/>
                  <a:gd name="connsiteX1" fmla="*/ 92869 w 440221"/>
                  <a:gd name="connsiteY1" fmla="*/ 361950 h 751417"/>
                  <a:gd name="connsiteX2" fmla="*/ 109538 w 440221"/>
                  <a:gd name="connsiteY2" fmla="*/ 750094 h 751417"/>
                  <a:gd name="connsiteX3" fmla="*/ 111919 w 440221"/>
                  <a:gd name="connsiteY3" fmla="*/ 483394 h 751417"/>
                  <a:gd name="connsiteX4" fmla="*/ 250031 w 440221"/>
                  <a:gd name="connsiteY4" fmla="*/ 333375 h 751417"/>
                  <a:gd name="connsiteX5" fmla="*/ 438150 w 440221"/>
                  <a:gd name="connsiteY5" fmla="*/ 326231 h 751417"/>
                  <a:gd name="connsiteX6" fmla="*/ 150018 w 440221"/>
                  <a:gd name="connsiteY6" fmla="*/ 311943 h 751417"/>
                  <a:gd name="connsiteX7" fmla="*/ 64293 w 440221"/>
                  <a:gd name="connsiteY7" fmla="*/ 169069 h 751417"/>
                  <a:gd name="connsiteX8" fmla="*/ 0 w 440221"/>
                  <a:gd name="connsiteY8" fmla="*/ 0 h 751417"/>
                  <a:gd name="connsiteX0" fmla="*/ 0 w 440221"/>
                  <a:gd name="connsiteY0" fmla="*/ 0 h 751417"/>
                  <a:gd name="connsiteX1" fmla="*/ 92869 w 440221"/>
                  <a:gd name="connsiteY1" fmla="*/ 361950 h 751417"/>
                  <a:gd name="connsiteX2" fmla="*/ 109538 w 440221"/>
                  <a:gd name="connsiteY2" fmla="*/ 750094 h 751417"/>
                  <a:gd name="connsiteX3" fmla="*/ 111919 w 440221"/>
                  <a:gd name="connsiteY3" fmla="*/ 483394 h 751417"/>
                  <a:gd name="connsiteX4" fmla="*/ 250031 w 440221"/>
                  <a:gd name="connsiteY4" fmla="*/ 333375 h 751417"/>
                  <a:gd name="connsiteX5" fmla="*/ 438150 w 440221"/>
                  <a:gd name="connsiteY5" fmla="*/ 326231 h 751417"/>
                  <a:gd name="connsiteX6" fmla="*/ 150018 w 440221"/>
                  <a:gd name="connsiteY6" fmla="*/ 311943 h 751417"/>
                  <a:gd name="connsiteX7" fmla="*/ 64293 w 440221"/>
                  <a:gd name="connsiteY7" fmla="*/ 169069 h 751417"/>
                  <a:gd name="connsiteX8" fmla="*/ 0 w 440221"/>
                  <a:gd name="connsiteY8" fmla="*/ 0 h 751417"/>
                  <a:gd name="connsiteX0" fmla="*/ 0 w 438172"/>
                  <a:gd name="connsiteY0" fmla="*/ 0 h 751417"/>
                  <a:gd name="connsiteX1" fmla="*/ 92869 w 438172"/>
                  <a:gd name="connsiteY1" fmla="*/ 361950 h 751417"/>
                  <a:gd name="connsiteX2" fmla="*/ 109538 w 438172"/>
                  <a:gd name="connsiteY2" fmla="*/ 750094 h 751417"/>
                  <a:gd name="connsiteX3" fmla="*/ 111919 w 438172"/>
                  <a:gd name="connsiteY3" fmla="*/ 483394 h 751417"/>
                  <a:gd name="connsiteX4" fmla="*/ 250031 w 438172"/>
                  <a:gd name="connsiteY4" fmla="*/ 333375 h 751417"/>
                  <a:gd name="connsiteX5" fmla="*/ 438150 w 438172"/>
                  <a:gd name="connsiteY5" fmla="*/ 326231 h 751417"/>
                  <a:gd name="connsiteX6" fmla="*/ 261938 w 438172"/>
                  <a:gd name="connsiteY6" fmla="*/ 314325 h 751417"/>
                  <a:gd name="connsiteX7" fmla="*/ 150018 w 438172"/>
                  <a:gd name="connsiteY7" fmla="*/ 311943 h 751417"/>
                  <a:gd name="connsiteX8" fmla="*/ 64293 w 438172"/>
                  <a:gd name="connsiteY8" fmla="*/ 169069 h 751417"/>
                  <a:gd name="connsiteX9" fmla="*/ 0 w 438172"/>
                  <a:gd name="connsiteY9" fmla="*/ 0 h 751417"/>
                  <a:gd name="connsiteX0" fmla="*/ 0 w 438171"/>
                  <a:gd name="connsiteY0" fmla="*/ 0 h 751417"/>
                  <a:gd name="connsiteX1" fmla="*/ 92869 w 438171"/>
                  <a:gd name="connsiteY1" fmla="*/ 361950 h 751417"/>
                  <a:gd name="connsiteX2" fmla="*/ 109538 w 438171"/>
                  <a:gd name="connsiteY2" fmla="*/ 750094 h 751417"/>
                  <a:gd name="connsiteX3" fmla="*/ 111919 w 438171"/>
                  <a:gd name="connsiteY3" fmla="*/ 483394 h 751417"/>
                  <a:gd name="connsiteX4" fmla="*/ 250031 w 438171"/>
                  <a:gd name="connsiteY4" fmla="*/ 333375 h 751417"/>
                  <a:gd name="connsiteX5" fmla="*/ 438150 w 438171"/>
                  <a:gd name="connsiteY5" fmla="*/ 326231 h 751417"/>
                  <a:gd name="connsiteX6" fmla="*/ 254794 w 438171"/>
                  <a:gd name="connsiteY6" fmla="*/ 338138 h 751417"/>
                  <a:gd name="connsiteX7" fmla="*/ 150018 w 438171"/>
                  <a:gd name="connsiteY7" fmla="*/ 311943 h 751417"/>
                  <a:gd name="connsiteX8" fmla="*/ 64293 w 438171"/>
                  <a:gd name="connsiteY8" fmla="*/ 169069 h 751417"/>
                  <a:gd name="connsiteX9" fmla="*/ 0 w 438171"/>
                  <a:gd name="connsiteY9" fmla="*/ 0 h 751417"/>
                  <a:gd name="connsiteX0" fmla="*/ 0 w 438171"/>
                  <a:gd name="connsiteY0" fmla="*/ 0 h 751417"/>
                  <a:gd name="connsiteX1" fmla="*/ 92869 w 438171"/>
                  <a:gd name="connsiteY1" fmla="*/ 361950 h 751417"/>
                  <a:gd name="connsiteX2" fmla="*/ 109538 w 438171"/>
                  <a:gd name="connsiteY2" fmla="*/ 750094 h 751417"/>
                  <a:gd name="connsiteX3" fmla="*/ 111919 w 438171"/>
                  <a:gd name="connsiteY3" fmla="*/ 483394 h 751417"/>
                  <a:gd name="connsiteX4" fmla="*/ 250031 w 438171"/>
                  <a:gd name="connsiteY4" fmla="*/ 333375 h 751417"/>
                  <a:gd name="connsiteX5" fmla="*/ 438150 w 438171"/>
                  <a:gd name="connsiteY5" fmla="*/ 326231 h 751417"/>
                  <a:gd name="connsiteX6" fmla="*/ 254794 w 438171"/>
                  <a:gd name="connsiteY6" fmla="*/ 338138 h 751417"/>
                  <a:gd name="connsiteX7" fmla="*/ 150018 w 438171"/>
                  <a:gd name="connsiteY7" fmla="*/ 311943 h 751417"/>
                  <a:gd name="connsiteX8" fmla="*/ 64293 w 438171"/>
                  <a:gd name="connsiteY8" fmla="*/ 169069 h 751417"/>
                  <a:gd name="connsiteX9" fmla="*/ 0 w 438171"/>
                  <a:gd name="connsiteY9" fmla="*/ 0 h 751417"/>
                  <a:gd name="connsiteX0" fmla="*/ 0 w 438171"/>
                  <a:gd name="connsiteY0" fmla="*/ 0 h 751417"/>
                  <a:gd name="connsiteX1" fmla="*/ 85725 w 438171"/>
                  <a:gd name="connsiteY1" fmla="*/ 361950 h 751417"/>
                  <a:gd name="connsiteX2" fmla="*/ 109538 w 438171"/>
                  <a:gd name="connsiteY2" fmla="*/ 750094 h 751417"/>
                  <a:gd name="connsiteX3" fmla="*/ 111919 w 438171"/>
                  <a:gd name="connsiteY3" fmla="*/ 483394 h 751417"/>
                  <a:gd name="connsiteX4" fmla="*/ 250031 w 438171"/>
                  <a:gd name="connsiteY4" fmla="*/ 333375 h 751417"/>
                  <a:gd name="connsiteX5" fmla="*/ 438150 w 438171"/>
                  <a:gd name="connsiteY5" fmla="*/ 326231 h 751417"/>
                  <a:gd name="connsiteX6" fmla="*/ 254794 w 438171"/>
                  <a:gd name="connsiteY6" fmla="*/ 338138 h 751417"/>
                  <a:gd name="connsiteX7" fmla="*/ 150018 w 438171"/>
                  <a:gd name="connsiteY7" fmla="*/ 311943 h 751417"/>
                  <a:gd name="connsiteX8" fmla="*/ 64293 w 438171"/>
                  <a:gd name="connsiteY8" fmla="*/ 169069 h 751417"/>
                  <a:gd name="connsiteX9" fmla="*/ 0 w 438171"/>
                  <a:gd name="connsiteY9" fmla="*/ 0 h 7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171" h="751417">
                    <a:moveTo>
                      <a:pt x="0" y="0"/>
                    </a:moveTo>
                    <a:cubicBezTo>
                      <a:pt x="37306" y="118467"/>
                      <a:pt x="67469" y="236934"/>
                      <a:pt x="85725" y="361950"/>
                    </a:cubicBezTo>
                    <a:cubicBezTo>
                      <a:pt x="103981" y="486966"/>
                      <a:pt x="105172" y="729853"/>
                      <a:pt x="109538" y="750094"/>
                    </a:cubicBezTo>
                    <a:cubicBezTo>
                      <a:pt x="113904" y="770335"/>
                      <a:pt x="88504" y="552847"/>
                      <a:pt x="111919" y="483394"/>
                    </a:cubicBezTo>
                    <a:cubicBezTo>
                      <a:pt x="135334" y="413941"/>
                      <a:pt x="185738" y="361553"/>
                      <a:pt x="250031" y="333375"/>
                    </a:cubicBezTo>
                    <a:lnTo>
                      <a:pt x="438150" y="326231"/>
                    </a:lnTo>
                    <a:cubicBezTo>
                      <a:pt x="440134" y="323056"/>
                      <a:pt x="302816" y="335756"/>
                      <a:pt x="254794" y="338138"/>
                    </a:cubicBezTo>
                    <a:cubicBezTo>
                      <a:pt x="206772" y="335757"/>
                      <a:pt x="182959" y="336152"/>
                      <a:pt x="150018" y="311943"/>
                    </a:cubicBezTo>
                    <a:cubicBezTo>
                      <a:pt x="100806" y="292099"/>
                      <a:pt x="63797" y="169565"/>
                      <a:pt x="64293" y="169069"/>
                    </a:cubicBezTo>
                    <a:lnTo>
                      <a:pt x="0" y="0"/>
                    </a:lnTo>
                    <a:close/>
                  </a:path>
                </a:pathLst>
              </a:custGeom>
              <a:solidFill>
                <a:srgbClr val="CC66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8002835" y="5588970"/>
                <a:ext cx="1197609" cy="758146"/>
              </a:xfrm>
              <a:custGeom>
                <a:avLst/>
                <a:gdLst>
                  <a:gd name="connsiteX0" fmla="*/ 1193710 w 1195386"/>
                  <a:gd name="connsiteY0" fmla="*/ 757227 h 758437"/>
                  <a:gd name="connsiteX1" fmla="*/ 638879 w 1195386"/>
                  <a:gd name="connsiteY1" fmla="*/ 445284 h 758437"/>
                  <a:gd name="connsiteX2" fmla="*/ 438854 w 1195386"/>
                  <a:gd name="connsiteY2" fmla="*/ 314315 h 758437"/>
                  <a:gd name="connsiteX3" fmla="*/ 405516 w 1195386"/>
                  <a:gd name="connsiteY3" fmla="*/ 135721 h 758437"/>
                  <a:gd name="connsiteX4" fmla="*/ 422185 w 1195386"/>
                  <a:gd name="connsiteY4" fmla="*/ 2371 h 758437"/>
                  <a:gd name="connsiteX5" fmla="*/ 312647 w 1195386"/>
                  <a:gd name="connsiteY5" fmla="*/ 250021 h 758437"/>
                  <a:gd name="connsiteX6" fmla="*/ 704 w 1195386"/>
                  <a:gd name="connsiteY6" fmla="*/ 469096 h 758437"/>
                  <a:gd name="connsiteX7" fmla="*/ 234066 w 1195386"/>
                  <a:gd name="connsiteY7" fmla="*/ 335746 h 758437"/>
                  <a:gd name="connsiteX8" fmla="*/ 441235 w 1195386"/>
                  <a:gd name="connsiteY8" fmla="*/ 319077 h 758437"/>
                  <a:gd name="connsiteX9" fmla="*/ 1193710 w 1195386"/>
                  <a:gd name="connsiteY9" fmla="*/ 757227 h 758437"/>
                  <a:gd name="connsiteX0" fmla="*/ 1193710 w 1195386"/>
                  <a:gd name="connsiteY0" fmla="*/ 757227 h 758437"/>
                  <a:gd name="connsiteX1" fmla="*/ 638879 w 1195386"/>
                  <a:gd name="connsiteY1" fmla="*/ 445284 h 758437"/>
                  <a:gd name="connsiteX2" fmla="*/ 438854 w 1195386"/>
                  <a:gd name="connsiteY2" fmla="*/ 314315 h 758437"/>
                  <a:gd name="connsiteX3" fmla="*/ 405516 w 1195386"/>
                  <a:gd name="connsiteY3" fmla="*/ 135721 h 758437"/>
                  <a:gd name="connsiteX4" fmla="*/ 422185 w 1195386"/>
                  <a:gd name="connsiteY4" fmla="*/ 2371 h 758437"/>
                  <a:gd name="connsiteX5" fmla="*/ 312647 w 1195386"/>
                  <a:gd name="connsiteY5" fmla="*/ 250021 h 758437"/>
                  <a:gd name="connsiteX6" fmla="*/ 704 w 1195386"/>
                  <a:gd name="connsiteY6" fmla="*/ 469096 h 758437"/>
                  <a:gd name="connsiteX7" fmla="*/ 234066 w 1195386"/>
                  <a:gd name="connsiteY7" fmla="*/ 347652 h 758437"/>
                  <a:gd name="connsiteX8" fmla="*/ 441235 w 1195386"/>
                  <a:gd name="connsiteY8" fmla="*/ 319077 h 758437"/>
                  <a:gd name="connsiteX9" fmla="*/ 1193710 w 1195386"/>
                  <a:gd name="connsiteY9" fmla="*/ 757227 h 758437"/>
                  <a:gd name="connsiteX0" fmla="*/ 1193710 w 1195386"/>
                  <a:gd name="connsiteY0" fmla="*/ 757227 h 758437"/>
                  <a:gd name="connsiteX1" fmla="*/ 638879 w 1195386"/>
                  <a:gd name="connsiteY1" fmla="*/ 445284 h 758437"/>
                  <a:gd name="connsiteX2" fmla="*/ 438854 w 1195386"/>
                  <a:gd name="connsiteY2" fmla="*/ 314315 h 758437"/>
                  <a:gd name="connsiteX3" fmla="*/ 405516 w 1195386"/>
                  <a:gd name="connsiteY3" fmla="*/ 135721 h 758437"/>
                  <a:gd name="connsiteX4" fmla="*/ 422185 w 1195386"/>
                  <a:gd name="connsiteY4" fmla="*/ 2371 h 758437"/>
                  <a:gd name="connsiteX5" fmla="*/ 312647 w 1195386"/>
                  <a:gd name="connsiteY5" fmla="*/ 250021 h 758437"/>
                  <a:gd name="connsiteX6" fmla="*/ 704 w 1195386"/>
                  <a:gd name="connsiteY6" fmla="*/ 469096 h 758437"/>
                  <a:gd name="connsiteX7" fmla="*/ 234066 w 1195386"/>
                  <a:gd name="connsiteY7" fmla="*/ 347652 h 758437"/>
                  <a:gd name="connsiteX8" fmla="*/ 441235 w 1195386"/>
                  <a:gd name="connsiteY8" fmla="*/ 319077 h 758437"/>
                  <a:gd name="connsiteX9" fmla="*/ 1193710 w 1195386"/>
                  <a:gd name="connsiteY9" fmla="*/ 757227 h 758437"/>
                  <a:gd name="connsiteX0" fmla="*/ 1193710 w 1195386"/>
                  <a:gd name="connsiteY0" fmla="*/ 757227 h 758437"/>
                  <a:gd name="connsiteX1" fmla="*/ 638879 w 1195386"/>
                  <a:gd name="connsiteY1" fmla="*/ 445284 h 758437"/>
                  <a:gd name="connsiteX2" fmla="*/ 438854 w 1195386"/>
                  <a:gd name="connsiteY2" fmla="*/ 314315 h 758437"/>
                  <a:gd name="connsiteX3" fmla="*/ 405516 w 1195386"/>
                  <a:gd name="connsiteY3" fmla="*/ 135721 h 758437"/>
                  <a:gd name="connsiteX4" fmla="*/ 422185 w 1195386"/>
                  <a:gd name="connsiteY4" fmla="*/ 2371 h 758437"/>
                  <a:gd name="connsiteX5" fmla="*/ 312647 w 1195386"/>
                  <a:gd name="connsiteY5" fmla="*/ 250021 h 758437"/>
                  <a:gd name="connsiteX6" fmla="*/ 704 w 1195386"/>
                  <a:gd name="connsiteY6" fmla="*/ 469096 h 758437"/>
                  <a:gd name="connsiteX7" fmla="*/ 234066 w 1195386"/>
                  <a:gd name="connsiteY7" fmla="*/ 347652 h 758437"/>
                  <a:gd name="connsiteX8" fmla="*/ 441235 w 1195386"/>
                  <a:gd name="connsiteY8" fmla="*/ 319077 h 758437"/>
                  <a:gd name="connsiteX9" fmla="*/ 1193710 w 1195386"/>
                  <a:gd name="connsiteY9" fmla="*/ 757227 h 758437"/>
                  <a:gd name="connsiteX0" fmla="*/ 1193710 w 1195386"/>
                  <a:gd name="connsiteY0" fmla="*/ 757227 h 758437"/>
                  <a:gd name="connsiteX1" fmla="*/ 638879 w 1195386"/>
                  <a:gd name="connsiteY1" fmla="*/ 445284 h 758437"/>
                  <a:gd name="connsiteX2" fmla="*/ 438854 w 1195386"/>
                  <a:gd name="connsiteY2" fmla="*/ 314315 h 758437"/>
                  <a:gd name="connsiteX3" fmla="*/ 405516 w 1195386"/>
                  <a:gd name="connsiteY3" fmla="*/ 135721 h 758437"/>
                  <a:gd name="connsiteX4" fmla="*/ 422185 w 1195386"/>
                  <a:gd name="connsiteY4" fmla="*/ 2371 h 758437"/>
                  <a:gd name="connsiteX5" fmla="*/ 312647 w 1195386"/>
                  <a:gd name="connsiteY5" fmla="*/ 250021 h 758437"/>
                  <a:gd name="connsiteX6" fmla="*/ 704 w 1195386"/>
                  <a:gd name="connsiteY6" fmla="*/ 469096 h 758437"/>
                  <a:gd name="connsiteX7" fmla="*/ 234066 w 1195386"/>
                  <a:gd name="connsiteY7" fmla="*/ 347652 h 758437"/>
                  <a:gd name="connsiteX8" fmla="*/ 441235 w 1195386"/>
                  <a:gd name="connsiteY8" fmla="*/ 319077 h 758437"/>
                  <a:gd name="connsiteX9" fmla="*/ 1193710 w 1195386"/>
                  <a:gd name="connsiteY9" fmla="*/ 757227 h 758437"/>
                  <a:gd name="connsiteX0" fmla="*/ 1193710 w 1195386"/>
                  <a:gd name="connsiteY0" fmla="*/ 757227 h 758312"/>
                  <a:gd name="connsiteX1" fmla="*/ 638879 w 1195386"/>
                  <a:gd name="connsiteY1" fmla="*/ 445284 h 758312"/>
                  <a:gd name="connsiteX2" fmla="*/ 438854 w 1195386"/>
                  <a:gd name="connsiteY2" fmla="*/ 314315 h 758312"/>
                  <a:gd name="connsiteX3" fmla="*/ 405516 w 1195386"/>
                  <a:gd name="connsiteY3" fmla="*/ 135721 h 758312"/>
                  <a:gd name="connsiteX4" fmla="*/ 422185 w 1195386"/>
                  <a:gd name="connsiteY4" fmla="*/ 2371 h 758312"/>
                  <a:gd name="connsiteX5" fmla="*/ 312647 w 1195386"/>
                  <a:gd name="connsiteY5" fmla="*/ 250021 h 758312"/>
                  <a:gd name="connsiteX6" fmla="*/ 704 w 1195386"/>
                  <a:gd name="connsiteY6" fmla="*/ 469096 h 758312"/>
                  <a:gd name="connsiteX7" fmla="*/ 234066 w 1195386"/>
                  <a:gd name="connsiteY7" fmla="*/ 347652 h 758312"/>
                  <a:gd name="connsiteX8" fmla="*/ 441235 w 1195386"/>
                  <a:gd name="connsiteY8" fmla="*/ 326220 h 758312"/>
                  <a:gd name="connsiteX9" fmla="*/ 1193710 w 1195386"/>
                  <a:gd name="connsiteY9" fmla="*/ 757227 h 758312"/>
                  <a:gd name="connsiteX0" fmla="*/ 1193710 w 1195386"/>
                  <a:gd name="connsiteY0" fmla="*/ 757227 h 758312"/>
                  <a:gd name="connsiteX1" fmla="*/ 638879 w 1195386"/>
                  <a:gd name="connsiteY1" fmla="*/ 445284 h 758312"/>
                  <a:gd name="connsiteX2" fmla="*/ 438854 w 1195386"/>
                  <a:gd name="connsiteY2" fmla="*/ 314315 h 758312"/>
                  <a:gd name="connsiteX3" fmla="*/ 405516 w 1195386"/>
                  <a:gd name="connsiteY3" fmla="*/ 135721 h 758312"/>
                  <a:gd name="connsiteX4" fmla="*/ 422185 w 1195386"/>
                  <a:gd name="connsiteY4" fmla="*/ 2371 h 758312"/>
                  <a:gd name="connsiteX5" fmla="*/ 312647 w 1195386"/>
                  <a:gd name="connsiteY5" fmla="*/ 250021 h 758312"/>
                  <a:gd name="connsiteX6" fmla="*/ 704 w 1195386"/>
                  <a:gd name="connsiteY6" fmla="*/ 469096 h 758312"/>
                  <a:gd name="connsiteX7" fmla="*/ 234066 w 1195386"/>
                  <a:gd name="connsiteY7" fmla="*/ 347652 h 758312"/>
                  <a:gd name="connsiteX8" fmla="*/ 441235 w 1195386"/>
                  <a:gd name="connsiteY8" fmla="*/ 326220 h 758312"/>
                  <a:gd name="connsiteX9" fmla="*/ 1193710 w 1195386"/>
                  <a:gd name="connsiteY9" fmla="*/ 757227 h 758312"/>
                  <a:gd name="connsiteX0" fmla="*/ 1193710 w 1195386"/>
                  <a:gd name="connsiteY0" fmla="*/ 757753 h 758838"/>
                  <a:gd name="connsiteX1" fmla="*/ 638879 w 1195386"/>
                  <a:gd name="connsiteY1" fmla="*/ 445810 h 758838"/>
                  <a:gd name="connsiteX2" fmla="*/ 438854 w 1195386"/>
                  <a:gd name="connsiteY2" fmla="*/ 314841 h 758838"/>
                  <a:gd name="connsiteX3" fmla="*/ 405516 w 1195386"/>
                  <a:gd name="connsiteY3" fmla="*/ 136247 h 758838"/>
                  <a:gd name="connsiteX4" fmla="*/ 422185 w 1195386"/>
                  <a:gd name="connsiteY4" fmla="*/ 2897 h 758838"/>
                  <a:gd name="connsiteX5" fmla="*/ 312647 w 1195386"/>
                  <a:gd name="connsiteY5" fmla="*/ 250547 h 758838"/>
                  <a:gd name="connsiteX6" fmla="*/ 704 w 1195386"/>
                  <a:gd name="connsiteY6" fmla="*/ 469622 h 758838"/>
                  <a:gd name="connsiteX7" fmla="*/ 234066 w 1195386"/>
                  <a:gd name="connsiteY7" fmla="*/ 348178 h 758838"/>
                  <a:gd name="connsiteX8" fmla="*/ 441235 w 1195386"/>
                  <a:gd name="connsiteY8" fmla="*/ 326746 h 758838"/>
                  <a:gd name="connsiteX9" fmla="*/ 1193710 w 1195386"/>
                  <a:gd name="connsiteY9" fmla="*/ 757753 h 758838"/>
                  <a:gd name="connsiteX0" fmla="*/ 1193559 w 1195235"/>
                  <a:gd name="connsiteY0" fmla="*/ 757061 h 758146"/>
                  <a:gd name="connsiteX1" fmla="*/ 638728 w 1195235"/>
                  <a:gd name="connsiteY1" fmla="*/ 445118 h 758146"/>
                  <a:gd name="connsiteX2" fmla="*/ 438703 w 1195235"/>
                  <a:gd name="connsiteY2" fmla="*/ 314149 h 758146"/>
                  <a:gd name="connsiteX3" fmla="*/ 405365 w 1195235"/>
                  <a:gd name="connsiteY3" fmla="*/ 135555 h 758146"/>
                  <a:gd name="connsiteX4" fmla="*/ 422034 w 1195235"/>
                  <a:gd name="connsiteY4" fmla="*/ 2205 h 758146"/>
                  <a:gd name="connsiteX5" fmla="*/ 302971 w 1195235"/>
                  <a:gd name="connsiteY5" fmla="*/ 245092 h 758146"/>
                  <a:gd name="connsiteX6" fmla="*/ 553 w 1195235"/>
                  <a:gd name="connsiteY6" fmla="*/ 468930 h 758146"/>
                  <a:gd name="connsiteX7" fmla="*/ 233915 w 1195235"/>
                  <a:gd name="connsiteY7" fmla="*/ 347486 h 758146"/>
                  <a:gd name="connsiteX8" fmla="*/ 441084 w 1195235"/>
                  <a:gd name="connsiteY8" fmla="*/ 326054 h 758146"/>
                  <a:gd name="connsiteX9" fmla="*/ 1193559 w 1195235"/>
                  <a:gd name="connsiteY9" fmla="*/ 757061 h 758146"/>
                  <a:gd name="connsiteX0" fmla="*/ 1195932 w 1197608"/>
                  <a:gd name="connsiteY0" fmla="*/ 757061 h 758146"/>
                  <a:gd name="connsiteX1" fmla="*/ 641101 w 1197608"/>
                  <a:gd name="connsiteY1" fmla="*/ 445118 h 758146"/>
                  <a:gd name="connsiteX2" fmla="*/ 441076 w 1197608"/>
                  <a:gd name="connsiteY2" fmla="*/ 314149 h 758146"/>
                  <a:gd name="connsiteX3" fmla="*/ 407738 w 1197608"/>
                  <a:gd name="connsiteY3" fmla="*/ 135555 h 758146"/>
                  <a:gd name="connsiteX4" fmla="*/ 424407 w 1197608"/>
                  <a:gd name="connsiteY4" fmla="*/ 2205 h 758146"/>
                  <a:gd name="connsiteX5" fmla="*/ 305344 w 1197608"/>
                  <a:gd name="connsiteY5" fmla="*/ 245092 h 758146"/>
                  <a:gd name="connsiteX6" fmla="*/ 544 w 1197608"/>
                  <a:gd name="connsiteY6" fmla="*/ 476074 h 758146"/>
                  <a:gd name="connsiteX7" fmla="*/ 236288 w 1197608"/>
                  <a:gd name="connsiteY7" fmla="*/ 347486 h 758146"/>
                  <a:gd name="connsiteX8" fmla="*/ 443457 w 1197608"/>
                  <a:gd name="connsiteY8" fmla="*/ 326054 h 758146"/>
                  <a:gd name="connsiteX9" fmla="*/ 1195932 w 1197608"/>
                  <a:gd name="connsiteY9" fmla="*/ 757061 h 758146"/>
                  <a:gd name="connsiteX0" fmla="*/ 1197057 w 1198733"/>
                  <a:gd name="connsiteY0" fmla="*/ 757061 h 758146"/>
                  <a:gd name="connsiteX1" fmla="*/ 642226 w 1198733"/>
                  <a:gd name="connsiteY1" fmla="*/ 445118 h 758146"/>
                  <a:gd name="connsiteX2" fmla="*/ 442201 w 1198733"/>
                  <a:gd name="connsiteY2" fmla="*/ 314149 h 758146"/>
                  <a:gd name="connsiteX3" fmla="*/ 408863 w 1198733"/>
                  <a:gd name="connsiteY3" fmla="*/ 135555 h 758146"/>
                  <a:gd name="connsiteX4" fmla="*/ 425532 w 1198733"/>
                  <a:gd name="connsiteY4" fmla="*/ 2205 h 758146"/>
                  <a:gd name="connsiteX5" fmla="*/ 306469 w 1198733"/>
                  <a:gd name="connsiteY5" fmla="*/ 245092 h 758146"/>
                  <a:gd name="connsiteX6" fmla="*/ 1669 w 1198733"/>
                  <a:gd name="connsiteY6" fmla="*/ 476074 h 758146"/>
                  <a:gd name="connsiteX7" fmla="*/ 237413 w 1198733"/>
                  <a:gd name="connsiteY7" fmla="*/ 347486 h 758146"/>
                  <a:gd name="connsiteX8" fmla="*/ 444582 w 1198733"/>
                  <a:gd name="connsiteY8" fmla="*/ 326054 h 758146"/>
                  <a:gd name="connsiteX9" fmla="*/ 1197057 w 1198733"/>
                  <a:gd name="connsiteY9" fmla="*/ 757061 h 758146"/>
                  <a:gd name="connsiteX0" fmla="*/ 1195933 w 1197609"/>
                  <a:gd name="connsiteY0" fmla="*/ 757061 h 758146"/>
                  <a:gd name="connsiteX1" fmla="*/ 641102 w 1197609"/>
                  <a:gd name="connsiteY1" fmla="*/ 445118 h 758146"/>
                  <a:gd name="connsiteX2" fmla="*/ 441077 w 1197609"/>
                  <a:gd name="connsiteY2" fmla="*/ 314149 h 758146"/>
                  <a:gd name="connsiteX3" fmla="*/ 407739 w 1197609"/>
                  <a:gd name="connsiteY3" fmla="*/ 135555 h 758146"/>
                  <a:gd name="connsiteX4" fmla="*/ 424408 w 1197609"/>
                  <a:gd name="connsiteY4" fmla="*/ 2205 h 758146"/>
                  <a:gd name="connsiteX5" fmla="*/ 305345 w 1197609"/>
                  <a:gd name="connsiteY5" fmla="*/ 245092 h 758146"/>
                  <a:gd name="connsiteX6" fmla="*/ 545 w 1197609"/>
                  <a:gd name="connsiteY6" fmla="*/ 476074 h 758146"/>
                  <a:gd name="connsiteX7" fmla="*/ 236289 w 1197609"/>
                  <a:gd name="connsiteY7" fmla="*/ 349867 h 758146"/>
                  <a:gd name="connsiteX8" fmla="*/ 443458 w 1197609"/>
                  <a:gd name="connsiteY8" fmla="*/ 326054 h 758146"/>
                  <a:gd name="connsiteX9" fmla="*/ 1195933 w 1197609"/>
                  <a:gd name="connsiteY9" fmla="*/ 757061 h 75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7609" h="758146">
                    <a:moveTo>
                      <a:pt x="1195933" y="757061"/>
                    </a:moveTo>
                    <a:cubicBezTo>
                      <a:pt x="1228874" y="776905"/>
                      <a:pt x="766911" y="518937"/>
                      <a:pt x="641102" y="445118"/>
                    </a:cubicBezTo>
                    <a:cubicBezTo>
                      <a:pt x="515293" y="371299"/>
                      <a:pt x="479971" y="365743"/>
                      <a:pt x="441077" y="314149"/>
                    </a:cubicBezTo>
                    <a:cubicBezTo>
                      <a:pt x="402183" y="262555"/>
                      <a:pt x="410517" y="187546"/>
                      <a:pt x="407739" y="135555"/>
                    </a:cubicBezTo>
                    <a:cubicBezTo>
                      <a:pt x="404961" y="83564"/>
                      <a:pt x="441474" y="-16051"/>
                      <a:pt x="424408" y="2205"/>
                    </a:cubicBezTo>
                    <a:cubicBezTo>
                      <a:pt x="407342" y="20461"/>
                      <a:pt x="375989" y="166114"/>
                      <a:pt x="305345" y="245092"/>
                    </a:cubicBezTo>
                    <a:cubicBezTo>
                      <a:pt x="234701" y="324070"/>
                      <a:pt x="12054" y="458612"/>
                      <a:pt x="545" y="476074"/>
                    </a:cubicBezTo>
                    <a:cubicBezTo>
                      <a:pt x="-10964" y="493536"/>
                      <a:pt x="162867" y="374870"/>
                      <a:pt x="236289" y="349867"/>
                    </a:cubicBezTo>
                    <a:cubicBezTo>
                      <a:pt x="309711" y="324864"/>
                      <a:pt x="271611" y="326848"/>
                      <a:pt x="443458" y="326054"/>
                    </a:cubicBezTo>
                    <a:cubicBezTo>
                      <a:pt x="586730" y="420509"/>
                      <a:pt x="1162992" y="737217"/>
                      <a:pt x="1195933" y="757061"/>
                    </a:cubicBezTo>
                    <a:close/>
                  </a:path>
                </a:pathLst>
              </a:custGeom>
              <a:solidFill>
                <a:srgbClr val="CC66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1905" y="4910138"/>
                <a:ext cx="1407858" cy="1633537"/>
              </a:xfrm>
              <a:custGeom>
                <a:avLst/>
                <a:gdLst>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52488 w 1405765"/>
                  <a:gd name="connsiteY6" fmla="*/ 550068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52488 w 1405765"/>
                  <a:gd name="connsiteY6" fmla="*/ 550068 h 1633537"/>
                  <a:gd name="connsiteX7" fmla="*/ 609600 w 1405765"/>
                  <a:gd name="connsiteY7" fmla="*/ 0 h 1633537"/>
                  <a:gd name="connsiteX8" fmla="*/ 609600 w 1405765"/>
                  <a:gd name="connsiteY8" fmla="*/ 0 h 1633537"/>
                  <a:gd name="connsiteX9" fmla="*/ 721519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52488 w 1405765"/>
                  <a:gd name="connsiteY6" fmla="*/ 550068 h 1633537"/>
                  <a:gd name="connsiteX7" fmla="*/ 609600 w 1405765"/>
                  <a:gd name="connsiteY7" fmla="*/ 0 h 1633537"/>
                  <a:gd name="connsiteX8" fmla="*/ 609600 w 1405765"/>
                  <a:gd name="connsiteY8" fmla="*/ 0 h 1633537"/>
                  <a:gd name="connsiteX9" fmla="*/ 721519 w 1405765"/>
                  <a:gd name="connsiteY9" fmla="*/ 416718 h 1633537"/>
                  <a:gd name="connsiteX10" fmla="*/ 742950 w 1405765"/>
                  <a:gd name="connsiteY10" fmla="*/ 740568 h 1633537"/>
                  <a:gd name="connsiteX11" fmla="*/ 666750 w 1405765"/>
                  <a:gd name="connsiteY11" fmla="*/ 957262 h 1633537"/>
                  <a:gd name="connsiteX0" fmla="*/ 0 w 1407858"/>
                  <a:gd name="connsiteY0" fmla="*/ 1633537 h 1633537"/>
                  <a:gd name="connsiteX1" fmla="*/ 676275 w 1407858"/>
                  <a:gd name="connsiteY1" fmla="*/ 945356 h 1633537"/>
                  <a:gd name="connsiteX2" fmla="*/ 935831 w 1407858"/>
                  <a:gd name="connsiteY2" fmla="*/ 819150 h 1633537"/>
                  <a:gd name="connsiteX3" fmla="*/ 1166812 w 1407858"/>
                  <a:gd name="connsiteY3" fmla="*/ 816768 h 1633537"/>
                  <a:gd name="connsiteX4" fmla="*/ 1404937 w 1407858"/>
                  <a:gd name="connsiteY4" fmla="*/ 897731 h 1633537"/>
                  <a:gd name="connsiteX5" fmla="*/ 1081087 w 1407858"/>
                  <a:gd name="connsiteY5" fmla="*/ 754856 h 1633537"/>
                  <a:gd name="connsiteX6" fmla="*/ 852488 w 1407858"/>
                  <a:gd name="connsiteY6" fmla="*/ 550068 h 1633537"/>
                  <a:gd name="connsiteX7" fmla="*/ 609600 w 1407858"/>
                  <a:gd name="connsiteY7" fmla="*/ 0 h 1633537"/>
                  <a:gd name="connsiteX8" fmla="*/ 609600 w 1407858"/>
                  <a:gd name="connsiteY8" fmla="*/ 0 h 1633537"/>
                  <a:gd name="connsiteX9" fmla="*/ 721519 w 1407858"/>
                  <a:gd name="connsiteY9" fmla="*/ 416718 h 1633537"/>
                  <a:gd name="connsiteX10" fmla="*/ 742950 w 1407858"/>
                  <a:gd name="connsiteY10" fmla="*/ 740568 h 1633537"/>
                  <a:gd name="connsiteX11" fmla="*/ 666750 w 1407858"/>
                  <a:gd name="connsiteY11" fmla="*/ 957262 h 163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7858" h="1633537">
                    <a:moveTo>
                      <a:pt x="0" y="1633537"/>
                    </a:moveTo>
                    <a:cubicBezTo>
                      <a:pt x="286345" y="1357312"/>
                      <a:pt x="520303" y="1102518"/>
                      <a:pt x="676275" y="945356"/>
                    </a:cubicBezTo>
                    <a:cubicBezTo>
                      <a:pt x="827484" y="814388"/>
                      <a:pt x="849313" y="833438"/>
                      <a:pt x="935831" y="819150"/>
                    </a:cubicBezTo>
                    <a:cubicBezTo>
                      <a:pt x="1022349" y="804862"/>
                      <a:pt x="1088628" y="810815"/>
                      <a:pt x="1166812" y="816768"/>
                    </a:cubicBezTo>
                    <a:cubicBezTo>
                      <a:pt x="1244996" y="822721"/>
                      <a:pt x="1433512" y="908050"/>
                      <a:pt x="1404937" y="897731"/>
                    </a:cubicBezTo>
                    <a:cubicBezTo>
                      <a:pt x="1376362" y="887412"/>
                      <a:pt x="1173162" y="812800"/>
                      <a:pt x="1081087" y="754856"/>
                    </a:cubicBezTo>
                    <a:cubicBezTo>
                      <a:pt x="989012" y="696912"/>
                      <a:pt x="931069" y="675877"/>
                      <a:pt x="852488" y="550068"/>
                    </a:cubicBezTo>
                    <a:cubicBezTo>
                      <a:pt x="773907" y="424259"/>
                      <a:pt x="645318" y="94059"/>
                      <a:pt x="609600" y="0"/>
                    </a:cubicBezTo>
                    <a:lnTo>
                      <a:pt x="609600" y="0"/>
                    </a:lnTo>
                    <a:cubicBezTo>
                      <a:pt x="628253" y="69453"/>
                      <a:pt x="699294" y="293290"/>
                      <a:pt x="721519" y="416718"/>
                    </a:cubicBezTo>
                    <a:cubicBezTo>
                      <a:pt x="743744" y="540146"/>
                      <a:pt x="752078" y="650477"/>
                      <a:pt x="742950" y="740568"/>
                    </a:cubicBezTo>
                    <a:cubicBezTo>
                      <a:pt x="733822" y="830659"/>
                      <a:pt x="737394" y="791369"/>
                      <a:pt x="666750" y="957262"/>
                    </a:cubicBezTo>
                  </a:path>
                </a:pathLst>
              </a:custGeom>
              <a:solidFill>
                <a:srgbClr val="CC66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Freeform 62"/>
            <p:cNvSpPr/>
            <p:nvPr/>
          </p:nvSpPr>
          <p:spPr>
            <a:xfrm>
              <a:off x="322442" y="813678"/>
              <a:ext cx="8495886" cy="5885868"/>
            </a:xfrm>
            <a:custGeom>
              <a:avLst/>
              <a:gdLst>
                <a:gd name="connsiteX0" fmla="*/ 2816967 w 8495656"/>
                <a:gd name="connsiteY0" fmla="*/ 47193 h 5874559"/>
                <a:gd name="connsiteX1" fmla="*/ 4221561 w 8495656"/>
                <a:gd name="connsiteY1" fmla="*/ 59 h 5874559"/>
                <a:gd name="connsiteX2" fmla="*/ 5154815 w 8495656"/>
                <a:gd name="connsiteY2" fmla="*/ 56620 h 5874559"/>
                <a:gd name="connsiteX3" fmla="*/ 5918386 w 8495656"/>
                <a:gd name="connsiteY3" fmla="*/ 198022 h 5874559"/>
                <a:gd name="connsiteX4" fmla="*/ 6549982 w 8495656"/>
                <a:gd name="connsiteY4" fmla="*/ 264010 h 5874559"/>
                <a:gd name="connsiteX5" fmla="*/ 7002468 w 8495656"/>
                <a:gd name="connsiteY5" fmla="*/ 311144 h 5874559"/>
                <a:gd name="connsiteX6" fmla="*/ 7615210 w 8495656"/>
                <a:gd name="connsiteY6" fmla="*/ 612801 h 5874559"/>
                <a:gd name="connsiteX7" fmla="*/ 8180819 w 8495656"/>
                <a:gd name="connsiteY7" fmla="*/ 1046434 h 5874559"/>
                <a:gd name="connsiteX8" fmla="*/ 8397635 w 8495656"/>
                <a:gd name="connsiteY8" fmla="*/ 1612043 h 5874559"/>
                <a:gd name="connsiteX9" fmla="*/ 8454196 w 8495656"/>
                <a:gd name="connsiteY9" fmla="*/ 2460455 h 5874559"/>
                <a:gd name="connsiteX10" fmla="*/ 8491903 w 8495656"/>
                <a:gd name="connsiteY10" fmla="*/ 3044917 h 5874559"/>
                <a:gd name="connsiteX11" fmla="*/ 8359928 w 8495656"/>
                <a:gd name="connsiteY11" fmla="*/ 3733074 h 5874559"/>
                <a:gd name="connsiteX12" fmla="*/ 8086551 w 8495656"/>
                <a:gd name="connsiteY12" fmla="*/ 4496645 h 5874559"/>
                <a:gd name="connsiteX13" fmla="*/ 7907441 w 8495656"/>
                <a:gd name="connsiteY13" fmla="*/ 4958558 h 5874559"/>
                <a:gd name="connsiteX14" fmla="*/ 6851639 w 8495656"/>
                <a:gd name="connsiteY14" fmla="*/ 5495886 h 5874559"/>
                <a:gd name="connsiteX15" fmla="*/ 5098254 w 8495656"/>
                <a:gd name="connsiteY15" fmla="*/ 5863531 h 5874559"/>
                <a:gd name="connsiteX16" fmla="*/ 3128052 w 8495656"/>
                <a:gd name="connsiteY16" fmla="*/ 5731556 h 5874559"/>
                <a:gd name="connsiteX17" fmla="*/ 1911994 w 8495656"/>
                <a:gd name="connsiteY17" fmla="*/ 5260216 h 5874559"/>
                <a:gd name="connsiteX18" fmla="*/ 1402947 w 8495656"/>
                <a:gd name="connsiteY18" fmla="*/ 5015119 h 5874559"/>
                <a:gd name="connsiteX19" fmla="*/ 771351 w 8495656"/>
                <a:gd name="connsiteY19" fmla="*/ 4713461 h 5874559"/>
                <a:gd name="connsiteX20" fmla="*/ 290584 w 8495656"/>
                <a:gd name="connsiteY20" fmla="*/ 3789634 h 5874559"/>
                <a:gd name="connsiteX21" fmla="*/ 26633 w 8495656"/>
                <a:gd name="connsiteY21" fmla="*/ 2733832 h 5874559"/>
                <a:gd name="connsiteX22" fmla="*/ 54914 w 8495656"/>
                <a:gd name="connsiteY22" fmla="*/ 1706311 h 5874559"/>
                <a:gd name="connsiteX23" fmla="*/ 431986 w 8495656"/>
                <a:gd name="connsiteY23" fmla="*/ 810764 h 5874559"/>
                <a:gd name="connsiteX24" fmla="*/ 1110716 w 8495656"/>
                <a:gd name="connsiteY24" fmla="*/ 254583 h 5874559"/>
                <a:gd name="connsiteX25" fmla="*/ 2015689 w 8495656"/>
                <a:gd name="connsiteY25" fmla="*/ 113181 h 5874559"/>
                <a:gd name="connsiteX26" fmla="*/ 2816967 w 8495656"/>
                <a:gd name="connsiteY26" fmla="*/ 47193 h 5874559"/>
                <a:gd name="connsiteX0" fmla="*/ 2816967 w 8495656"/>
                <a:gd name="connsiteY0" fmla="*/ 47193 h 5874559"/>
                <a:gd name="connsiteX1" fmla="*/ 4221561 w 8495656"/>
                <a:gd name="connsiteY1" fmla="*/ 59 h 5874559"/>
                <a:gd name="connsiteX2" fmla="*/ 5154815 w 8495656"/>
                <a:gd name="connsiteY2" fmla="*/ 56620 h 5874559"/>
                <a:gd name="connsiteX3" fmla="*/ 5918386 w 8495656"/>
                <a:gd name="connsiteY3" fmla="*/ 198022 h 5874559"/>
                <a:gd name="connsiteX4" fmla="*/ 6549982 w 8495656"/>
                <a:gd name="connsiteY4" fmla="*/ 264010 h 5874559"/>
                <a:gd name="connsiteX5" fmla="*/ 7002468 w 8495656"/>
                <a:gd name="connsiteY5" fmla="*/ 311144 h 5874559"/>
                <a:gd name="connsiteX6" fmla="*/ 7615210 w 8495656"/>
                <a:gd name="connsiteY6" fmla="*/ 612801 h 5874559"/>
                <a:gd name="connsiteX7" fmla="*/ 8180819 w 8495656"/>
                <a:gd name="connsiteY7" fmla="*/ 1046434 h 5874559"/>
                <a:gd name="connsiteX8" fmla="*/ 8397635 w 8495656"/>
                <a:gd name="connsiteY8" fmla="*/ 1612043 h 5874559"/>
                <a:gd name="connsiteX9" fmla="*/ 8454196 w 8495656"/>
                <a:gd name="connsiteY9" fmla="*/ 2460455 h 5874559"/>
                <a:gd name="connsiteX10" fmla="*/ 8491903 w 8495656"/>
                <a:gd name="connsiteY10" fmla="*/ 3044917 h 5874559"/>
                <a:gd name="connsiteX11" fmla="*/ 8359928 w 8495656"/>
                <a:gd name="connsiteY11" fmla="*/ 3733074 h 5874559"/>
                <a:gd name="connsiteX12" fmla="*/ 8086551 w 8495656"/>
                <a:gd name="connsiteY12" fmla="*/ 4496645 h 5874559"/>
                <a:gd name="connsiteX13" fmla="*/ 7907441 w 8495656"/>
                <a:gd name="connsiteY13" fmla="*/ 4958558 h 5874559"/>
                <a:gd name="connsiteX14" fmla="*/ 6851639 w 8495656"/>
                <a:gd name="connsiteY14" fmla="*/ 5495886 h 5874559"/>
                <a:gd name="connsiteX15" fmla="*/ 5098254 w 8495656"/>
                <a:gd name="connsiteY15" fmla="*/ 5863531 h 5874559"/>
                <a:gd name="connsiteX16" fmla="*/ 3128052 w 8495656"/>
                <a:gd name="connsiteY16" fmla="*/ 5731556 h 5874559"/>
                <a:gd name="connsiteX17" fmla="*/ 1911994 w 8495656"/>
                <a:gd name="connsiteY17" fmla="*/ 5260216 h 5874559"/>
                <a:gd name="connsiteX18" fmla="*/ 1402947 w 8495656"/>
                <a:gd name="connsiteY18" fmla="*/ 5015119 h 5874559"/>
                <a:gd name="connsiteX19" fmla="*/ 771351 w 8495656"/>
                <a:gd name="connsiteY19" fmla="*/ 4713461 h 5874559"/>
                <a:gd name="connsiteX20" fmla="*/ 290584 w 8495656"/>
                <a:gd name="connsiteY20" fmla="*/ 3789634 h 5874559"/>
                <a:gd name="connsiteX21" fmla="*/ 26633 w 8495656"/>
                <a:gd name="connsiteY21" fmla="*/ 2733832 h 5874559"/>
                <a:gd name="connsiteX22" fmla="*/ 54914 w 8495656"/>
                <a:gd name="connsiteY22" fmla="*/ 1706311 h 5874559"/>
                <a:gd name="connsiteX23" fmla="*/ 431986 w 8495656"/>
                <a:gd name="connsiteY23" fmla="*/ 810764 h 5874559"/>
                <a:gd name="connsiteX24" fmla="*/ 1110716 w 8495656"/>
                <a:gd name="connsiteY24" fmla="*/ 254583 h 5874559"/>
                <a:gd name="connsiteX25" fmla="*/ 2015689 w 8495656"/>
                <a:gd name="connsiteY25" fmla="*/ 113181 h 5874559"/>
                <a:gd name="connsiteX26" fmla="*/ 2816967 w 8495656"/>
                <a:gd name="connsiteY26" fmla="*/ 47193 h 5874559"/>
                <a:gd name="connsiteX0" fmla="*/ 2816967 w 8495656"/>
                <a:gd name="connsiteY0" fmla="*/ 47193 h 5874559"/>
                <a:gd name="connsiteX1" fmla="*/ 4221561 w 8495656"/>
                <a:gd name="connsiteY1" fmla="*/ 59 h 5874559"/>
                <a:gd name="connsiteX2" fmla="*/ 5154815 w 8495656"/>
                <a:gd name="connsiteY2" fmla="*/ 56620 h 5874559"/>
                <a:gd name="connsiteX3" fmla="*/ 5918386 w 8495656"/>
                <a:gd name="connsiteY3" fmla="*/ 198022 h 5874559"/>
                <a:gd name="connsiteX4" fmla="*/ 6549982 w 8495656"/>
                <a:gd name="connsiteY4" fmla="*/ 264010 h 5874559"/>
                <a:gd name="connsiteX5" fmla="*/ 7002468 w 8495656"/>
                <a:gd name="connsiteY5" fmla="*/ 311144 h 5874559"/>
                <a:gd name="connsiteX6" fmla="*/ 7615210 w 8495656"/>
                <a:gd name="connsiteY6" fmla="*/ 612801 h 5874559"/>
                <a:gd name="connsiteX7" fmla="*/ 8180819 w 8495656"/>
                <a:gd name="connsiteY7" fmla="*/ 1046434 h 5874559"/>
                <a:gd name="connsiteX8" fmla="*/ 8397635 w 8495656"/>
                <a:gd name="connsiteY8" fmla="*/ 1612043 h 5874559"/>
                <a:gd name="connsiteX9" fmla="*/ 8454196 w 8495656"/>
                <a:gd name="connsiteY9" fmla="*/ 2460455 h 5874559"/>
                <a:gd name="connsiteX10" fmla="*/ 8491903 w 8495656"/>
                <a:gd name="connsiteY10" fmla="*/ 3044917 h 5874559"/>
                <a:gd name="connsiteX11" fmla="*/ 8359928 w 8495656"/>
                <a:gd name="connsiteY11" fmla="*/ 3733074 h 5874559"/>
                <a:gd name="connsiteX12" fmla="*/ 8086551 w 8495656"/>
                <a:gd name="connsiteY12" fmla="*/ 4496645 h 5874559"/>
                <a:gd name="connsiteX13" fmla="*/ 7879161 w 8495656"/>
                <a:gd name="connsiteY13" fmla="*/ 4958558 h 5874559"/>
                <a:gd name="connsiteX14" fmla="*/ 6851639 w 8495656"/>
                <a:gd name="connsiteY14" fmla="*/ 5495886 h 5874559"/>
                <a:gd name="connsiteX15" fmla="*/ 5098254 w 8495656"/>
                <a:gd name="connsiteY15" fmla="*/ 5863531 h 5874559"/>
                <a:gd name="connsiteX16" fmla="*/ 3128052 w 8495656"/>
                <a:gd name="connsiteY16" fmla="*/ 5731556 h 5874559"/>
                <a:gd name="connsiteX17" fmla="*/ 1911994 w 8495656"/>
                <a:gd name="connsiteY17" fmla="*/ 5260216 h 5874559"/>
                <a:gd name="connsiteX18" fmla="*/ 1402947 w 8495656"/>
                <a:gd name="connsiteY18" fmla="*/ 5015119 h 5874559"/>
                <a:gd name="connsiteX19" fmla="*/ 771351 w 8495656"/>
                <a:gd name="connsiteY19" fmla="*/ 4713461 h 5874559"/>
                <a:gd name="connsiteX20" fmla="*/ 290584 w 8495656"/>
                <a:gd name="connsiteY20" fmla="*/ 3789634 h 5874559"/>
                <a:gd name="connsiteX21" fmla="*/ 26633 w 8495656"/>
                <a:gd name="connsiteY21" fmla="*/ 2733832 h 5874559"/>
                <a:gd name="connsiteX22" fmla="*/ 54914 w 8495656"/>
                <a:gd name="connsiteY22" fmla="*/ 1706311 h 5874559"/>
                <a:gd name="connsiteX23" fmla="*/ 431986 w 8495656"/>
                <a:gd name="connsiteY23" fmla="*/ 810764 h 5874559"/>
                <a:gd name="connsiteX24" fmla="*/ 1110716 w 8495656"/>
                <a:gd name="connsiteY24" fmla="*/ 254583 h 5874559"/>
                <a:gd name="connsiteX25" fmla="*/ 2015689 w 8495656"/>
                <a:gd name="connsiteY25" fmla="*/ 113181 h 5874559"/>
                <a:gd name="connsiteX26" fmla="*/ 2816967 w 8495656"/>
                <a:gd name="connsiteY26" fmla="*/ 47193 h 5874559"/>
                <a:gd name="connsiteX0" fmla="*/ 2816967 w 8495656"/>
                <a:gd name="connsiteY0" fmla="*/ 47193 h 5874559"/>
                <a:gd name="connsiteX1" fmla="*/ 4221561 w 8495656"/>
                <a:gd name="connsiteY1" fmla="*/ 59 h 5874559"/>
                <a:gd name="connsiteX2" fmla="*/ 5154815 w 8495656"/>
                <a:gd name="connsiteY2" fmla="*/ 56620 h 5874559"/>
                <a:gd name="connsiteX3" fmla="*/ 5918386 w 8495656"/>
                <a:gd name="connsiteY3" fmla="*/ 198022 h 5874559"/>
                <a:gd name="connsiteX4" fmla="*/ 6549982 w 8495656"/>
                <a:gd name="connsiteY4" fmla="*/ 264010 h 5874559"/>
                <a:gd name="connsiteX5" fmla="*/ 7002468 w 8495656"/>
                <a:gd name="connsiteY5" fmla="*/ 311144 h 5874559"/>
                <a:gd name="connsiteX6" fmla="*/ 7615210 w 8495656"/>
                <a:gd name="connsiteY6" fmla="*/ 612801 h 5874559"/>
                <a:gd name="connsiteX7" fmla="*/ 8180819 w 8495656"/>
                <a:gd name="connsiteY7" fmla="*/ 1046434 h 5874559"/>
                <a:gd name="connsiteX8" fmla="*/ 8397635 w 8495656"/>
                <a:gd name="connsiteY8" fmla="*/ 1612043 h 5874559"/>
                <a:gd name="connsiteX9" fmla="*/ 8454196 w 8495656"/>
                <a:gd name="connsiteY9" fmla="*/ 2460455 h 5874559"/>
                <a:gd name="connsiteX10" fmla="*/ 8491903 w 8495656"/>
                <a:gd name="connsiteY10" fmla="*/ 3044917 h 5874559"/>
                <a:gd name="connsiteX11" fmla="*/ 8359928 w 8495656"/>
                <a:gd name="connsiteY11" fmla="*/ 3733074 h 5874559"/>
                <a:gd name="connsiteX12" fmla="*/ 8086551 w 8495656"/>
                <a:gd name="connsiteY12" fmla="*/ 4496645 h 5874559"/>
                <a:gd name="connsiteX13" fmla="*/ 7879161 w 8495656"/>
                <a:gd name="connsiteY13" fmla="*/ 4958558 h 5874559"/>
                <a:gd name="connsiteX14" fmla="*/ 6851639 w 8495656"/>
                <a:gd name="connsiteY14" fmla="*/ 5495886 h 5874559"/>
                <a:gd name="connsiteX15" fmla="*/ 5098254 w 8495656"/>
                <a:gd name="connsiteY15" fmla="*/ 5863531 h 5874559"/>
                <a:gd name="connsiteX16" fmla="*/ 3128052 w 8495656"/>
                <a:gd name="connsiteY16" fmla="*/ 5731556 h 5874559"/>
                <a:gd name="connsiteX17" fmla="*/ 1911994 w 8495656"/>
                <a:gd name="connsiteY17" fmla="*/ 5260216 h 5874559"/>
                <a:gd name="connsiteX18" fmla="*/ 1402947 w 8495656"/>
                <a:gd name="connsiteY18" fmla="*/ 5015119 h 5874559"/>
                <a:gd name="connsiteX19" fmla="*/ 761925 w 8495656"/>
                <a:gd name="connsiteY19" fmla="*/ 4656901 h 5874559"/>
                <a:gd name="connsiteX20" fmla="*/ 290584 w 8495656"/>
                <a:gd name="connsiteY20" fmla="*/ 3789634 h 5874559"/>
                <a:gd name="connsiteX21" fmla="*/ 26633 w 8495656"/>
                <a:gd name="connsiteY21" fmla="*/ 2733832 h 5874559"/>
                <a:gd name="connsiteX22" fmla="*/ 54914 w 8495656"/>
                <a:gd name="connsiteY22" fmla="*/ 1706311 h 5874559"/>
                <a:gd name="connsiteX23" fmla="*/ 431986 w 8495656"/>
                <a:gd name="connsiteY23" fmla="*/ 810764 h 5874559"/>
                <a:gd name="connsiteX24" fmla="*/ 1110716 w 8495656"/>
                <a:gd name="connsiteY24" fmla="*/ 254583 h 5874559"/>
                <a:gd name="connsiteX25" fmla="*/ 2015689 w 8495656"/>
                <a:gd name="connsiteY25" fmla="*/ 113181 h 5874559"/>
                <a:gd name="connsiteX26" fmla="*/ 2816967 w 8495656"/>
                <a:gd name="connsiteY26" fmla="*/ 47193 h 5874559"/>
                <a:gd name="connsiteX0" fmla="*/ 2816967 w 8495656"/>
                <a:gd name="connsiteY0" fmla="*/ 47193 h 5874559"/>
                <a:gd name="connsiteX1" fmla="*/ 4221561 w 8495656"/>
                <a:gd name="connsiteY1" fmla="*/ 59 h 5874559"/>
                <a:gd name="connsiteX2" fmla="*/ 5154815 w 8495656"/>
                <a:gd name="connsiteY2" fmla="*/ 56620 h 5874559"/>
                <a:gd name="connsiteX3" fmla="*/ 5918386 w 8495656"/>
                <a:gd name="connsiteY3" fmla="*/ 198022 h 5874559"/>
                <a:gd name="connsiteX4" fmla="*/ 6549982 w 8495656"/>
                <a:gd name="connsiteY4" fmla="*/ 264010 h 5874559"/>
                <a:gd name="connsiteX5" fmla="*/ 7002468 w 8495656"/>
                <a:gd name="connsiteY5" fmla="*/ 311144 h 5874559"/>
                <a:gd name="connsiteX6" fmla="*/ 7615210 w 8495656"/>
                <a:gd name="connsiteY6" fmla="*/ 612801 h 5874559"/>
                <a:gd name="connsiteX7" fmla="*/ 8180819 w 8495656"/>
                <a:gd name="connsiteY7" fmla="*/ 1046434 h 5874559"/>
                <a:gd name="connsiteX8" fmla="*/ 8397635 w 8495656"/>
                <a:gd name="connsiteY8" fmla="*/ 1612043 h 5874559"/>
                <a:gd name="connsiteX9" fmla="*/ 8454196 w 8495656"/>
                <a:gd name="connsiteY9" fmla="*/ 2460455 h 5874559"/>
                <a:gd name="connsiteX10" fmla="*/ 8491903 w 8495656"/>
                <a:gd name="connsiteY10" fmla="*/ 3044917 h 5874559"/>
                <a:gd name="connsiteX11" fmla="*/ 8359928 w 8495656"/>
                <a:gd name="connsiteY11" fmla="*/ 3733074 h 5874559"/>
                <a:gd name="connsiteX12" fmla="*/ 8086551 w 8495656"/>
                <a:gd name="connsiteY12" fmla="*/ 4496645 h 5874559"/>
                <a:gd name="connsiteX13" fmla="*/ 7879161 w 8495656"/>
                <a:gd name="connsiteY13" fmla="*/ 4958558 h 5874559"/>
                <a:gd name="connsiteX14" fmla="*/ 6851639 w 8495656"/>
                <a:gd name="connsiteY14" fmla="*/ 5495886 h 5874559"/>
                <a:gd name="connsiteX15" fmla="*/ 5098254 w 8495656"/>
                <a:gd name="connsiteY15" fmla="*/ 5863531 h 5874559"/>
                <a:gd name="connsiteX16" fmla="*/ 3128052 w 8495656"/>
                <a:gd name="connsiteY16" fmla="*/ 5731556 h 5874559"/>
                <a:gd name="connsiteX17" fmla="*/ 1911994 w 8495656"/>
                <a:gd name="connsiteY17" fmla="*/ 5260216 h 5874559"/>
                <a:gd name="connsiteX18" fmla="*/ 1402947 w 8495656"/>
                <a:gd name="connsiteY18" fmla="*/ 5015119 h 5874559"/>
                <a:gd name="connsiteX19" fmla="*/ 733644 w 8495656"/>
                <a:gd name="connsiteY19" fmla="*/ 4656901 h 5874559"/>
                <a:gd name="connsiteX20" fmla="*/ 290584 w 8495656"/>
                <a:gd name="connsiteY20" fmla="*/ 3789634 h 5874559"/>
                <a:gd name="connsiteX21" fmla="*/ 26633 w 8495656"/>
                <a:gd name="connsiteY21" fmla="*/ 2733832 h 5874559"/>
                <a:gd name="connsiteX22" fmla="*/ 54914 w 8495656"/>
                <a:gd name="connsiteY22" fmla="*/ 1706311 h 5874559"/>
                <a:gd name="connsiteX23" fmla="*/ 431986 w 8495656"/>
                <a:gd name="connsiteY23" fmla="*/ 810764 h 5874559"/>
                <a:gd name="connsiteX24" fmla="*/ 1110716 w 8495656"/>
                <a:gd name="connsiteY24" fmla="*/ 254583 h 5874559"/>
                <a:gd name="connsiteX25" fmla="*/ 2015689 w 8495656"/>
                <a:gd name="connsiteY25" fmla="*/ 113181 h 5874559"/>
                <a:gd name="connsiteX26" fmla="*/ 2816967 w 8495656"/>
                <a:gd name="connsiteY26" fmla="*/ 47193 h 5874559"/>
                <a:gd name="connsiteX0" fmla="*/ 2816967 w 8495656"/>
                <a:gd name="connsiteY0" fmla="*/ 47193 h 5874559"/>
                <a:gd name="connsiteX1" fmla="*/ 4221561 w 8495656"/>
                <a:gd name="connsiteY1" fmla="*/ 59 h 5874559"/>
                <a:gd name="connsiteX2" fmla="*/ 5154815 w 8495656"/>
                <a:gd name="connsiteY2" fmla="*/ 56620 h 5874559"/>
                <a:gd name="connsiteX3" fmla="*/ 5918386 w 8495656"/>
                <a:gd name="connsiteY3" fmla="*/ 198022 h 5874559"/>
                <a:gd name="connsiteX4" fmla="*/ 6549982 w 8495656"/>
                <a:gd name="connsiteY4" fmla="*/ 264010 h 5874559"/>
                <a:gd name="connsiteX5" fmla="*/ 7002468 w 8495656"/>
                <a:gd name="connsiteY5" fmla="*/ 311144 h 5874559"/>
                <a:gd name="connsiteX6" fmla="*/ 7615210 w 8495656"/>
                <a:gd name="connsiteY6" fmla="*/ 612801 h 5874559"/>
                <a:gd name="connsiteX7" fmla="*/ 8180819 w 8495656"/>
                <a:gd name="connsiteY7" fmla="*/ 1046434 h 5874559"/>
                <a:gd name="connsiteX8" fmla="*/ 8397635 w 8495656"/>
                <a:gd name="connsiteY8" fmla="*/ 1612043 h 5874559"/>
                <a:gd name="connsiteX9" fmla="*/ 8454196 w 8495656"/>
                <a:gd name="connsiteY9" fmla="*/ 2460455 h 5874559"/>
                <a:gd name="connsiteX10" fmla="*/ 8491903 w 8495656"/>
                <a:gd name="connsiteY10" fmla="*/ 3044917 h 5874559"/>
                <a:gd name="connsiteX11" fmla="*/ 8359928 w 8495656"/>
                <a:gd name="connsiteY11" fmla="*/ 3733074 h 5874559"/>
                <a:gd name="connsiteX12" fmla="*/ 8086551 w 8495656"/>
                <a:gd name="connsiteY12" fmla="*/ 4496645 h 5874559"/>
                <a:gd name="connsiteX13" fmla="*/ 7879161 w 8495656"/>
                <a:gd name="connsiteY13" fmla="*/ 4958558 h 5874559"/>
                <a:gd name="connsiteX14" fmla="*/ 6851639 w 8495656"/>
                <a:gd name="connsiteY14" fmla="*/ 5495886 h 5874559"/>
                <a:gd name="connsiteX15" fmla="*/ 5098254 w 8495656"/>
                <a:gd name="connsiteY15" fmla="*/ 5863531 h 5874559"/>
                <a:gd name="connsiteX16" fmla="*/ 3128052 w 8495656"/>
                <a:gd name="connsiteY16" fmla="*/ 5731556 h 5874559"/>
                <a:gd name="connsiteX17" fmla="*/ 1911994 w 8495656"/>
                <a:gd name="connsiteY17" fmla="*/ 5260216 h 5874559"/>
                <a:gd name="connsiteX18" fmla="*/ 1402947 w 8495656"/>
                <a:gd name="connsiteY18" fmla="*/ 5005692 h 5874559"/>
                <a:gd name="connsiteX19" fmla="*/ 733644 w 8495656"/>
                <a:gd name="connsiteY19" fmla="*/ 4656901 h 5874559"/>
                <a:gd name="connsiteX20" fmla="*/ 290584 w 8495656"/>
                <a:gd name="connsiteY20" fmla="*/ 3789634 h 5874559"/>
                <a:gd name="connsiteX21" fmla="*/ 26633 w 8495656"/>
                <a:gd name="connsiteY21" fmla="*/ 2733832 h 5874559"/>
                <a:gd name="connsiteX22" fmla="*/ 54914 w 8495656"/>
                <a:gd name="connsiteY22" fmla="*/ 1706311 h 5874559"/>
                <a:gd name="connsiteX23" fmla="*/ 431986 w 8495656"/>
                <a:gd name="connsiteY23" fmla="*/ 810764 h 5874559"/>
                <a:gd name="connsiteX24" fmla="*/ 1110716 w 8495656"/>
                <a:gd name="connsiteY24" fmla="*/ 254583 h 5874559"/>
                <a:gd name="connsiteX25" fmla="*/ 2015689 w 8495656"/>
                <a:gd name="connsiteY25" fmla="*/ 113181 h 5874559"/>
                <a:gd name="connsiteX26" fmla="*/ 2816967 w 8495656"/>
                <a:gd name="connsiteY26" fmla="*/ 47193 h 5874559"/>
                <a:gd name="connsiteX0" fmla="*/ 2816967 w 8495656"/>
                <a:gd name="connsiteY0" fmla="*/ 47193 h 5874994"/>
                <a:gd name="connsiteX1" fmla="*/ 4221561 w 8495656"/>
                <a:gd name="connsiteY1" fmla="*/ 59 h 5874994"/>
                <a:gd name="connsiteX2" fmla="*/ 5154815 w 8495656"/>
                <a:gd name="connsiteY2" fmla="*/ 56620 h 5874994"/>
                <a:gd name="connsiteX3" fmla="*/ 5918386 w 8495656"/>
                <a:gd name="connsiteY3" fmla="*/ 198022 h 5874994"/>
                <a:gd name="connsiteX4" fmla="*/ 6549982 w 8495656"/>
                <a:gd name="connsiteY4" fmla="*/ 264010 h 5874994"/>
                <a:gd name="connsiteX5" fmla="*/ 7002468 w 8495656"/>
                <a:gd name="connsiteY5" fmla="*/ 311144 h 5874994"/>
                <a:gd name="connsiteX6" fmla="*/ 7615210 w 8495656"/>
                <a:gd name="connsiteY6" fmla="*/ 612801 h 5874994"/>
                <a:gd name="connsiteX7" fmla="*/ 8180819 w 8495656"/>
                <a:gd name="connsiteY7" fmla="*/ 1046434 h 5874994"/>
                <a:gd name="connsiteX8" fmla="*/ 8397635 w 8495656"/>
                <a:gd name="connsiteY8" fmla="*/ 1612043 h 5874994"/>
                <a:gd name="connsiteX9" fmla="*/ 8454196 w 8495656"/>
                <a:gd name="connsiteY9" fmla="*/ 2460455 h 5874994"/>
                <a:gd name="connsiteX10" fmla="*/ 8491903 w 8495656"/>
                <a:gd name="connsiteY10" fmla="*/ 3044917 h 5874994"/>
                <a:gd name="connsiteX11" fmla="*/ 8359928 w 8495656"/>
                <a:gd name="connsiteY11" fmla="*/ 3733074 h 5874994"/>
                <a:gd name="connsiteX12" fmla="*/ 8086551 w 8495656"/>
                <a:gd name="connsiteY12" fmla="*/ 4496645 h 5874994"/>
                <a:gd name="connsiteX13" fmla="*/ 7879161 w 8495656"/>
                <a:gd name="connsiteY13" fmla="*/ 4958558 h 5874994"/>
                <a:gd name="connsiteX14" fmla="*/ 6851639 w 8495656"/>
                <a:gd name="connsiteY14" fmla="*/ 5495886 h 5874994"/>
                <a:gd name="connsiteX15" fmla="*/ 5098254 w 8495656"/>
                <a:gd name="connsiteY15" fmla="*/ 5863531 h 5874994"/>
                <a:gd name="connsiteX16" fmla="*/ 3128052 w 8495656"/>
                <a:gd name="connsiteY16" fmla="*/ 5731556 h 5874994"/>
                <a:gd name="connsiteX17" fmla="*/ 1930848 w 8495656"/>
                <a:gd name="connsiteY17" fmla="*/ 5231935 h 5874994"/>
                <a:gd name="connsiteX18" fmla="*/ 1402947 w 8495656"/>
                <a:gd name="connsiteY18" fmla="*/ 5005692 h 5874994"/>
                <a:gd name="connsiteX19" fmla="*/ 733644 w 8495656"/>
                <a:gd name="connsiteY19" fmla="*/ 4656901 h 5874994"/>
                <a:gd name="connsiteX20" fmla="*/ 290584 w 8495656"/>
                <a:gd name="connsiteY20" fmla="*/ 3789634 h 5874994"/>
                <a:gd name="connsiteX21" fmla="*/ 26633 w 8495656"/>
                <a:gd name="connsiteY21" fmla="*/ 2733832 h 5874994"/>
                <a:gd name="connsiteX22" fmla="*/ 54914 w 8495656"/>
                <a:gd name="connsiteY22" fmla="*/ 1706311 h 5874994"/>
                <a:gd name="connsiteX23" fmla="*/ 431986 w 8495656"/>
                <a:gd name="connsiteY23" fmla="*/ 810764 h 5874994"/>
                <a:gd name="connsiteX24" fmla="*/ 1110716 w 8495656"/>
                <a:gd name="connsiteY24" fmla="*/ 254583 h 5874994"/>
                <a:gd name="connsiteX25" fmla="*/ 2015689 w 8495656"/>
                <a:gd name="connsiteY25" fmla="*/ 113181 h 5874994"/>
                <a:gd name="connsiteX26" fmla="*/ 2816967 w 8495656"/>
                <a:gd name="connsiteY26" fmla="*/ 47193 h 5874994"/>
                <a:gd name="connsiteX0" fmla="*/ 2816967 w 8495656"/>
                <a:gd name="connsiteY0" fmla="*/ 47193 h 5874994"/>
                <a:gd name="connsiteX1" fmla="*/ 4221561 w 8495656"/>
                <a:gd name="connsiteY1" fmla="*/ 59 h 5874994"/>
                <a:gd name="connsiteX2" fmla="*/ 5154815 w 8495656"/>
                <a:gd name="connsiteY2" fmla="*/ 56620 h 5874994"/>
                <a:gd name="connsiteX3" fmla="*/ 5918386 w 8495656"/>
                <a:gd name="connsiteY3" fmla="*/ 198022 h 5874994"/>
                <a:gd name="connsiteX4" fmla="*/ 6549982 w 8495656"/>
                <a:gd name="connsiteY4" fmla="*/ 264010 h 5874994"/>
                <a:gd name="connsiteX5" fmla="*/ 7002468 w 8495656"/>
                <a:gd name="connsiteY5" fmla="*/ 311144 h 5874994"/>
                <a:gd name="connsiteX6" fmla="*/ 7615210 w 8495656"/>
                <a:gd name="connsiteY6" fmla="*/ 612801 h 5874994"/>
                <a:gd name="connsiteX7" fmla="*/ 8180819 w 8495656"/>
                <a:gd name="connsiteY7" fmla="*/ 1046434 h 5874994"/>
                <a:gd name="connsiteX8" fmla="*/ 8397635 w 8495656"/>
                <a:gd name="connsiteY8" fmla="*/ 1612043 h 5874994"/>
                <a:gd name="connsiteX9" fmla="*/ 8454196 w 8495656"/>
                <a:gd name="connsiteY9" fmla="*/ 2460455 h 5874994"/>
                <a:gd name="connsiteX10" fmla="*/ 8491903 w 8495656"/>
                <a:gd name="connsiteY10" fmla="*/ 3044917 h 5874994"/>
                <a:gd name="connsiteX11" fmla="*/ 8359928 w 8495656"/>
                <a:gd name="connsiteY11" fmla="*/ 3733074 h 5874994"/>
                <a:gd name="connsiteX12" fmla="*/ 8086551 w 8495656"/>
                <a:gd name="connsiteY12" fmla="*/ 4496645 h 5874994"/>
                <a:gd name="connsiteX13" fmla="*/ 7879161 w 8495656"/>
                <a:gd name="connsiteY13" fmla="*/ 4958558 h 5874994"/>
                <a:gd name="connsiteX14" fmla="*/ 6851639 w 8495656"/>
                <a:gd name="connsiteY14" fmla="*/ 5495886 h 5874994"/>
                <a:gd name="connsiteX15" fmla="*/ 5098254 w 8495656"/>
                <a:gd name="connsiteY15" fmla="*/ 5863531 h 5874994"/>
                <a:gd name="connsiteX16" fmla="*/ 3128052 w 8495656"/>
                <a:gd name="connsiteY16" fmla="*/ 5731556 h 5874994"/>
                <a:gd name="connsiteX17" fmla="*/ 1930848 w 8495656"/>
                <a:gd name="connsiteY17" fmla="*/ 5231935 h 5874994"/>
                <a:gd name="connsiteX18" fmla="*/ 1402947 w 8495656"/>
                <a:gd name="connsiteY18" fmla="*/ 5005692 h 5874994"/>
                <a:gd name="connsiteX19" fmla="*/ 733644 w 8495656"/>
                <a:gd name="connsiteY19" fmla="*/ 4656901 h 5874994"/>
                <a:gd name="connsiteX20" fmla="*/ 290584 w 8495656"/>
                <a:gd name="connsiteY20" fmla="*/ 3789634 h 5874994"/>
                <a:gd name="connsiteX21" fmla="*/ 26633 w 8495656"/>
                <a:gd name="connsiteY21" fmla="*/ 2733832 h 5874994"/>
                <a:gd name="connsiteX22" fmla="*/ 54914 w 8495656"/>
                <a:gd name="connsiteY22" fmla="*/ 1706311 h 5874994"/>
                <a:gd name="connsiteX23" fmla="*/ 431986 w 8495656"/>
                <a:gd name="connsiteY23" fmla="*/ 791911 h 5874994"/>
                <a:gd name="connsiteX24" fmla="*/ 1110716 w 8495656"/>
                <a:gd name="connsiteY24" fmla="*/ 254583 h 5874994"/>
                <a:gd name="connsiteX25" fmla="*/ 2015689 w 8495656"/>
                <a:gd name="connsiteY25" fmla="*/ 113181 h 5874994"/>
                <a:gd name="connsiteX26" fmla="*/ 2816967 w 8495656"/>
                <a:gd name="connsiteY26" fmla="*/ 47193 h 5874994"/>
                <a:gd name="connsiteX0" fmla="*/ 2948942 w 8495656"/>
                <a:gd name="connsiteY0" fmla="*/ 21210 h 5877291"/>
                <a:gd name="connsiteX1" fmla="*/ 4221561 w 8495656"/>
                <a:gd name="connsiteY1" fmla="*/ 2356 h 5877291"/>
                <a:gd name="connsiteX2" fmla="*/ 5154815 w 8495656"/>
                <a:gd name="connsiteY2" fmla="*/ 58917 h 5877291"/>
                <a:gd name="connsiteX3" fmla="*/ 5918386 w 8495656"/>
                <a:gd name="connsiteY3" fmla="*/ 200319 h 5877291"/>
                <a:gd name="connsiteX4" fmla="*/ 6549982 w 8495656"/>
                <a:gd name="connsiteY4" fmla="*/ 266307 h 5877291"/>
                <a:gd name="connsiteX5" fmla="*/ 7002468 w 8495656"/>
                <a:gd name="connsiteY5" fmla="*/ 313441 h 5877291"/>
                <a:gd name="connsiteX6" fmla="*/ 7615210 w 8495656"/>
                <a:gd name="connsiteY6" fmla="*/ 615098 h 5877291"/>
                <a:gd name="connsiteX7" fmla="*/ 8180819 w 8495656"/>
                <a:gd name="connsiteY7" fmla="*/ 1048731 h 5877291"/>
                <a:gd name="connsiteX8" fmla="*/ 8397635 w 8495656"/>
                <a:gd name="connsiteY8" fmla="*/ 1614340 h 5877291"/>
                <a:gd name="connsiteX9" fmla="*/ 8454196 w 8495656"/>
                <a:gd name="connsiteY9" fmla="*/ 2462752 h 5877291"/>
                <a:gd name="connsiteX10" fmla="*/ 8491903 w 8495656"/>
                <a:gd name="connsiteY10" fmla="*/ 3047214 h 5877291"/>
                <a:gd name="connsiteX11" fmla="*/ 8359928 w 8495656"/>
                <a:gd name="connsiteY11" fmla="*/ 3735371 h 5877291"/>
                <a:gd name="connsiteX12" fmla="*/ 8086551 w 8495656"/>
                <a:gd name="connsiteY12" fmla="*/ 4498942 h 5877291"/>
                <a:gd name="connsiteX13" fmla="*/ 7879161 w 8495656"/>
                <a:gd name="connsiteY13" fmla="*/ 4960855 h 5877291"/>
                <a:gd name="connsiteX14" fmla="*/ 6851639 w 8495656"/>
                <a:gd name="connsiteY14" fmla="*/ 5498183 h 5877291"/>
                <a:gd name="connsiteX15" fmla="*/ 5098254 w 8495656"/>
                <a:gd name="connsiteY15" fmla="*/ 5865828 h 5877291"/>
                <a:gd name="connsiteX16" fmla="*/ 3128052 w 8495656"/>
                <a:gd name="connsiteY16" fmla="*/ 5733853 h 5877291"/>
                <a:gd name="connsiteX17" fmla="*/ 1930848 w 8495656"/>
                <a:gd name="connsiteY17" fmla="*/ 5234232 h 5877291"/>
                <a:gd name="connsiteX18" fmla="*/ 1402947 w 8495656"/>
                <a:gd name="connsiteY18" fmla="*/ 5007989 h 5877291"/>
                <a:gd name="connsiteX19" fmla="*/ 733644 w 8495656"/>
                <a:gd name="connsiteY19" fmla="*/ 4659198 h 5877291"/>
                <a:gd name="connsiteX20" fmla="*/ 290584 w 8495656"/>
                <a:gd name="connsiteY20" fmla="*/ 3791931 h 5877291"/>
                <a:gd name="connsiteX21" fmla="*/ 26633 w 8495656"/>
                <a:gd name="connsiteY21" fmla="*/ 2736129 h 5877291"/>
                <a:gd name="connsiteX22" fmla="*/ 54914 w 8495656"/>
                <a:gd name="connsiteY22" fmla="*/ 1708608 h 5877291"/>
                <a:gd name="connsiteX23" fmla="*/ 431986 w 8495656"/>
                <a:gd name="connsiteY23" fmla="*/ 794208 h 5877291"/>
                <a:gd name="connsiteX24" fmla="*/ 1110716 w 8495656"/>
                <a:gd name="connsiteY24" fmla="*/ 256880 h 5877291"/>
                <a:gd name="connsiteX25" fmla="*/ 2015689 w 8495656"/>
                <a:gd name="connsiteY25" fmla="*/ 115478 h 5877291"/>
                <a:gd name="connsiteX26" fmla="*/ 2948942 w 8495656"/>
                <a:gd name="connsiteY26" fmla="*/ 21210 h 5877291"/>
                <a:gd name="connsiteX0" fmla="*/ 2948942 w 8495656"/>
                <a:gd name="connsiteY0" fmla="*/ 29787 h 5885868"/>
                <a:gd name="connsiteX1" fmla="*/ 4165000 w 8495656"/>
                <a:gd name="connsiteY1" fmla="*/ 1506 h 5885868"/>
                <a:gd name="connsiteX2" fmla="*/ 5154815 w 8495656"/>
                <a:gd name="connsiteY2" fmla="*/ 67494 h 5885868"/>
                <a:gd name="connsiteX3" fmla="*/ 5918386 w 8495656"/>
                <a:gd name="connsiteY3" fmla="*/ 208896 h 5885868"/>
                <a:gd name="connsiteX4" fmla="*/ 6549982 w 8495656"/>
                <a:gd name="connsiteY4" fmla="*/ 274884 h 5885868"/>
                <a:gd name="connsiteX5" fmla="*/ 7002468 w 8495656"/>
                <a:gd name="connsiteY5" fmla="*/ 322018 h 5885868"/>
                <a:gd name="connsiteX6" fmla="*/ 7615210 w 8495656"/>
                <a:gd name="connsiteY6" fmla="*/ 623675 h 5885868"/>
                <a:gd name="connsiteX7" fmla="*/ 8180819 w 8495656"/>
                <a:gd name="connsiteY7" fmla="*/ 1057308 h 5885868"/>
                <a:gd name="connsiteX8" fmla="*/ 8397635 w 8495656"/>
                <a:gd name="connsiteY8" fmla="*/ 1622917 h 5885868"/>
                <a:gd name="connsiteX9" fmla="*/ 8454196 w 8495656"/>
                <a:gd name="connsiteY9" fmla="*/ 2471329 h 5885868"/>
                <a:gd name="connsiteX10" fmla="*/ 8491903 w 8495656"/>
                <a:gd name="connsiteY10" fmla="*/ 3055791 h 5885868"/>
                <a:gd name="connsiteX11" fmla="*/ 8359928 w 8495656"/>
                <a:gd name="connsiteY11" fmla="*/ 3743948 h 5885868"/>
                <a:gd name="connsiteX12" fmla="*/ 8086551 w 8495656"/>
                <a:gd name="connsiteY12" fmla="*/ 4507519 h 5885868"/>
                <a:gd name="connsiteX13" fmla="*/ 7879161 w 8495656"/>
                <a:gd name="connsiteY13" fmla="*/ 4969432 h 5885868"/>
                <a:gd name="connsiteX14" fmla="*/ 6851639 w 8495656"/>
                <a:gd name="connsiteY14" fmla="*/ 5506760 h 5885868"/>
                <a:gd name="connsiteX15" fmla="*/ 5098254 w 8495656"/>
                <a:gd name="connsiteY15" fmla="*/ 5874405 h 5885868"/>
                <a:gd name="connsiteX16" fmla="*/ 3128052 w 8495656"/>
                <a:gd name="connsiteY16" fmla="*/ 5742430 h 5885868"/>
                <a:gd name="connsiteX17" fmla="*/ 1930848 w 8495656"/>
                <a:gd name="connsiteY17" fmla="*/ 5242809 h 5885868"/>
                <a:gd name="connsiteX18" fmla="*/ 1402947 w 8495656"/>
                <a:gd name="connsiteY18" fmla="*/ 5016566 h 5885868"/>
                <a:gd name="connsiteX19" fmla="*/ 733644 w 8495656"/>
                <a:gd name="connsiteY19" fmla="*/ 4667775 h 5885868"/>
                <a:gd name="connsiteX20" fmla="*/ 290584 w 8495656"/>
                <a:gd name="connsiteY20" fmla="*/ 3800508 h 5885868"/>
                <a:gd name="connsiteX21" fmla="*/ 26633 w 8495656"/>
                <a:gd name="connsiteY21" fmla="*/ 2744706 h 5885868"/>
                <a:gd name="connsiteX22" fmla="*/ 54914 w 8495656"/>
                <a:gd name="connsiteY22" fmla="*/ 1717185 h 5885868"/>
                <a:gd name="connsiteX23" fmla="*/ 431986 w 8495656"/>
                <a:gd name="connsiteY23" fmla="*/ 802785 h 5885868"/>
                <a:gd name="connsiteX24" fmla="*/ 1110716 w 8495656"/>
                <a:gd name="connsiteY24" fmla="*/ 265457 h 5885868"/>
                <a:gd name="connsiteX25" fmla="*/ 2015689 w 8495656"/>
                <a:gd name="connsiteY25" fmla="*/ 124055 h 5885868"/>
                <a:gd name="connsiteX26" fmla="*/ 2948942 w 8495656"/>
                <a:gd name="connsiteY26" fmla="*/ 29787 h 5885868"/>
                <a:gd name="connsiteX0" fmla="*/ 2948942 w 8495656"/>
                <a:gd name="connsiteY0" fmla="*/ 29787 h 5885868"/>
                <a:gd name="connsiteX1" fmla="*/ 4165000 w 8495656"/>
                <a:gd name="connsiteY1" fmla="*/ 1506 h 5885868"/>
                <a:gd name="connsiteX2" fmla="*/ 5154815 w 8495656"/>
                <a:gd name="connsiteY2" fmla="*/ 67494 h 5885868"/>
                <a:gd name="connsiteX3" fmla="*/ 5918386 w 8495656"/>
                <a:gd name="connsiteY3" fmla="*/ 208896 h 5885868"/>
                <a:gd name="connsiteX4" fmla="*/ 6549982 w 8495656"/>
                <a:gd name="connsiteY4" fmla="*/ 274884 h 5885868"/>
                <a:gd name="connsiteX5" fmla="*/ 7049602 w 8495656"/>
                <a:gd name="connsiteY5" fmla="*/ 369152 h 5885868"/>
                <a:gd name="connsiteX6" fmla="*/ 7615210 w 8495656"/>
                <a:gd name="connsiteY6" fmla="*/ 623675 h 5885868"/>
                <a:gd name="connsiteX7" fmla="*/ 8180819 w 8495656"/>
                <a:gd name="connsiteY7" fmla="*/ 1057308 h 5885868"/>
                <a:gd name="connsiteX8" fmla="*/ 8397635 w 8495656"/>
                <a:gd name="connsiteY8" fmla="*/ 1622917 h 5885868"/>
                <a:gd name="connsiteX9" fmla="*/ 8454196 w 8495656"/>
                <a:gd name="connsiteY9" fmla="*/ 2471329 h 5885868"/>
                <a:gd name="connsiteX10" fmla="*/ 8491903 w 8495656"/>
                <a:gd name="connsiteY10" fmla="*/ 3055791 h 5885868"/>
                <a:gd name="connsiteX11" fmla="*/ 8359928 w 8495656"/>
                <a:gd name="connsiteY11" fmla="*/ 3743948 h 5885868"/>
                <a:gd name="connsiteX12" fmla="*/ 8086551 w 8495656"/>
                <a:gd name="connsiteY12" fmla="*/ 4507519 h 5885868"/>
                <a:gd name="connsiteX13" fmla="*/ 7879161 w 8495656"/>
                <a:gd name="connsiteY13" fmla="*/ 4969432 h 5885868"/>
                <a:gd name="connsiteX14" fmla="*/ 6851639 w 8495656"/>
                <a:gd name="connsiteY14" fmla="*/ 5506760 h 5885868"/>
                <a:gd name="connsiteX15" fmla="*/ 5098254 w 8495656"/>
                <a:gd name="connsiteY15" fmla="*/ 5874405 h 5885868"/>
                <a:gd name="connsiteX16" fmla="*/ 3128052 w 8495656"/>
                <a:gd name="connsiteY16" fmla="*/ 5742430 h 5885868"/>
                <a:gd name="connsiteX17" fmla="*/ 1930848 w 8495656"/>
                <a:gd name="connsiteY17" fmla="*/ 5242809 h 5885868"/>
                <a:gd name="connsiteX18" fmla="*/ 1402947 w 8495656"/>
                <a:gd name="connsiteY18" fmla="*/ 5016566 h 5885868"/>
                <a:gd name="connsiteX19" fmla="*/ 733644 w 8495656"/>
                <a:gd name="connsiteY19" fmla="*/ 4667775 h 5885868"/>
                <a:gd name="connsiteX20" fmla="*/ 290584 w 8495656"/>
                <a:gd name="connsiteY20" fmla="*/ 3800508 h 5885868"/>
                <a:gd name="connsiteX21" fmla="*/ 26633 w 8495656"/>
                <a:gd name="connsiteY21" fmla="*/ 2744706 h 5885868"/>
                <a:gd name="connsiteX22" fmla="*/ 54914 w 8495656"/>
                <a:gd name="connsiteY22" fmla="*/ 1717185 h 5885868"/>
                <a:gd name="connsiteX23" fmla="*/ 431986 w 8495656"/>
                <a:gd name="connsiteY23" fmla="*/ 802785 h 5885868"/>
                <a:gd name="connsiteX24" fmla="*/ 1110716 w 8495656"/>
                <a:gd name="connsiteY24" fmla="*/ 265457 h 5885868"/>
                <a:gd name="connsiteX25" fmla="*/ 2015689 w 8495656"/>
                <a:gd name="connsiteY25" fmla="*/ 124055 h 5885868"/>
                <a:gd name="connsiteX26" fmla="*/ 2948942 w 8495656"/>
                <a:gd name="connsiteY26" fmla="*/ 29787 h 5885868"/>
                <a:gd name="connsiteX0" fmla="*/ 2948942 w 8495656"/>
                <a:gd name="connsiteY0" fmla="*/ 29787 h 5885868"/>
                <a:gd name="connsiteX1" fmla="*/ 4165000 w 8495656"/>
                <a:gd name="connsiteY1" fmla="*/ 1506 h 5885868"/>
                <a:gd name="connsiteX2" fmla="*/ 5154815 w 8495656"/>
                <a:gd name="connsiteY2" fmla="*/ 67494 h 5885868"/>
                <a:gd name="connsiteX3" fmla="*/ 5918386 w 8495656"/>
                <a:gd name="connsiteY3" fmla="*/ 208896 h 5885868"/>
                <a:gd name="connsiteX4" fmla="*/ 6549982 w 8495656"/>
                <a:gd name="connsiteY4" fmla="*/ 274884 h 5885868"/>
                <a:gd name="connsiteX5" fmla="*/ 7049602 w 8495656"/>
                <a:gd name="connsiteY5" fmla="*/ 350298 h 5885868"/>
                <a:gd name="connsiteX6" fmla="*/ 7615210 w 8495656"/>
                <a:gd name="connsiteY6" fmla="*/ 623675 h 5885868"/>
                <a:gd name="connsiteX7" fmla="*/ 8180819 w 8495656"/>
                <a:gd name="connsiteY7" fmla="*/ 1057308 h 5885868"/>
                <a:gd name="connsiteX8" fmla="*/ 8397635 w 8495656"/>
                <a:gd name="connsiteY8" fmla="*/ 1622917 h 5885868"/>
                <a:gd name="connsiteX9" fmla="*/ 8454196 w 8495656"/>
                <a:gd name="connsiteY9" fmla="*/ 2471329 h 5885868"/>
                <a:gd name="connsiteX10" fmla="*/ 8491903 w 8495656"/>
                <a:gd name="connsiteY10" fmla="*/ 3055791 h 5885868"/>
                <a:gd name="connsiteX11" fmla="*/ 8359928 w 8495656"/>
                <a:gd name="connsiteY11" fmla="*/ 3743948 h 5885868"/>
                <a:gd name="connsiteX12" fmla="*/ 8086551 w 8495656"/>
                <a:gd name="connsiteY12" fmla="*/ 4507519 h 5885868"/>
                <a:gd name="connsiteX13" fmla="*/ 7879161 w 8495656"/>
                <a:gd name="connsiteY13" fmla="*/ 4969432 h 5885868"/>
                <a:gd name="connsiteX14" fmla="*/ 6851639 w 8495656"/>
                <a:gd name="connsiteY14" fmla="*/ 5506760 h 5885868"/>
                <a:gd name="connsiteX15" fmla="*/ 5098254 w 8495656"/>
                <a:gd name="connsiteY15" fmla="*/ 5874405 h 5885868"/>
                <a:gd name="connsiteX16" fmla="*/ 3128052 w 8495656"/>
                <a:gd name="connsiteY16" fmla="*/ 5742430 h 5885868"/>
                <a:gd name="connsiteX17" fmla="*/ 1930848 w 8495656"/>
                <a:gd name="connsiteY17" fmla="*/ 5242809 h 5885868"/>
                <a:gd name="connsiteX18" fmla="*/ 1402947 w 8495656"/>
                <a:gd name="connsiteY18" fmla="*/ 5016566 h 5885868"/>
                <a:gd name="connsiteX19" fmla="*/ 733644 w 8495656"/>
                <a:gd name="connsiteY19" fmla="*/ 4667775 h 5885868"/>
                <a:gd name="connsiteX20" fmla="*/ 290584 w 8495656"/>
                <a:gd name="connsiteY20" fmla="*/ 3800508 h 5885868"/>
                <a:gd name="connsiteX21" fmla="*/ 26633 w 8495656"/>
                <a:gd name="connsiteY21" fmla="*/ 2744706 h 5885868"/>
                <a:gd name="connsiteX22" fmla="*/ 54914 w 8495656"/>
                <a:gd name="connsiteY22" fmla="*/ 1717185 h 5885868"/>
                <a:gd name="connsiteX23" fmla="*/ 431986 w 8495656"/>
                <a:gd name="connsiteY23" fmla="*/ 802785 h 5885868"/>
                <a:gd name="connsiteX24" fmla="*/ 1110716 w 8495656"/>
                <a:gd name="connsiteY24" fmla="*/ 265457 h 5885868"/>
                <a:gd name="connsiteX25" fmla="*/ 2015689 w 8495656"/>
                <a:gd name="connsiteY25" fmla="*/ 124055 h 5885868"/>
                <a:gd name="connsiteX26" fmla="*/ 2948942 w 8495656"/>
                <a:gd name="connsiteY26" fmla="*/ 29787 h 5885868"/>
                <a:gd name="connsiteX0" fmla="*/ 2948942 w 8495656"/>
                <a:gd name="connsiteY0" fmla="*/ 29787 h 5885868"/>
                <a:gd name="connsiteX1" fmla="*/ 4165000 w 8495656"/>
                <a:gd name="connsiteY1" fmla="*/ 1506 h 5885868"/>
                <a:gd name="connsiteX2" fmla="*/ 5154815 w 8495656"/>
                <a:gd name="connsiteY2" fmla="*/ 67494 h 5885868"/>
                <a:gd name="connsiteX3" fmla="*/ 5918386 w 8495656"/>
                <a:gd name="connsiteY3" fmla="*/ 208896 h 5885868"/>
                <a:gd name="connsiteX4" fmla="*/ 6549982 w 8495656"/>
                <a:gd name="connsiteY4" fmla="*/ 274884 h 5885868"/>
                <a:gd name="connsiteX5" fmla="*/ 7049602 w 8495656"/>
                <a:gd name="connsiteY5" fmla="*/ 350298 h 5885868"/>
                <a:gd name="connsiteX6" fmla="*/ 7615210 w 8495656"/>
                <a:gd name="connsiteY6" fmla="*/ 623675 h 5885868"/>
                <a:gd name="connsiteX7" fmla="*/ 8171392 w 8495656"/>
                <a:gd name="connsiteY7" fmla="*/ 1066735 h 5885868"/>
                <a:gd name="connsiteX8" fmla="*/ 8397635 w 8495656"/>
                <a:gd name="connsiteY8" fmla="*/ 1622917 h 5885868"/>
                <a:gd name="connsiteX9" fmla="*/ 8454196 w 8495656"/>
                <a:gd name="connsiteY9" fmla="*/ 2471329 h 5885868"/>
                <a:gd name="connsiteX10" fmla="*/ 8491903 w 8495656"/>
                <a:gd name="connsiteY10" fmla="*/ 3055791 h 5885868"/>
                <a:gd name="connsiteX11" fmla="*/ 8359928 w 8495656"/>
                <a:gd name="connsiteY11" fmla="*/ 3743948 h 5885868"/>
                <a:gd name="connsiteX12" fmla="*/ 8086551 w 8495656"/>
                <a:gd name="connsiteY12" fmla="*/ 4507519 h 5885868"/>
                <a:gd name="connsiteX13" fmla="*/ 7879161 w 8495656"/>
                <a:gd name="connsiteY13" fmla="*/ 4969432 h 5885868"/>
                <a:gd name="connsiteX14" fmla="*/ 6851639 w 8495656"/>
                <a:gd name="connsiteY14" fmla="*/ 5506760 h 5885868"/>
                <a:gd name="connsiteX15" fmla="*/ 5098254 w 8495656"/>
                <a:gd name="connsiteY15" fmla="*/ 5874405 h 5885868"/>
                <a:gd name="connsiteX16" fmla="*/ 3128052 w 8495656"/>
                <a:gd name="connsiteY16" fmla="*/ 5742430 h 5885868"/>
                <a:gd name="connsiteX17" fmla="*/ 1930848 w 8495656"/>
                <a:gd name="connsiteY17" fmla="*/ 5242809 h 5885868"/>
                <a:gd name="connsiteX18" fmla="*/ 1402947 w 8495656"/>
                <a:gd name="connsiteY18" fmla="*/ 5016566 h 5885868"/>
                <a:gd name="connsiteX19" fmla="*/ 733644 w 8495656"/>
                <a:gd name="connsiteY19" fmla="*/ 4667775 h 5885868"/>
                <a:gd name="connsiteX20" fmla="*/ 290584 w 8495656"/>
                <a:gd name="connsiteY20" fmla="*/ 3800508 h 5885868"/>
                <a:gd name="connsiteX21" fmla="*/ 26633 w 8495656"/>
                <a:gd name="connsiteY21" fmla="*/ 2744706 h 5885868"/>
                <a:gd name="connsiteX22" fmla="*/ 54914 w 8495656"/>
                <a:gd name="connsiteY22" fmla="*/ 1717185 h 5885868"/>
                <a:gd name="connsiteX23" fmla="*/ 431986 w 8495656"/>
                <a:gd name="connsiteY23" fmla="*/ 802785 h 5885868"/>
                <a:gd name="connsiteX24" fmla="*/ 1110716 w 8495656"/>
                <a:gd name="connsiteY24" fmla="*/ 265457 h 5885868"/>
                <a:gd name="connsiteX25" fmla="*/ 2015689 w 8495656"/>
                <a:gd name="connsiteY25" fmla="*/ 124055 h 5885868"/>
                <a:gd name="connsiteX26" fmla="*/ 2948942 w 8495656"/>
                <a:gd name="connsiteY26" fmla="*/ 29787 h 5885868"/>
                <a:gd name="connsiteX0" fmla="*/ 2948942 w 8495886"/>
                <a:gd name="connsiteY0" fmla="*/ 29787 h 5885868"/>
                <a:gd name="connsiteX1" fmla="*/ 4165000 w 8495886"/>
                <a:gd name="connsiteY1" fmla="*/ 1506 h 5885868"/>
                <a:gd name="connsiteX2" fmla="*/ 5154815 w 8495886"/>
                <a:gd name="connsiteY2" fmla="*/ 67494 h 5885868"/>
                <a:gd name="connsiteX3" fmla="*/ 5918386 w 8495886"/>
                <a:gd name="connsiteY3" fmla="*/ 208896 h 5885868"/>
                <a:gd name="connsiteX4" fmla="*/ 6549982 w 8495886"/>
                <a:gd name="connsiteY4" fmla="*/ 274884 h 5885868"/>
                <a:gd name="connsiteX5" fmla="*/ 7049602 w 8495886"/>
                <a:gd name="connsiteY5" fmla="*/ 350298 h 5885868"/>
                <a:gd name="connsiteX6" fmla="*/ 7615210 w 8495886"/>
                <a:gd name="connsiteY6" fmla="*/ 623675 h 5885868"/>
                <a:gd name="connsiteX7" fmla="*/ 8171392 w 8495886"/>
                <a:gd name="connsiteY7" fmla="*/ 1066735 h 5885868"/>
                <a:gd name="connsiteX8" fmla="*/ 8378781 w 8495886"/>
                <a:gd name="connsiteY8" fmla="*/ 1641770 h 5885868"/>
                <a:gd name="connsiteX9" fmla="*/ 8454196 w 8495886"/>
                <a:gd name="connsiteY9" fmla="*/ 2471329 h 5885868"/>
                <a:gd name="connsiteX10" fmla="*/ 8491903 w 8495886"/>
                <a:gd name="connsiteY10" fmla="*/ 3055791 h 5885868"/>
                <a:gd name="connsiteX11" fmla="*/ 8359928 w 8495886"/>
                <a:gd name="connsiteY11" fmla="*/ 3743948 h 5885868"/>
                <a:gd name="connsiteX12" fmla="*/ 8086551 w 8495886"/>
                <a:gd name="connsiteY12" fmla="*/ 4507519 h 5885868"/>
                <a:gd name="connsiteX13" fmla="*/ 7879161 w 8495886"/>
                <a:gd name="connsiteY13" fmla="*/ 4969432 h 5885868"/>
                <a:gd name="connsiteX14" fmla="*/ 6851639 w 8495886"/>
                <a:gd name="connsiteY14" fmla="*/ 5506760 h 5885868"/>
                <a:gd name="connsiteX15" fmla="*/ 5098254 w 8495886"/>
                <a:gd name="connsiteY15" fmla="*/ 5874405 h 5885868"/>
                <a:gd name="connsiteX16" fmla="*/ 3128052 w 8495886"/>
                <a:gd name="connsiteY16" fmla="*/ 5742430 h 5885868"/>
                <a:gd name="connsiteX17" fmla="*/ 1930848 w 8495886"/>
                <a:gd name="connsiteY17" fmla="*/ 5242809 h 5885868"/>
                <a:gd name="connsiteX18" fmla="*/ 1402947 w 8495886"/>
                <a:gd name="connsiteY18" fmla="*/ 5016566 h 5885868"/>
                <a:gd name="connsiteX19" fmla="*/ 733644 w 8495886"/>
                <a:gd name="connsiteY19" fmla="*/ 4667775 h 5885868"/>
                <a:gd name="connsiteX20" fmla="*/ 290584 w 8495886"/>
                <a:gd name="connsiteY20" fmla="*/ 3800508 h 5885868"/>
                <a:gd name="connsiteX21" fmla="*/ 26633 w 8495886"/>
                <a:gd name="connsiteY21" fmla="*/ 2744706 h 5885868"/>
                <a:gd name="connsiteX22" fmla="*/ 54914 w 8495886"/>
                <a:gd name="connsiteY22" fmla="*/ 1717185 h 5885868"/>
                <a:gd name="connsiteX23" fmla="*/ 431986 w 8495886"/>
                <a:gd name="connsiteY23" fmla="*/ 802785 h 5885868"/>
                <a:gd name="connsiteX24" fmla="*/ 1110716 w 8495886"/>
                <a:gd name="connsiteY24" fmla="*/ 265457 h 5885868"/>
                <a:gd name="connsiteX25" fmla="*/ 2015689 w 8495886"/>
                <a:gd name="connsiteY25" fmla="*/ 124055 h 5885868"/>
                <a:gd name="connsiteX26" fmla="*/ 2948942 w 8495886"/>
                <a:gd name="connsiteY26" fmla="*/ 29787 h 588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495886" h="5885868">
                  <a:moveTo>
                    <a:pt x="2948942" y="29787"/>
                  </a:moveTo>
                  <a:cubicBezTo>
                    <a:pt x="3307160" y="9362"/>
                    <a:pt x="3797355" y="-4778"/>
                    <a:pt x="4165000" y="1506"/>
                  </a:cubicBezTo>
                  <a:cubicBezTo>
                    <a:pt x="4532645" y="7790"/>
                    <a:pt x="4862584" y="32929"/>
                    <a:pt x="5154815" y="67494"/>
                  </a:cubicBezTo>
                  <a:cubicBezTo>
                    <a:pt x="5447046" y="102059"/>
                    <a:pt x="5685858" y="174331"/>
                    <a:pt x="5918386" y="208896"/>
                  </a:cubicBezTo>
                  <a:cubicBezTo>
                    <a:pt x="6150914" y="243461"/>
                    <a:pt x="6361446" y="251317"/>
                    <a:pt x="6549982" y="274884"/>
                  </a:cubicBezTo>
                  <a:cubicBezTo>
                    <a:pt x="6738518" y="298451"/>
                    <a:pt x="6872064" y="292166"/>
                    <a:pt x="7049602" y="350298"/>
                  </a:cubicBezTo>
                  <a:cubicBezTo>
                    <a:pt x="7227140" y="408430"/>
                    <a:pt x="7428245" y="504269"/>
                    <a:pt x="7615210" y="623675"/>
                  </a:cubicBezTo>
                  <a:cubicBezTo>
                    <a:pt x="7802175" y="743081"/>
                    <a:pt x="8044130" y="897053"/>
                    <a:pt x="8171392" y="1066735"/>
                  </a:cubicBezTo>
                  <a:cubicBezTo>
                    <a:pt x="8298654" y="1236417"/>
                    <a:pt x="8331647" y="1407671"/>
                    <a:pt x="8378781" y="1641770"/>
                  </a:cubicBezTo>
                  <a:cubicBezTo>
                    <a:pt x="8425915" y="1875869"/>
                    <a:pt x="8435342" y="2235659"/>
                    <a:pt x="8454196" y="2471329"/>
                  </a:cubicBezTo>
                  <a:cubicBezTo>
                    <a:pt x="8473050" y="2706999"/>
                    <a:pt x="8507614" y="2843688"/>
                    <a:pt x="8491903" y="3055791"/>
                  </a:cubicBezTo>
                  <a:cubicBezTo>
                    <a:pt x="8476192" y="3267894"/>
                    <a:pt x="8427487" y="3501993"/>
                    <a:pt x="8359928" y="3743948"/>
                  </a:cubicBezTo>
                  <a:cubicBezTo>
                    <a:pt x="8292369" y="3985903"/>
                    <a:pt x="8166679" y="4303272"/>
                    <a:pt x="8086551" y="4507519"/>
                  </a:cubicBezTo>
                  <a:cubicBezTo>
                    <a:pt x="8006423" y="4711766"/>
                    <a:pt x="8037846" y="4784039"/>
                    <a:pt x="7879161" y="4969432"/>
                  </a:cubicBezTo>
                  <a:cubicBezTo>
                    <a:pt x="7720476" y="5154825"/>
                    <a:pt x="7315124" y="5355931"/>
                    <a:pt x="6851639" y="5506760"/>
                  </a:cubicBezTo>
                  <a:cubicBezTo>
                    <a:pt x="6388155" y="5657589"/>
                    <a:pt x="5718852" y="5835127"/>
                    <a:pt x="5098254" y="5874405"/>
                  </a:cubicBezTo>
                  <a:cubicBezTo>
                    <a:pt x="4477656" y="5913683"/>
                    <a:pt x="3655953" y="5847696"/>
                    <a:pt x="3128052" y="5742430"/>
                  </a:cubicBezTo>
                  <a:cubicBezTo>
                    <a:pt x="2600151" y="5637164"/>
                    <a:pt x="2218365" y="5363786"/>
                    <a:pt x="1930848" y="5242809"/>
                  </a:cubicBezTo>
                  <a:cubicBezTo>
                    <a:pt x="1643331" y="5121832"/>
                    <a:pt x="1602481" y="5112405"/>
                    <a:pt x="1402947" y="5016566"/>
                  </a:cubicBezTo>
                  <a:cubicBezTo>
                    <a:pt x="1203413" y="4920727"/>
                    <a:pt x="919038" y="4870451"/>
                    <a:pt x="733644" y="4667775"/>
                  </a:cubicBezTo>
                  <a:cubicBezTo>
                    <a:pt x="548250" y="4465099"/>
                    <a:pt x="408419" y="4121019"/>
                    <a:pt x="290584" y="3800508"/>
                  </a:cubicBezTo>
                  <a:cubicBezTo>
                    <a:pt x="172749" y="3479997"/>
                    <a:pt x="65911" y="3091927"/>
                    <a:pt x="26633" y="2744706"/>
                  </a:cubicBezTo>
                  <a:cubicBezTo>
                    <a:pt x="-12645" y="2397486"/>
                    <a:pt x="-12645" y="2040839"/>
                    <a:pt x="54914" y="1717185"/>
                  </a:cubicBezTo>
                  <a:cubicBezTo>
                    <a:pt x="122473" y="1393532"/>
                    <a:pt x="256019" y="1044740"/>
                    <a:pt x="431986" y="802785"/>
                  </a:cubicBezTo>
                  <a:cubicBezTo>
                    <a:pt x="607953" y="560830"/>
                    <a:pt x="846765" y="381721"/>
                    <a:pt x="1110716" y="265457"/>
                  </a:cubicBezTo>
                  <a:cubicBezTo>
                    <a:pt x="1374666" y="149193"/>
                    <a:pt x="1709318" y="163333"/>
                    <a:pt x="2015689" y="124055"/>
                  </a:cubicBezTo>
                  <a:cubicBezTo>
                    <a:pt x="2322060" y="84777"/>
                    <a:pt x="2590724" y="50212"/>
                    <a:pt x="2948942" y="29787"/>
                  </a:cubicBezTo>
                  <a:close/>
                </a:path>
              </a:pathLst>
            </a:custGeom>
            <a:gradFill flip="none" rotWithShape="1">
              <a:gsLst>
                <a:gs pos="0">
                  <a:srgbClr val="000068"/>
                </a:gs>
                <a:gs pos="40000">
                  <a:srgbClr val="0000FF">
                    <a:shade val="67500"/>
                    <a:satMod val="115000"/>
                  </a:srgbClr>
                </a:gs>
                <a:gs pos="96460">
                  <a:srgbClr val="67AFFF"/>
                </a:gs>
                <a:gs pos="69000">
                  <a:srgbClr val="0066FF"/>
                </a:gs>
              </a:gsLst>
              <a:path path="circle">
                <a:fillToRect l="50000" t="50000" r="50000" b="50000"/>
              </a:path>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a:off x="2582087" y="897360"/>
            <a:ext cx="4019611" cy="4130951"/>
            <a:chOff x="2582087" y="897360"/>
            <a:chExt cx="4019611" cy="4130951"/>
          </a:xfrm>
        </p:grpSpPr>
        <p:sp>
          <p:nvSpPr>
            <p:cNvPr id="30" name="Oval 29"/>
            <p:cNvSpPr/>
            <p:nvPr/>
          </p:nvSpPr>
          <p:spPr>
            <a:xfrm>
              <a:off x="2743845" y="1274356"/>
              <a:ext cx="3677462" cy="3561417"/>
            </a:xfrm>
            <a:prstGeom prst="ellipse">
              <a:avLst/>
            </a:prstGeom>
            <a:blipFill>
              <a:blip r:embed="rId3"/>
              <a:tile tx="0" ty="0" sx="100000" sy="100000" flip="none" algn="tl"/>
            </a:blip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2582087" y="897360"/>
              <a:ext cx="4019611" cy="4130951"/>
              <a:chOff x="2582087" y="897360"/>
              <a:chExt cx="4019611" cy="4130951"/>
            </a:xfrm>
          </p:grpSpPr>
          <p:sp>
            <p:nvSpPr>
              <p:cNvPr id="20536" name="Text Box 15"/>
              <p:cNvSpPr txBox="1">
                <a:spLocks noChangeArrowheads="1"/>
              </p:cNvSpPr>
              <p:nvPr/>
            </p:nvSpPr>
            <p:spPr bwMode="auto">
              <a:xfrm>
                <a:off x="3997040" y="897360"/>
                <a:ext cx="118586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dirty="0"/>
                  <a:t>Nucleus</a:t>
                </a:r>
              </a:p>
            </p:txBody>
          </p:sp>
          <p:grpSp>
            <p:nvGrpSpPr>
              <p:cNvPr id="21" name="Group 20"/>
              <p:cNvGrpSpPr/>
              <p:nvPr/>
            </p:nvGrpSpPr>
            <p:grpSpPr>
              <a:xfrm>
                <a:off x="2582087" y="1095933"/>
                <a:ext cx="4019611" cy="3932378"/>
                <a:chOff x="3302756" y="1800961"/>
                <a:chExt cx="2473932" cy="2420243"/>
              </a:xfrm>
              <a:solidFill>
                <a:srgbClr val="9966FF"/>
              </a:solidFill>
            </p:grpSpPr>
            <p:sp>
              <p:nvSpPr>
                <p:cNvPr id="20" name="Freeform 19"/>
                <p:cNvSpPr/>
                <p:nvPr/>
              </p:nvSpPr>
              <p:spPr>
                <a:xfrm>
                  <a:off x="4771683" y="1935182"/>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reeform 169"/>
                <p:cNvSpPr/>
                <p:nvPr/>
              </p:nvSpPr>
              <p:spPr>
                <a:xfrm rot="2169528">
                  <a:off x="5218333" y="2418638"/>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eeform 170"/>
                <p:cNvSpPr/>
                <p:nvPr/>
              </p:nvSpPr>
              <p:spPr>
                <a:xfrm rot="4455740">
                  <a:off x="5290850" y="3055524"/>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171"/>
                <p:cNvSpPr/>
                <p:nvPr/>
              </p:nvSpPr>
              <p:spPr>
                <a:xfrm rot="6426459">
                  <a:off x="4960570" y="3609192"/>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reeform 172"/>
                <p:cNvSpPr/>
                <p:nvPr/>
              </p:nvSpPr>
              <p:spPr>
                <a:xfrm rot="8737089">
                  <a:off x="4371535" y="3868661"/>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eeform 173"/>
                <p:cNvSpPr/>
                <p:nvPr/>
              </p:nvSpPr>
              <p:spPr>
                <a:xfrm rot="10800000">
                  <a:off x="3741923" y="3746440"/>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reeform 174"/>
                <p:cNvSpPr/>
                <p:nvPr/>
              </p:nvSpPr>
              <p:spPr>
                <a:xfrm rot="13008012">
                  <a:off x="3302756" y="3257307"/>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175"/>
                <p:cNvSpPr/>
                <p:nvPr/>
              </p:nvSpPr>
              <p:spPr>
                <a:xfrm rot="15213326">
                  <a:off x="3234000" y="2607996"/>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reeform 176"/>
                <p:cNvSpPr/>
                <p:nvPr/>
              </p:nvSpPr>
              <p:spPr>
                <a:xfrm rot="17478363">
                  <a:off x="3564217" y="2060524"/>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reeform 177"/>
                <p:cNvSpPr/>
                <p:nvPr/>
              </p:nvSpPr>
              <p:spPr>
                <a:xfrm rot="19511808">
                  <a:off x="4150857" y="1800961"/>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0488" name="Rectangle 22"/>
          <p:cNvSpPr>
            <a:spLocks noGrp="1" noChangeArrowheads="1"/>
          </p:cNvSpPr>
          <p:nvPr>
            <p:ph type="title"/>
          </p:nvPr>
        </p:nvSpPr>
        <p:spPr>
          <a:xfrm>
            <a:off x="446892" y="-99447"/>
            <a:ext cx="8229600" cy="1028661"/>
          </a:xfrm>
        </p:spPr>
        <p:txBody>
          <a:bodyPr/>
          <a:lstStyle/>
          <a:p>
            <a:r>
              <a:rPr lang="en-US" dirty="0" smtClean="0"/>
              <a:t>Transcription/Translation</a:t>
            </a:r>
          </a:p>
        </p:txBody>
      </p:sp>
      <p:grpSp>
        <p:nvGrpSpPr>
          <p:cNvPr id="2" name="Group 1"/>
          <p:cNvGrpSpPr/>
          <p:nvPr/>
        </p:nvGrpSpPr>
        <p:grpSpPr>
          <a:xfrm>
            <a:off x="3103420" y="1402400"/>
            <a:ext cx="2969605" cy="1999240"/>
            <a:chOff x="3103420" y="1581681"/>
            <a:chExt cx="2969605" cy="1999240"/>
          </a:xfrm>
        </p:grpSpPr>
        <p:pic>
          <p:nvPicPr>
            <p:cNvPr id="189" name="Picture 1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376626">
              <a:off x="3260340" y="1581681"/>
              <a:ext cx="2663487" cy="1999240"/>
            </a:xfrm>
            <a:prstGeom prst="rect">
              <a:avLst/>
            </a:prstGeom>
            <a:effectLst>
              <a:outerShdw blurRad="50800" dist="38100" dir="2700000" algn="tl" rotWithShape="0">
                <a:prstClr val="black">
                  <a:alpha val="40000"/>
                </a:prstClr>
              </a:outerShdw>
            </a:effectLst>
          </p:spPr>
        </p:pic>
        <p:sp>
          <p:nvSpPr>
            <p:cNvPr id="190" name="Rounded Rectangle 21"/>
            <p:cNvSpPr/>
            <p:nvPr/>
          </p:nvSpPr>
          <p:spPr>
            <a:xfrm rot="143715">
              <a:off x="5478222" y="2477014"/>
              <a:ext cx="274120"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 name="connsiteX0" fmla="*/ 16173 w 1083729"/>
                <a:gd name="connsiteY0" fmla="*/ 105537 h 255639"/>
                <a:gd name="connsiteX1" fmla="*/ 107332 w 1083729"/>
                <a:gd name="connsiteY1" fmla="*/ 0 h 255639"/>
                <a:gd name="connsiteX2" fmla="*/ 959362 w 1083729"/>
                <a:gd name="connsiteY2" fmla="*/ 0 h 255639"/>
                <a:gd name="connsiteX3" fmla="*/ 1078669 w 1083729"/>
                <a:gd name="connsiteY3" fmla="*/ 136332 h 255639"/>
                <a:gd name="connsiteX4" fmla="*/ 959362 w 1083729"/>
                <a:gd name="connsiteY4" fmla="*/ 255639 h 255639"/>
                <a:gd name="connsiteX5" fmla="*/ 107332 w 1083729"/>
                <a:gd name="connsiteY5" fmla="*/ 255639 h 255639"/>
                <a:gd name="connsiteX6" fmla="*/ 0 w 1083729"/>
                <a:gd name="connsiteY6" fmla="*/ 153102 h 255639"/>
                <a:gd name="connsiteX7" fmla="*/ 16173 w 1083729"/>
                <a:gd name="connsiteY7"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36332 h 255639"/>
                <a:gd name="connsiteX4" fmla="*/ 959362 w 1078669"/>
                <a:gd name="connsiteY4" fmla="*/ 255639 h 255639"/>
                <a:gd name="connsiteX5" fmla="*/ 107332 w 1078669"/>
                <a:gd name="connsiteY5" fmla="*/ 255639 h 255639"/>
                <a:gd name="connsiteX6" fmla="*/ 0 w 1078669"/>
                <a:gd name="connsiteY6" fmla="*/ 153102 h 255639"/>
                <a:gd name="connsiteX7" fmla="*/ 16173 w 1078669"/>
                <a:gd name="connsiteY7" fmla="*/ 105537 h 255639"/>
                <a:gd name="connsiteX0" fmla="*/ 16173 w 1078669"/>
                <a:gd name="connsiteY0" fmla="*/ 105537 h 255639"/>
                <a:gd name="connsiteX1" fmla="*/ 107332 w 1078669"/>
                <a:gd name="connsiteY1" fmla="*/ 0 h 255639"/>
                <a:gd name="connsiteX2" fmla="*/ 900082 w 1078669"/>
                <a:gd name="connsiteY2" fmla="*/ 16843 h 255639"/>
                <a:gd name="connsiteX3" fmla="*/ 1078669 w 1078669"/>
                <a:gd name="connsiteY3" fmla="*/ 136332 h 255639"/>
                <a:gd name="connsiteX4" fmla="*/ 959362 w 1078669"/>
                <a:gd name="connsiteY4" fmla="*/ 255639 h 255639"/>
                <a:gd name="connsiteX5" fmla="*/ 107332 w 1078669"/>
                <a:gd name="connsiteY5" fmla="*/ 255639 h 255639"/>
                <a:gd name="connsiteX6" fmla="*/ 0 w 1078669"/>
                <a:gd name="connsiteY6" fmla="*/ 153102 h 255639"/>
                <a:gd name="connsiteX7" fmla="*/ 16173 w 1078669"/>
                <a:gd name="connsiteY7" fmla="*/ 105537 h 255639"/>
                <a:gd name="connsiteX0" fmla="*/ 16173 w 1022310"/>
                <a:gd name="connsiteY0" fmla="*/ 105537 h 255639"/>
                <a:gd name="connsiteX1" fmla="*/ 107332 w 1022310"/>
                <a:gd name="connsiteY1" fmla="*/ 0 h 255639"/>
                <a:gd name="connsiteX2" fmla="*/ 900082 w 1022310"/>
                <a:gd name="connsiteY2" fmla="*/ 16843 h 255639"/>
                <a:gd name="connsiteX3" fmla="*/ 1022290 w 1022310"/>
                <a:gd name="connsiteY3" fmla="*/ 171174 h 255639"/>
                <a:gd name="connsiteX4" fmla="*/ 959362 w 1022310"/>
                <a:gd name="connsiteY4" fmla="*/ 255639 h 255639"/>
                <a:gd name="connsiteX5" fmla="*/ 107332 w 1022310"/>
                <a:gd name="connsiteY5" fmla="*/ 255639 h 255639"/>
                <a:gd name="connsiteX6" fmla="*/ 0 w 1022310"/>
                <a:gd name="connsiteY6" fmla="*/ 153102 h 255639"/>
                <a:gd name="connsiteX7" fmla="*/ 16173 w 1022310"/>
                <a:gd name="connsiteY7" fmla="*/ 105537 h 255639"/>
                <a:gd name="connsiteX0" fmla="*/ 16173 w 1033494"/>
                <a:gd name="connsiteY0" fmla="*/ 105537 h 255639"/>
                <a:gd name="connsiteX1" fmla="*/ 107332 w 1033494"/>
                <a:gd name="connsiteY1" fmla="*/ 0 h 255639"/>
                <a:gd name="connsiteX2" fmla="*/ 900082 w 1033494"/>
                <a:gd name="connsiteY2" fmla="*/ 16843 h 255639"/>
                <a:gd name="connsiteX3" fmla="*/ 1022290 w 1033494"/>
                <a:gd name="connsiteY3" fmla="*/ 171174 h 255639"/>
                <a:gd name="connsiteX4" fmla="*/ 959362 w 1033494"/>
                <a:gd name="connsiteY4" fmla="*/ 255639 h 255639"/>
                <a:gd name="connsiteX5" fmla="*/ 107332 w 1033494"/>
                <a:gd name="connsiteY5" fmla="*/ 255639 h 255639"/>
                <a:gd name="connsiteX6" fmla="*/ 0 w 1033494"/>
                <a:gd name="connsiteY6" fmla="*/ 153102 h 255639"/>
                <a:gd name="connsiteX7" fmla="*/ 16173 w 1033494"/>
                <a:gd name="connsiteY7" fmla="*/ 105537 h 255639"/>
                <a:gd name="connsiteX0" fmla="*/ 16173 w 1033494"/>
                <a:gd name="connsiteY0" fmla="*/ 105537 h 255639"/>
                <a:gd name="connsiteX1" fmla="*/ 107332 w 1033494"/>
                <a:gd name="connsiteY1" fmla="*/ 0 h 255639"/>
                <a:gd name="connsiteX2" fmla="*/ 900082 w 1033494"/>
                <a:gd name="connsiteY2" fmla="*/ 16843 h 255639"/>
                <a:gd name="connsiteX3" fmla="*/ 1022290 w 1033494"/>
                <a:gd name="connsiteY3" fmla="*/ 171174 h 255639"/>
                <a:gd name="connsiteX4" fmla="*/ 959362 w 1033494"/>
                <a:gd name="connsiteY4" fmla="*/ 255639 h 255639"/>
                <a:gd name="connsiteX5" fmla="*/ 107332 w 1033494"/>
                <a:gd name="connsiteY5" fmla="*/ 255639 h 255639"/>
                <a:gd name="connsiteX6" fmla="*/ 0 w 1033494"/>
                <a:gd name="connsiteY6" fmla="*/ 153102 h 255639"/>
                <a:gd name="connsiteX7" fmla="*/ 16173 w 1033494"/>
                <a:gd name="connsiteY7" fmla="*/ 105537 h 255639"/>
                <a:gd name="connsiteX0" fmla="*/ 16173 w 1052482"/>
                <a:gd name="connsiteY0" fmla="*/ 105537 h 255639"/>
                <a:gd name="connsiteX1" fmla="*/ 107332 w 1052482"/>
                <a:gd name="connsiteY1" fmla="*/ 0 h 255639"/>
                <a:gd name="connsiteX2" fmla="*/ 900082 w 1052482"/>
                <a:gd name="connsiteY2" fmla="*/ 16843 h 255639"/>
                <a:gd name="connsiteX3" fmla="*/ 1044347 w 1052482"/>
                <a:gd name="connsiteY3" fmla="*/ 166505 h 255639"/>
                <a:gd name="connsiteX4" fmla="*/ 959362 w 1052482"/>
                <a:gd name="connsiteY4" fmla="*/ 255639 h 255639"/>
                <a:gd name="connsiteX5" fmla="*/ 107332 w 1052482"/>
                <a:gd name="connsiteY5" fmla="*/ 255639 h 255639"/>
                <a:gd name="connsiteX6" fmla="*/ 0 w 1052482"/>
                <a:gd name="connsiteY6" fmla="*/ 153102 h 255639"/>
                <a:gd name="connsiteX7" fmla="*/ 16173 w 1052482"/>
                <a:gd name="connsiteY7" fmla="*/ 105537 h 255639"/>
                <a:gd name="connsiteX0" fmla="*/ 16173 w 1052482"/>
                <a:gd name="connsiteY0" fmla="*/ 105537 h 255639"/>
                <a:gd name="connsiteX1" fmla="*/ 107332 w 1052482"/>
                <a:gd name="connsiteY1" fmla="*/ 0 h 255639"/>
                <a:gd name="connsiteX2" fmla="*/ 900082 w 1052482"/>
                <a:gd name="connsiteY2" fmla="*/ 16843 h 255639"/>
                <a:gd name="connsiteX3" fmla="*/ 1044347 w 1052482"/>
                <a:gd name="connsiteY3" fmla="*/ 166505 h 255639"/>
                <a:gd name="connsiteX4" fmla="*/ 959362 w 1052482"/>
                <a:gd name="connsiteY4" fmla="*/ 255639 h 255639"/>
                <a:gd name="connsiteX5" fmla="*/ 107332 w 1052482"/>
                <a:gd name="connsiteY5" fmla="*/ 255639 h 255639"/>
                <a:gd name="connsiteX6" fmla="*/ 0 w 1052482"/>
                <a:gd name="connsiteY6" fmla="*/ 153102 h 255639"/>
                <a:gd name="connsiteX7" fmla="*/ 16173 w 1052482"/>
                <a:gd name="connsiteY7"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2482" h="255639">
                  <a:moveTo>
                    <a:pt x="16173" y="105537"/>
                  </a:moveTo>
                  <a:cubicBezTo>
                    <a:pt x="60787" y="48936"/>
                    <a:pt x="50716" y="44017"/>
                    <a:pt x="107332" y="0"/>
                  </a:cubicBezTo>
                  <a:lnTo>
                    <a:pt x="900082" y="16843"/>
                  </a:lnTo>
                  <a:cubicBezTo>
                    <a:pt x="983833" y="99055"/>
                    <a:pt x="1005143" y="109290"/>
                    <a:pt x="1044347" y="166505"/>
                  </a:cubicBezTo>
                  <a:cubicBezTo>
                    <a:pt x="1072076" y="219368"/>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191" name="Rounded Rectangle 53"/>
            <p:cNvSpPr/>
            <p:nvPr/>
          </p:nvSpPr>
          <p:spPr>
            <a:xfrm rot="2445443">
              <a:off x="5554296" y="2448793"/>
              <a:ext cx="254421" cy="55428"/>
            </a:xfrm>
            <a:custGeom>
              <a:avLst/>
              <a:gdLst>
                <a:gd name="connsiteX0" fmla="*/ 0 w 895076"/>
                <a:gd name="connsiteY0" fmla="*/ 119307 h 255639"/>
                <a:gd name="connsiteX1" fmla="*/ 119307 w 895076"/>
                <a:gd name="connsiteY1" fmla="*/ 0 h 255639"/>
                <a:gd name="connsiteX2" fmla="*/ 775769 w 895076"/>
                <a:gd name="connsiteY2" fmla="*/ 0 h 255639"/>
                <a:gd name="connsiteX3" fmla="*/ 895076 w 895076"/>
                <a:gd name="connsiteY3" fmla="*/ 119307 h 255639"/>
                <a:gd name="connsiteX4" fmla="*/ 895076 w 895076"/>
                <a:gd name="connsiteY4" fmla="*/ 136332 h 255639"/>
                <a:gd name="connsiteX5" fmla="*/ 775769 w 895076"/>
                <a:gd name="connsiteY5" fmla="*/ 255639 h 255639"/>
                <a:gd name="connsiteX6" fmla="*/ 119307 w 895076"/>
                <a:gd name="connsiteY6" fmla="*/ 255639 h 255639"/>
                <a:gd name="connsiteX7" fmla="*/ 0 w 895076"/>
                <a:gd name="connsiteY7" fmla="*/ 136332 h 255639"/>
                <a:gd name="connsiteX8" fmla="*/ 0 w 895076"/>
                <a:gd name="connsiteY8" fmla="*/ 119307 h 255639"/>
                <a:gd name="connsiteX0" fmla="*/ 0 w 895076"/>
                <a:gd name="connsiteY0" fmla="*/ 119307 h 255639"/>
                <a:gd name="connsiteX1" fmla="*/ 133586 w 895076"/>
                <a:gd name="connsiteY1" fmla="*/ 66939 h 255639"/>
                <a:gd name="connsiteX2" fmla="*/ 775769 w 895076"/>
                <a:gd name="connsiteY2" fmla="*/ 0 h 255639"/>
                <a:gd name="connsiteX3" fmla="*/ 895076 w 895076"/>
                <a:gd name="connsiteY3" fmla="*/ 119307 h 255639"/>
                <a:gd name="connsiteX4" fmla="*/ 895076 w 895076"/>
                <a:gd name="connsiteY4" fmla="*/ 136332 h 255639"/>
                <a:gd name="connsiteX5" fmla="*/ 775769 w 895076"/>
                <a:gd name="connsiteY5" fmla="*/ 255639 h 255639"/>
                <a:gd name="connsiteX6" fmla="*/ 119307 w 895076"/>
                <a:gd name="connsiteY6" fmla="*/ 255639 h 255639"/>
                <a:gd name="connsiteX7" fmla="*/ 0 w 895076"/>
                <a:gd name="connsiteY7" fmla="*/ 136332 h 255639"/>
                <a:gd name="connsiteX8" fmla="*/ 0 w 895076"/>
                <a:gd name="connsiteY8" fmla="*/ 119307 h 255639"/>
                <a:gd name="connsiteX0" fmla="*/ 0 w 895076"/>
                <a:gd name="connsiteY0" fmla="*/ 53514 h 189846"/>
                <a:gd name="connsiteX1" fmla="*/ 133586 w 895076"/>
                <a:gd name="connsiteY1" fmla="*/ 1146 h 189846"/>
                <a:gd name="connsiteX2" fmla="*/ 764254 w 895076"/>
                <a:gd name="connsiteY2" fmla="*/ 46661 h 189846"/>
                <a:gd name="connsiteX3" fmla="*/ 895076 w 895076"/>
                <a:gd name="connsiteY3" fmla="*/ 53514 h 189846"/>
                <a:gd name="connsiteX4" fmla="*/ 895076 w 895076"/>
                <a:gd name="connsiteY4" fmla="*/ 70539 h 189846"/>
                <a:gd name="connsiteX5" fmla="*/ 775769 w 895076"/>
                <a:gd name="connsiteY5" fmla="*/ 189846 h 189846"/>
                <a:gd name="connsiteX6" fmla="*/ 119307 w 895076"/>
                <a:gd name="connsiteY6" fmla="*/ 189846 h 189846"/>
                <a:gd name="connsiteX7" fmla="*/ 0 w 895076"/>
                <a:gd name="connsiteY7" fmla="*/ 70539 h 189846"/>
                <a:gd name="connsiteX8" fmla="*/ 0 w 895076"/>
                <a:gd name="connsiteY8" fmla="*/ 53514 h 189846"/>
                <a:gd name="connsiteX0" fmla="*/ 0 w 895076"/>
                <a:gd name="connsiteY0" fmla="*/ 53514 h 189846"/>
                <a:gd name="connsiteX1" fmla="*/ 133586 w 895076"/>
                <a:gd name="connsiteY1" fmla="*/ 1146 h 189846"/>
                <a:gd name="connsiteX2" fmla="*/ 764254 w 895076"/>
                <a:gd name="connsiteY2" fmla="*/ 46661 h 189846"/>
                <a:gd name="connsiteX3" fmla="*/ 895076 w 895076"/>
                <a:gd name="connsiteY3" fmla="*/ 70539 h 189846"/>
                <a:gd name="connsiteX4" fmla="*/ 775769 w 895076"/>
                <a:gd name="connsiteY4" fmla="*/ 189846 h 189846"/>
                <a:gd name="connsiteX5" fmla="*/ 119307 w 895076"/>
                <a:gd name="connsiteY5" fmla="*/ 189846 h 189846"/>
                <a:gd name="connsiteX6" fmla="*/ 0 w 895076"/>
                <a:gd name="connsiteY6" fmla="*/ 70539 h 189846"/>
                <a:gd name="connsiteX7" fmla="*/ 0 w 895076"/>
                <a:gd name="connsiteY7" fmla="*/ 53514 h 189846"/>
                <a:gd name="connsiteX0" fmla="*/ 0 w 897812"/>
                <a:gd name="connsiteY0" fmla="*/ 53514 h 190135"/>
                <a:gd name="connsiteX1" fmla="*/ 133586 w 897812"/>
                <a:gd name="connsiteY1" fmla="*/ 1146 h 190135"/>
                <a:gd name="connsiteX2" fmla="*/ 764254 w 897812"/>
                <a:gd name="connsiteY2" fmla="*/ 46661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 name="connsiteX0" fmla="*/ 0 w 897812"/>
                <a:gd name="connsiteY0" fmla="*/ 53514 h 190135"/>
                <a:gd name="connsiteX1" fmla="*/ 133586 w 897812"/>
                <a:gd name="connsiteY1" fmla="*/ 1146 h 190135"/>
                <a:gd name="connsiteX2" fmla="*/ 768793 w 897812"/>
                <a:gd name="connsiteY2" fmla="*/ 69991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 name="connsiteX0" fmla="*/ 0 w 897812"/>
                <a:gd name="connsiteY0" fmla="*/ 53514 h 190135"/>
                <a:gd name="connsiteX1" fmla="*/ 133586 w 897812"/>
                <a:gd name="connsiteY1" fmla="*/ 1146 h 190135"/>
                <a:gd name="connsiteX2" fmla="*/ 768793 w 897812"/>
                <a:gd name="connsiteY2" fmla="*/ 69991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 name="connsiteX0" fmla="*/ 0 w 897812"/>
                <a:gd name="connsiteY0" fmla="*/ 53514 h 190135"/>
                <a:gd name="connsiteX1" fmla="*/ 133586 w 897812"/>
                <a:gd name="connsiteY1" fmla="*/ 1146 h 190135"/>
                <a:gd name="connsiteX2" fmla="*/ 768793 w 897812"/>
                <a:gd name="connsiteY2" fmla="*/ 69991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 name="connsiteX0" fmla="*/ 0 w 897812"/>
                <a:gd name="connsiteY0" fmla="*/ 53514 h 190135"/>
                <a:gd name="connsiteX1" fmla="*/ 133586 w 897812"/>
                <a:gd name="connsiteY1" fmla="*/ 1146 h 190135"/>
                <a:gd name="connsiteX2" fmla="*/ 766817 w 897812"/>
                <a:gd name="connsiteY2" fmla="*/ 79142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 name="connsiteX0" fmla="*/ 0 w 897812"/>
                <a:gd name="connsiteY0" fmla="*/ 53514 h 190135"/>
                <a:gd name="connsiteX1" fmla="*/ 133586 w 897812"/>
                <a:gd name="connsiteY1" fmla="*/ 1146 h 190135"/>
                <a:gd name="connsiteX2" fmla="*/ 766817 w 897812"/>
                <a:gd name="connsiteY2" fmla="*/ 79142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7812" h="190135">
                  <a:moveTo>
                    <a:pt x="0" y="53514"/>
                  </a:moveTo>
                  <a:cubicBezTo>
                    <a:pt x="0" y="-12377"/>
                    <a:pt x="67695" y="1146"/>
                    <a:pt x="133586" y="1146"/>
                  </a:cubicBezTo>
                  <a:cubicBezTo>
                    <a:pt x="352407" y="1146"/>
                    <a:pt x="537599" y="38582"/>
                    <a:pt x="766817" y="79142"/>
                  </a:cubicBezTo>
                  <a:cubicBezTo>
                    <a:pt x="887803" y="118161"/>
                    <a:pt x="895893" y="107927"/>
                    <a:pt x="897812" y="131791"/>
                  </a:cubicBezTo>
                  <a:cubicBezTo>
                    <a:pt x="897812" y="197682"/>
                    <a:pt x="841660" y="189846"/>
                    <a:pt x="775769" y="189846"/>
                  </a:cubicBezTo>
                  <a:lnTo>
                    <a:pt x="119307" y="189846"/>
                  </a:lnTo>
                  <a:cubicBezTo>
                    <a:pt x="53416" y="189846"/>
                    <a:pt x="0" y="136430"/>
                    <a:pt x="0" y="70539"/>
                  </a:cubicBezTo>
                  <a:lnTo>
                    <a:pt x="0" y="53514"/>
                  </a:lnTo>
                  <a:close/>
                </a:path>
              </a:pathLst>
            </a:cu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192" name="Rounded Rectangle 191"/>
            <p:cNvSpPr/>
            <p:nvPr/>
          </p:nvSpPr>
          <p:spPr>
            <a:xfrm rot="15852621">
              <a:off x="3564138" y="2652572"/>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193" name="Rounded Rectangle 192"/>
            <p:cNvSpPr/>
            <p:nvPr/>
          </p:nvSpPr>
          <p:spPr>
            <a:xfrm rot="15852621">
              <a:off x="3536062" y="2363712"/>
              <a:ext cx="288696"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194" name="Rounded Rectangle 193"/>
            <p:cNvSpPr/>
            <p:nvPr/>
          </p:nvSpPr>
          <p:spPr>
            <a:xfrm rot="16170632">
              <a:off x="3414996" y="2652706"/>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195" name="Rounded Rectangle 194"/>
            <p:cNvSpPr/>
            <p:nvPr/>
          </p:nvSpPr>
          <p:spPr>
            <a:xfrm rot="16195027">
              <a:off x="3419879" y="2338579"/>
              <a:ext cx="304919"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196" name="Rounded Rectangle 195"/>
            <p:cNvSpPr/>
            <p:nvPr/>
          </p:nvSpPr>
          <p:spPr>
            <a:xfrm rot="16692879">
              <a:off x="3328920" y="2366997"/>
              <a:ext cx="306200"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197" name="Rounded Rectangle 196"/>
            <p:cNvSpPr/>
            <p:nvPr/>
          </p:nvSpPr>
          <p:spPr>
            <a:xfrm rot="19376626">
              <a:off x="3220876" y="2433403"/>
              <a:ext cx="162551" cy="74524"/>
            </a:xfrm>
            <a:prstGeom prst="roundRect">
              <a:avLst>
                <a:gd name="adj" fmla="val 46670"/>
              </a:avLst>
            </a:prstGeom>
            <a:pattFill prst="trellis">
              <a:fgClr>
                <a:srgbClr val="00682F"/>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198" name="Rounded Rectangle 197"/>
            <p:cNvSpPr/>
            <p:nvPr/>
          </p:nvSpPr>
          <p:spPr>
            <a:xfrm rot="16643614">
              <a:off x="3312420" y="2645005"/>
              <a:ext cx="264426"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199" name="Rounded Rectangle 198"/>
            <p:cNvSpPr/>
            <p:nvPr/>
          </p:nvSpPr>
          <p:spPr>
            <a:xfrm rot="17539234">
              <a:off x="3272970" y="2400584"/>
              <a:ext cx="218993"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00" name="Rounded Rectangle 199"/>
            <p:cNvSpPr/>
            <p:nvPr/>
          </p:nvSpPr>
          <p:spPr>
            <a:xfrm rot="19496494">
              <a:off x="3103420" y="2523290"/>
              <a:ext cx="146646" cy="74524"/>
            </a:xfrm>
            <a:prstGeom prst="roundRect">
              <a:avLst>
                <a:gd name="adj" fmla="val 46670"/>
              </a:avLst>
            </a:prstGeom>
            <a:pattFill prst="trellis">
              <a:fgClr>
                <a:schemeClr val="accent5">
                  <a:lumMod val="75000"/>
                </a:schemeClr>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01" name="Rounded Rectangle 200"/>
            <p:cNvSpPr/>
            <p:nvPr/>
          </p:nvSpPr>
          <p:spPr>
            <a:xfrm rot="17659102">
              <a:off x="3205552" y="2588786"/>
              <a:ext cx="197566"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02" name="Rounded Rectangle 16"/>
            <p:cNvSpPr/>
            <p:nvPr/>
          </p:nvSpPr>
          <p:spPr>
            <a:xfrm rot="15662633">
              <a:off x="3685711" y="2407618"/>
              <a:ext cx="226302" cy="74524"/>
            </a:xfrm>
            <a:custGeom>
              <a:avLst/>
              <a:gdLst>
                <a:gd name="connsiteX0" fmla="*/ 0 w 687713"/>
                <a:gd name="connsiteY0" fmla="*/ 119307 h 255639"/>
                <a:gd name="connsiteX1" fmla="*/ 119307 w 687713"/>
                <a:gd name="connsiteY1" fmla="*/ 0 h 255639"/>
                <a:gd name="connsiteX2" fmla="*/ 568406 w 687713"/>
                <a:gd name="connsiteY2" fmla="*/ 0 h 255639"/>
                <a:gd name="connsiteX3" fmla="*/ 687713 w 687713"/>
                <a:gd name="connsiteY3" fmla="*/ 119307 h 255639"/>
                <a:gd name="connsiteX4" fmla="*/ 687713 w 687713"/>
                <a:gd name="connsiteY4" fmla="*/ 136332 h 255639"/>
                <a:gd name="connsiteX5" fmla="*/ 568406 w 687713"/>
                <a:gd name="connsiteY5" fmla="*/ 255639 h 255639"/>
                <a:gd name="connsiteX6" fmla="*/ 119307 w 687713"/>
                <a:gd name="connsiteY6" fmla="*/ 255639 h 255639"/>
                <a:gd name="connsiteX7" fmla="*/ 0 w 687713"/>
                <a:gd name="connsiteY7" fmla="*/ 136332 h 255639"/>
                <a:gd name="connsiteX8" fmla="*/ 0 w 687713"/>
                <a:gd name="connsiteY8" fmla="*/ 119307 h 255639"/>
                <a:gd name="connsiteX0" fmla="*/ 0 w 687713"/>
                <a:gd name="connsiteY0" fmla="*/ 119307 h 255639"/>
                <a:gd name="connsiteX1" fmla="*/ 119307 w 687713"/>
                <a:gd name="connsiteY1" fmla="*/ 0 h 255639"/>
                <a:gd name="connsiteX2" fmla="*/ 568406 w 687713"/>
                <a:gd name="connsiteY2" fmla="*/ 0 h 255639"/>
                <a:gd name="connsiteX3" fmla="*/ 687713 w 687713"/>
                <a:gd name="connsiteY3" fmla="*/ 119307 h 255639"/>
                <a:gd name="connsiteX4" fmla="*/ 687713 w 687713"/>
                <a:gd name="connsiteY4" fmla="*/ 136332 h 255639"/>
                <a:gd name="connsiteX5" fmla="*/ 568406 w 687713"/>
                <a:gd name="connsiteY5" fmla="*/ 255639 h 255639"/>
                <a:gd name="connsiteX6" fmla="*/ 119307 w 687713"/>
                <a:gd name="connsiteY6" fmla="*/ 255639 h 255639"/>
                <a:gd name="connsiteX7" fmla="*/ 0 w 687713"/>
                <a:gd name="connsiteY7" fmla="*/ 136332 h 255639"/>
                <a:gd name="connsiteX8" fmla="*/ 0 w 687713"/>
                <a:gd name="connsiteY8" fmla="*/ 119307 h 255639"/>
                <a:gd name="connsiteX0" fmla="*/ 0 w 687713"/>
                <a:gd name="connsiteY0" fmla="*/ 119307 h 255639"/>
                <a:gd name="connsiteX1" fmla="*/ 119307 w 687713"/>
                <a:gd name="connsiteY1" fmla="*/ 0 h 255639"/>
                <a:gd name="connsiteX2" fmla="*/ 568406 w 687713"/>
                <a:gd name="connsiteY2" fmla="*/ 0 h 255639"/>
                <a:gd name="connsiteX3" fmla="*/ 687713 w 687713"/>
                <a:gd name="connsiteY3" fmla="*/ 119307 h 255639"/>
                <a:gd name="connsiteX4" fmla="*/ 687713 w 687713"/>
                <a:gd name="connsiteY4" fmla="*/ 136332 h 255639"/>
                <a:gd name="connsiteX5" fmla="*/ 568406 w 687713"/>
                <a:gd name="connsiteY5" fmla="*/ 255639 h 255639"/>
                <a:gd name="connsiteX6" fmla="*/ 119307 w 687713"/>
                <a:gd name="connsiteY6" fmla="*/ 255639 h 255639"/>
                <a:gd name="connsiteX7" fmla="*/ 0 w 687713"/>
                <a:gd name="connsiteY7" fmla="*/ 136332 h 255639"/>
                <a:gd name="connsiteX8" fmla="*/ 0 w 687713"/>
                <a:gd name="connsiteY8" fmla="*/ 119307 h 255639"/>
                <a:gd name="connsiteX0" fmla="*/ 0 w 758262"/>
                <a:gd name="connsiteY0" fmla="*/ 119307 h 255639"/>
                <a:gd name="connsiteX1" fmla="*/ 119307 w 758262"/>
                <a:gd name="connsiteY1" fmla="*/ 0 h 255639"/>
                <a:gd name="connsiteX2" fmla="*/ 568406 w 758262"/>
                <a:gd name="connsiteY2" fmla="*/ 0 h 255639"/>
                <a:gd name="connsiteX3" fmla="*/ 758262 w 758262"/>
                <a:gd name="connsiteY3" fmla="*/ 81637 h 255639"/>
                <a:gd name="connsiteX4" fmla="*/ 687713 w 758262"/>
                <a:gd name="connsiteY4" fmla="*/ 136332 h 255639"/>
                <a:gd name="connsiteX5" fmla="*/ 568406 w 758262"/>
                <a:gd name="connsiteY5" fmla="*/ 255639 h 255639"/>
                <a:gd name="connsiteX6" fmla="*/ 119307 w 758262"/>
                <a:gd name="connsiteY6" fmla="*/ 255639 h 255639"/>
                <a:gd name="connsiteX7" fmla="*/ 0 w 758262"/>
                <a:gd name="connsiteY7" fmla="*/ 136332 h 255639"/>
                <a:gd name="connsiteX8" fmla="*/ 0 w 758262"/>
                <a:gd name="connsiteY8" fmla="*/ 119307 h 255639"/>
                <a:gd name="connsiteX0" fmla="*/ 0 w 758262"/>
                <a:gd name="connsiteY0" fmla="*/ 119307 h 255639"/>
                <a:gd name="connsiteX1" fmla="*/ 119307 w 758262"/>
                <a:gd name="connsiteY1" fmla="*/ 0 h 255639"/>
                <a:gd name="connsiteX2" fmla="*/ 568406 w 758262"/>
                <a:gd name="connsiteY2" fmla="*/ 0 h 255639"/>
                <a:gd name="connsiteX3" fmla="*/ 758262 w 758262"/>
                <a:gd name="connsiteY3" fmla="*/ 81637 h 255639"/>
                <a:gd name="connsiteX4" fmla="*/ 687713 w 758262"/>
                <a:gd name="connsiteY4" fmla="*/ 136332 h 255639"/>
                <a:gd name="connsiteX5" fmla="*/ 538835 w 758262"/>
                <a:gd name="connsiteY5" fmla="*/ 238561 h 255639"/>
                <a:gd name="connsiteX6" fmla="*/ 119307 w 758262"/>
                <a:gd name="connsiteY6" fmla="*/ 255639 h 255639"/>
                <a:gd name="connsiteX7" fmla="*/ 0 w 758262"/>
                <a:gd name="connsiteY7" fmla="*/ 136332 h 255639"/>
                <a:gd name="connsiteX8" fmla="*/ 0 w 758262"/>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262" h="255639">
                  <a:moveTo>
                    <a:pt x="0" y="119307"/>
                  </a:moveTo>
                  <a:cubicBezTo>
                    <a:pt x="0" y="53416"/>
                    <a:pt x="53416" y="0"/>
                    <a:pt x="119307" y="0"/>
                  </a:cubicBezTo>
                  <a:lnTo>
                    <a:pt x="568406" y="0"/>
                  </a:lnTo>
                  <a:cubicBezTo>
                    <a:pt x="634297" y="0"/>
                    <a:pt x="758262" y="15746"/>
                    <a:pt x="758262" y="81637"/>
                  </a:cubicBezTo>
                  <a:lnTo>
                    <a:pt x="687713" y="136332"/>
                  </a:lnTo>
                  <a:cubicBezTo>
                    <a:pt x="646777" y="187817"/>
                    <a:pt x="606576" y="174108"/>
                    <a:pt x="538835" y="238561"/>
                  </a:cubicBezTo>
                  <a:lnTo>
                    <a:pt x="119307" y="255639"/>
                  </a:lnTo>
                  <a:cubicBezTo>
                    <a:pt x="53416" y="255639"/>
                    <a:pt x="0" y="202223"/>
                    <a:pt x="0" y="136332"/>
                  </a:cubicBezTo>
                  <a:lnTo>
                    <a:pt x="0" y="11930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  </a:t>
              </a:r>
              <a:endParaRPr lang="en-US" sz="1000" dirty="0">
                <a:solidFill>
                  <a:schemeClr val="tx1"/>
                </a:solidFill>
              </a:endParaRPr>
            </a:p>
          </p:txBody>
        </p:sp>
        <p:sp>
          <p:nvSpPr>
            <p:cNvPr id="203" name="Rounded Rectangle 202"/>
            <p:cNvSpPr/>
            <p:nvPr/>
          </p:nvSpPr>
          <p:spPr>
            <a:xfrm rot="15613368">
              <a:off x="3726849" y="2622274"/>
              <a:ext cx="216771"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04" name="Rounded Rectangle 18"/>
            <p:cNvSpPr/>
            <p:nvPr/>
          </p:nvSpPr>
          <p:spPr>
            <a:xfrm rot="15049061">
              <a:off x="3832803" y="2521743"/>
              <a:ext cx="212692" cy="74524"/>
            </a:xfrm>
            <a:custGeom>
              <a:avLst/>
              <a:gdLst>
                <a:gd name="connsiteX0" fmla="*/ 0 w 743591"/>
                <a:gd name="connsiteY0" fmla="*/ 119307 h 255639"/>
                <a:gd name="connsiteX1" fmla="*/ 119307 w 743591"/>
                <a:gd name="connsiteY1" fmla="*/ 0 h 255639"/>
                <a:gd name="connsiteX2" fmla="*/ 624284 w 743591"/>
                <a:gd name="connsiteY2" fmla="*/ 0 h 255639"/>
                <a:gd name="connsiteX3" fmla="*/ 743591 w 743591"/>
                <a:gd name="connsiteY3" fmla="*/ 119307 h 255639"/>
                <a:gd name="connsiteX4" fmla="*/ 743591 w 743591"/>
                <a:gd name="connsiteY4" fmla="*/ 136332 h 255639"/>
                <a:gd name="connsiteX5" fmla="*/ 624284 w 743591"/>
                <a:gd name="connsiteY5" fmla="*/ 255639 h 255639"/>
                <a:gd name="connsiteX6" fmla="*/ 119307 w 743591"/>
                <a:gd name="connsiteY6" fmla="*/ 255639 h 255639"/>
                <a:gd name="connsiteX7" fmla="*/ 0 w 743591"/>
                <a:gd name="connsiteY7" fmla="*/ 136332 h 255639"/>
                <a:gd name="connsiteX8" fmla="*/ 0 w 743591"/>
                <a:gd name="connsiteY8" fmla="*/ 119307 h 255639"/>
                <a:gd name="connsiteX0" fmla="*/ 0 w 743591"/>
                <a:gd name="connsiteY0" fmla="*/ 119307 h 255639"/>
                <a:gd name="connsiteX1" fmla="*/ 119307 w 743591"/>
                <a:gd name="connsiteY1" fmla="*/ 0 h 255639"/>
                <a:gd name="connsiteX2" fmla="*/ 624284 w 743591"/>
                <a:gd name="connsiteY2" fmla="*/ 0 h 255639"/>
                <a:gd name="connsiteX3" fmla="*/ 743591 w 743591"/>
                <a:gd name="connsiteY3" fmla="*/ 119307 h 255639"/>
                <a:gd name="connsiteX4" fmla="*/ 743591 w 743591"/>
                <a:gd name="connsiteY4" fmla="*/ 136332 h 255639"/>
                <a:gd name="connsiteX5" fmla="*/ 567488 w 743591"/>
                <a:gd name="connsiteY5" fmla="*/ 201127 h 255639"/>
                <a:gd name="connsiteX6" fmla="*/ 119307 w 743591"/>
                <a:gd name="connsiteY6" fmla="*/ 255639 h 255639"/>
                <a:gd name="connsiteX7" fmla="*/ 0 w 743591"/>
                <a:gd name="connsiteY7" fmla="*/ 136332 h 255639"/>
                <a:gd name="connsiteX8" fmla="*/ 0 w 743591"/>
                <a:gd name="connsiteY8" fmla="*/ 119307 h 255639"/>
                <a:gd name="connsiteX0" fmla="*/ 0 w 743591"/>
                <a:gd name="connsiteY0" fmla="*/ 119307 h 255639"/>
                <a:gd name="connsiteX1" fmla="*/ 119307 w 743591"/>
                <a:gd name="connsiteY1" fmla="*/ 0 h 255639"/>
                <a:gd name="connsiteX2" fmla="*/ 624284 w 743591"/>
                <a:gd name="connsiteY2" fmla="*/ 0 h 255639"/>
                <a:gd name="connsiteX3" fmla="*/ 743591 w 743591"/>
                <a:gd name="connsiteY3" fmla="*/ 119307 h 255639"/>
                <a:gd name="connsiteX4" fmla="*/ 743591 w 743591"/>
                <a:gd name="connsiteY4" fmla="*/ 136332 h 255639"/>
                <a:gd name="connsiteX5" fmla="*/ 567488 w 743591"/>
                <a:gd name="connsiteY5" fmla="*/ 201127 h 255639"/>
                <a:gd name="connsiteX6" fmla="*/ 119307 w 743591"/>
                <a:gd name="connsiteY6" fmla="*/ 255639 h 255639"/>
                <a:gd name="connsiteX7" fmla="*/ 0 w 743591"/>
                <a:gd name="connsiteY7" fmla="*/ 136332 h 255639"/>
                <a:gd name="connsiteX8" fmla="*/ 0 w 743591"/>
                <a:gd name="connsiteY8" fmla="*/ 119307 h 255639"/>
                <a:gd name="connsiteX0" fmla="*/ 0 w 743591"/>
                <a:gd name="connsiteY0" fmla="*/ 119307 h 255639"/>
                <a:gd name="connsiteX1" fmla="*/ 119307 w 743591"/>
                <a:gd name="connsiteY1" fmla="*/ 0 h 255639"/>
                <a:gd name="connsiteX2" fmla="*/ 624284 w 743591"/>
                <a:gd name="connsiteY2" fmla="*/ 0 h 255639"/>
                <a:gd name="connsiteX3" fmla="*/ 743591 w 743591"/>
                <a:gd name="connsiteY3" fmla="*/ 119307 h 255639"/>
                <a:gd name="connsiteX4" fmla="*/ 743591 w 743591"/>
                <a:gd name="connsiteY4" fmla="*/ 136332 h 255639"/>
                <a:gd name="connsiteX5" fmla="*/ 632210 w 743591"/>
                <a:gd name="connsiteY5" fmla="*/ 148565 h 255639"/>
                <a:gd name="connsiteX6" fmla="*/ 567488 w 743591"/>
                <a:gd name="connsiteY6" fmla="*/ 201127 h 255639"/>
                <a:gd name="connsiteX7" fmla="*/ 119307 w 743591"/>
                <a:gd name="connsiteY7" fmla="*/ 255639 h 255639"/>
                <a:gd name="connsiteX8" fmla="*/ 0 w 743591"/>
                <a:gd name="connsiteY8" fmla="*/ 136332 h 255639"/>
                <a:gd name="connsiteX9" fmla="*/ 0 w 743591"/>
                <a:gd name="connsiteY9" fmla="*/ 119307 h 255639"/>
                <a:gd name="connsiteX0" fmla="*/ 0 w 743591"/>
                <a:gd name="connsiteY0" fmla="*/ 119307 h 255639"/>
                <a:gd name="connsiteX1" fmla="*/ 119307 w 743591"/>
                <a:gd name="connsiteY1" fmla="*/ 0 h 255639"/>
                <a:gd name="connsiteX2" fmla="*/ 624284 w 743591"/>
                <a:gd name="connsiteY2" fmla="*/ 0 h 255639"/>
                <a:gd name="connsiteX3" fmla="*/ 743591 w 743591"/>
                <a:gd name="connsiteY3" fmla="*/ 119307 h 255639"/>
                <a:gd name="connsiteX4" fmla="*/ 632210 w 743591"/>
                <a:gd name="connsiteY4" fmla="*/ 148565 h 255639"/>
                <a:gd name="connsiteX5" fmla="*/ 567488 w 743591"/>
                <a:gd name="connsiteY5" fmla="*/ 201127 h 255639"/>
                <a:gd name="connsiteX6" fmla="*/ 119307 w 743591"/>
                <a:gd name="connsiteY6" fmla="*/ 255639 h 255639"/>
                <a:gd name="connsiteX7" fmla="*/ 0 w 743591"/>
                <a:gd name="connsiteY7" fmla="*/ 136332 h 255639"/>
                <a:gd name="connsiteX8" fmla="*/ 0 w 743591"/>
                <a:gd name="connsiteY8" fmla="*/ 119307 h 255639"/>
                <a:gd name="connsiteX0" fmla="*/ 0 w 729599"/>
                <a:gd name="connsiteY0" fmla="*/ 119307 h 255639"/>
                <a:gd name="connsiteX1" fmla="*/ 119307 w 729599"/>
                <a:gd name="connsiteY1" fmla="*/ 0 h 255639"/>
                <a:gd name="connsiteX2" fmla="*/ 624284 w 729599"/>
                <a:gd name="connsiteY2" fmla="*/ 0 h 255639"/>
                <a:gd name="connsiteX3" fmla="*/ 729599 w 729599"/>
                <a:gd name="connsiteY3" fmla="*/ 84605 h 255639"/>
                <a:gd name="connsiteX4" fmla="*/ 632210 w 729599"/>
                <a:gd name="connsiteY4" fmla="*/ 148565 h 255639"/>
                <a:gd name="connsiteX5" fmla="*/ 567488 w 729599"/>
                <a:gd name="connsiteY5" fmla="*/ 201127 h 255639"/>
                <a:gd name="connsiteX6" fmla="*/ 119307 w 729599"/>
                <a:gd name="connsiteY6" fmla="*/ 255639 h 255639"/>
                <a:gd name="connsiteX7" fmla="*/ 0 w 729599"/>
                <a:gd name="connsiteY7" fmla="*/ 136332 h 255639"/>
                <a:gd name="connsiteX8" fmla="*/ 0 w 729599"/>
                <a:gd name="connsiteY8" fmla="*/ 119307 h 255639"/>
                <a:gd name="connsiteX0" fmla="*/ 0 w 729599"/>
                <a:gd name="connsiteY0" fmla="*/ 119307 h 255639"/>
                <a:gd name="connsiteX1" fmla="*/ 119307 w 729599"/>
                <a:gd name="connsiteY1" fmla="*/ 0 h 255639"/>
                <a:gd name="connsiteX2" fmla="*/ 624284 w 729599"/>
                <a:gd name="connsiteY2" fmla="*/ 0 h 255639"/>
                <a:gd name="connsiteX3" fmla="*/ 729599 w 729599"/>
                <a:gd name="connsiteY3" fmla="*/ 84605 h 255639"/>
                <a:gd name="connsiteX4" fmla="*/ 632210 w 729599"/>
                <a:gd name="connsiteY4" fmla="*/ 148565 h 255639"/>
                <a:gd name="connsiteX5" fmla="*/ 534917 w 729599"/>
                <a:gd name="connsiteY5" fmla="*/ 169615 h 255639"/>
                <a:gd name="connsiteX6" fmla="*/ 119307 w 729599"/>
                <a:gd name="connsiteY6" fmla="*/ 255639 h 255639"/>
                <a:gd name="connsiteX7" fmla="*/ 0 w 729599"/>
                <a:gd name="connsiteY7" fmla="*/ 136332 h 255639"/>
                <a:gd name="connsiteX8" fmla="*/ 0 w 729599"/>
                <a:gd name="connsiteY8" fmla="*/ 119307 h 255639"/>
                <a:gd name="connsiteX0" fmla="*/ 0 w 729599"/>
                <a:gd name="connsiteY0" fmla="*/ 119307 h 255639"/>
                <a:gd name="connsiteX1" fmla="*/ 119307 w 729599"/>
                <a:gd name="connsiteY1" fmla="*/ 0 h 255639"/>
                <a:gd name="connsiteX2" fmla="*/ 624284 w 729599"/>
                <a:gd name="connsiteY2" fmla="*/ 0 h 255639"/>
                <a:gd name="connsiteX3" fmla="*/ 729599 w 729599"/>
                <a:gd name="connsiteY3" fmla="*/ 84605 h 255639"/>
                <a:gd name="connsiteX4" fmla="*/ 632210 w 729599"/>
                <a:gd name="connsiteY4" fmla="*/ 148565 h 255639"/>
                <a:gd name="connsiteX5" fmla="*/ 534917 w 729599"/>
                <a:gd name="connsiteY5" fmla="*/ 169615 h 255639"/>
                <a:gd name="connsiteX6" fmla="*/ 119307 w 729599"/>
                <a:gd name="connsiteY6" fmla="*/ 255639 h 255639"/>
                <a:gd name="connsiteX7" fmla="*/ 0 w 729599"/>
                <a:gd name="connsiteY7" fmla="*/ 136332 h 255639"/>
                <a:gd name="connsiteX8" fmla="*/ 0 w 729599"/>
                <a:gd name="connsiteY8" fmla="*/ 119307 h 255639"/>
                <a:gd name="connsiteX0" fmla="*/ 0 w 729599"/>
                <a:gd name="connsiteY0" fmla="*/ 119307 h 255639"/>
                <a:gd name="connsiteX1" fmla="*/ 119307 w 729599"/>
                <a:gd name="connsiteY1" fmla="*/ 0 h 255639"/>
                <a:gd name="connsiteX2" fmla="*/ 624284 w 729599"/>
                <a:gd name="connsiteY2" fmla="*/ 0 h 255639"/>
                <a:gd name="connsiteX3" fmla="*/ 729599 w 729599"/>
                <a:gd name="connsiteY3" fmla="*/ 84605 h 255639"/>
                <a:gd name="connsiteX4" fmla="*/ 619773 w 729599"/>
                <a:gd name="connsiteY4" fmla="*/ 127366 h 255639"/>
                <a:gd name="connsiteX5" fmla="*/ 534917 w 729599"/>
                <a:gd name="connsiteY5" fmla="*/ 169615 h 255639"/>
                <a:gd name="connsiteX6" fmla="*/ 119307 w 729599"/>
                <a:gd name="connsiteY6" fmla="*/ 255639 h 255639"/>
                <a:gd name="connsiteX7" fmla="*/ 0 w 729599"/>
                <a:gd name="connsiteY7" fmla="*/ 136332 h 255639"/>
                <a:gd name="connsiteX8" fmla="*/ 0 w 729599"/>
                <a:gd name="connsiteY8" fmla="*/ 119307 h 255639"/>
                <a:gd name="connsiteX0" fmla="*/ 0 w 729599"/>
                <a:gd name="connsiteY0" fmla="*/ 119307 h 255639"/>
                <a:gd name="connsiteX1" fmla="*/ 119307 w 729599"/>
                <a:gd name="connsiteY1" fmla="*/ 0 h 255639"/>
                <a:gd name="connsiteX2" fmla="*/ 624284 w 729599"/>
                <a:gd name="connsiteY2" fmla="*/ 0 h 255639"/>
                <a:gd name="connsiteX3" fmla="*/ 729599 w 729599"/>
                <a:gd name="connsiteY3" fmla="*/ 84605 h 255639"/>
                <a:gd name="connsiteX4" fmla="*/ 619773 w 729599"/>
                <a:gd name="connsiteY4" fmla="*/ 127366 h 255639"/>
                <a:gd name="connsiteX5" fmla="*/ 534917 w 729599"/>
                <a:gd name="connsiteY5" fmla="*/ 169615 h 255639"/>
                <a:gd name="connsiteX6" fmla="*/ 119307 w 729599"/>
                <a:gd name="connsiteY6" fmla="*/ 255639 h 255639"/>
                <a:gd name="connsiteX7" fmla="*/ 0 w 729599"/>
                <a:gd name="connsiteY7" fmla="*/ 136332 h 255639"/>
                <a:gd name="connsiteX8" fmla="*/ 0 w 729599"/>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599" h="255639">
                  <a:moveTo>
                    <a:pt x="0" y="119307"/>
                  </a:moveTo>
                  <a:cubicBezTo>
                    <a:pt x="0" y="53416"/>
                    <a:pt x="53416" y="0"/>
                    <a:pt x="119307" y="0"/>
                  </a:cubicBezTo>
                  <a:lnTo>
                    <a:pt x="624284" y="0"/>
                  </a:lnTo>
                  <a:cubicBezTo>
                    <a:pt x="690175" y="0"/>
                    <a:pt x="729599" y="18714"/>
                    <a:pt x="729599" y="84605"/>
                  </a:cubicBezTo>
                  <a:lnTo>
                    <a:pt x="619773" y="127366"/>
                  </a:lnTo>
                  <a:cubicBezTo>
                    <a:pt x="590423" y="138165"/>
                    <a:pt x="617989" y="125469"/>
                    <a:pt x="534917" y="169615"/>
                  </a:cubicBezTo>
                  <a:cubicBezTo>
                    <a:pt x="393105" y="217086"/>
                    <a:pt x="287633" y="255639"/>
                    <a:pt x="119307" y="255639"/>
                  </a:cubicBezTo>
                  <a:cubicBezTo>
                    <a:pt x="53416" y="255639"/>
                    <a:pt x="0" y="202223"/>
                    <a:pt x="0" y="136332"/>
                  </a:cubicBezTo>
                  <a:lnTo>
                    <a:pt x="0" y="119307"/>
                  </a:lnTo>
                  <a:close/>
                </a:path>
              </a:pathLst>
            </a:cu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05" name="Rounded Rectangle 204"/>
            <p:cNvSpPr/>
            <p:nvPr/>
          </p:nvSpPr>
          <p:spPr>
            <a:xfrm rot="16213321">
              <a:off x="4340783" y="2642855"/>
              <a:ext cx="304717"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06" name="Rounded Rectangle 205"/>
            <p:cNvSpPr/>
            <p:nvPr/>
          </p:nvSpPr>
          <p:spPr>
            <a:xfrm rot="16213321">
              <a:off x="4347796" y="2340629"/>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07" name="Rounded Rectangle 21"/>
            <p:cNvSpPr/>
            <p:nvPr/>
          </p:nvSpPr>
          <p:spPr>
            <a:xfrm rot="16108355">
              <a:off x="4227663" y="2620186"/>
              <a:ext cx="320930"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 name="connsiteX0" fmla="*/ 16173 w 1078669"/>
                <a:gd name="connsiteY0" fmla="*/ 105537 h 255639"/>
                <a:gd name="connsiteX1" fmla="*/ 139375 w 1078669"/>
                <a:gd name="connsiteY1" fmla="*/ 781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 name="connsiteX0" fmla="*/ 44117 w 1078669"/>
                <a:gd name="connsiteY0" fmla="*/ 117568 h 255639"/>
                <a:gd name="connsiteX1" fmla="*/ 139375 w 1078669"/>
                <a:gd name="connsiteY1" fmla="*/ 781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44117 w 1078669"/>
                <a:gd name="connsiteY8" fmla="*/ 117568 h 255639"/>
                <a:gd name="connsiteX0" fmla="*/ 22135 w 1056687"/>
                <a:gd name="connsiteY0" fmla="*/ 117568 h 255639"/>
                <a:gd name="connsiteX1" fmla="*/ 117393 w 1056687"/>
                <a:gd name="connsiteY1" fmla="*/ 781 h 255639"/>
                <a:gd name="connsiteX2" fmla="*/ 937380 w 1056687"/>
                <a:gd name="connsiteY2" fmla="*/ 0 h 255639"/>
                <a:gd name="connsiteX3" fmla="*/ 1056687 w 1056687"/>
                <a:gd name="connsiteY3" fmla="*/ 119307 h 255639"/>
                <a:gd name="connsiteX4" fmla="*/ 1056687 w 1056687"/>
                <a:gd name="connsiteY4" fmla="*/ 136332 h 255639"/>
                <a:gd name="connsiteX5" fmla="*/ 937380 w 1056687"/>
                <a:gd name="connsiteY5" fmla="*/ 255639 h 255639"/>
                <a:gd name="connsiteX6" fmla="*/ 85350 w 1056687"/>
                <a:gd name="connsiteY6" fmla="*/ 255639 h 255639"/>
                <a:gd name="connsiteX7" fmla="*/ 0 w 1056687"/>
                <a:gd name="connsiteY7" fmla="*/ 173666 h 255639"/>
                <a:gd name="connsiteX8" fmla="*/ 22135 w 1056687"/>
                <a:gd name="connsiteY8" fmla="*/ 117568 h 255639"/>
                <a:gd name="connsiteX0" fmla="*/ 22810 w 1057362"/>
                <a:gd name="connsiteY0" fmla="*/ 117568 h 255639"/>
                <a:gd name="connsiteX1" fmla="*/ 118068 w 1057362"/>
                <a:gd name="connsiteY1" fmla="*/ 781 h 255639"/>
                <a:gd name="connsiteX2" fmla="*/ 938055 w 1057362"/>
                <a:gd name="connsiteY2" fmla="*/ 0 h 255639"/>
                <a:gd name="connsiteX3" fmla="*/ 1057362 w 1057362"/>
                <a:gd name="connsiteY3" fmla="*/ 119307 h 255639"/>
                <a:gd name="connsiteX4" fmla="*/ 1057362 w 1057362"/>
                <a:gd name="connsiteY4" fmla="*/ 136332 h 255639"/>
                <a:gd name="connsiteX5" fmla="*/ 938055 w 1057362"/>
                <a:gd name="connsiteY5" fmla="*/ 255639 h 255639"/>
                <a:gd name="connsiteX6" fmla="*/ 86025 w 1057362"/>
                <a:gd name="connsiteY6" fmla="*/ 255639 h 255639"/>
                <a:gd name="connsiteX7" fmla="*/ 675 w 1057362"/>
                <a:gd name="connsiteY7" fmla="*/ 173666 h 255639"/>
                <a:gd name="connsiteX8" fmla="*/ 22810 w 1057362"/>
                <a:gd name="connsiteY8" fmla="*/ 117568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62" h="255639">
                  <a:moveTo>
                    <a:pt x="22810" y="117568"/>
                  </a:moveTo>
                  <a:cubicBezTo>
                    <a:pt x="67424" y="60967"/>
                    <a:pt x="61452" y="44798"/>
                    <a:pt x="118068" y="781"/>
                  </a:cubicBezTo>
                  <a:lnTo>
                    <a:pt x="938055" y="0"/>
                  </a:lnTo>
                  <a:cubicBezTo>
                    <a:pt x="1003946" y="0"/>
                    <a:pt x="1057362" y="53416"/>
                    <a:pt x="1057362" y="119307"/>
                  </a:cubicBezTo>
                  <a:lnTo>
                    <a:pt x="1057362" y="136332"/>
                  </a:lnTo>
                  <a:cubicBezTo>
                    <a:pt x="1057362" y="202223"/>
                    <a:pt x="1003946" y="255639"/>
                    <a:pt x="938055" y="255639"/>
                  </a:cubicBezTo>
                  <a:lnTo>
                    <a:pt x="86025" y="255639"/>
                  </a:lnTo>
                  <a:cubicBezTo>
                    <a:pt x="20134" y="255639"/>
                    <a:pt x="-4542" y="243435"/>
                    <a:pt x="675" y="173666"/>
                  </a:cubicBezTo>
                  <a:lnTo>
                    <a:pt x="22810" y="117568"/>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08" name="Rounded Rectangle 207"/>
            <p:cNvSpPr/>
            <p:nvPr/>
          </p:nvSpPr>
          <p:spPr>
            <a:xfrm rot="16132750">
              <a:off x="4238324" y="2319405"/>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09" name="Rounded Rectangle 208"/>
            <p:cNvSpPr/>
            <p:nvPr/>
          </p:nvSpPr>
          <p:spPr>
            <a:xfrm rot="16136858">
              <a:off x="4162596" y="2360052"/>
              <a:ext cx="223827"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10" name="Rounded Rectangle 24"/>
            <p:cNvSpPr/>
            <p:nvPr/>
          </p:nvSpPr>
          <p:spPr>
            <a:xfrm rot="16087593">
              <a:off x="4160936" y="2588280"/>
              <a:ext cx="237727" cy="74524"/>
            </a:xfrm>
            <a:custGeom>
              <a:avLst/>
              <a:gdLst>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39441 w 827823"/>
                <a:gd name="connsiteY1" fmla="*/ 12028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18537 w 827823"/>
                <a:gd name="connsiteY0" fmla="*/ 120806 h 255639"/>
                <a:gd name="connsiteX1" fmla="*/ 139441 w 827823"/>
                <a:gd name="connsiteY1" fmla="*/ 12028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18537 w 827823"/>
                <a:gd name="connsiteY8" fmla="*/ 120806 h 255639"/>
                <a:gd name="connsiteX0" fmla="*/ 6189 w 815475"/>
                <a:gd name="connsiteY0" fmla="*/ 120806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6189 w 815475"/>
                <a:gd name="connsiteY8" fmla="*/ 120806 h 255639"/>
                <a:gd name="connsiteX0" fmla="*/ 21983 w 815475"/>
                <a:gd name="connsiteY0" fmla="*/ 118412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21983 w 815475"/>
                <a:gd name="connsiteY8" fmla="*/ 118412 h 255639"/>
                <a:gd name="connsiteX0" fmla="*/ 21983 w 815475"/>
                <a:gd name="connsiteY0" fmla="*/ 118412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21983 w 815475"/>
                <a:gd name="connsiteY8" fmla="*/ 118412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475" h="255639">
                  <a:moveTo>
                    <a:pt x="21983" y="118412"/>
                  </a:moveTo>
                  <a:cubicBezTo>
                    <a:pt x="80340" y="60912"/>
                    <a:pt x="71477" y="51400"/>
                    <a:pt x="127093" y="12028"/>
                  </a:cubicBezTo>
                  <a:lnTo>
                    <a:pt x="696168" y="0"/>
                  </a:lnTo>
                  <a:cubicBezTo>
                    <a:pt x="762059" y="0"/>
                    <a:pt x="815475" y="53416"/>
                    <a:pt x="815475" y="119307"/>
                  </a:cubicBezTo>
                  <a:lnTo>
                    <a:pt x="815475" y="136332"/>
                  </a:lnTo>
                  <a:cubicBezTo>
                    <a:pt x="815475" y="202223"/>
                    <a:pt x="762059" y="255639"/>
                    <a:pt x="696168" y="255639"/>
                  </a:cubicBezTo>
                  <a:lnTo>
                    <a:pt x="106959" y="255639"/>
                  </a:lnTo>
                  <a:cubicBezTo>
                    <a:pt x="41068" y="255639"/>
                    <a:pt x="0" y="219739"/>
                    <a:pt x="0" y="153848"/>
                  </a:cubicBezTo>
                  <a:lnTo>
                    <a:pt x="21983" y="118412"/>
                  </a:lnTo>
                  <a:close/>
                </a:path>
              </a:pathLst>
            </a:cu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11" name="Rounded Rectangle 210"/>
            <p:cNvSpPr/>
            <p:nvPr/>
          </p:nvSpPr>
          <p:spPr>
            <a:xfrm rot="16241349">
              <a:off x="4101492" y="2415081"/>
              <a:ext cx="130358"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12" name="Rounded Rectangle 26"/>
            <p:cNvSpPr/>
            <p:nvPr/>
          </p:nvSpPr>
          <p:spPr>
            <a:xfrm rot="16361217">
              <a:off x="4103094" y="2536714"/>
              <a:ext cx="116985" cy="74524"/>
            </a:xfrm>
            <a:custGeom>
              <a:avLst/>
              <a:gdLst>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21355 w 403414"/>
                <a:gd name="connsiteY0" fmla="*/ 107745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21355 w 403414"/>
                <a:gd name="connsiteY8" fmla="*/ 107745 h 255639"/>
                <a:gd name="connsiteX0" fmla="*/ 28679 w 410738"/>
                <a:gd name="connsiteY0" fmla="*/ 107745 h 255639"/>
                <a:gd name="connsiteX1" fmla="*/ 126631 w 410738"/>
                <a:gd name="connsiteY1" fmla="*/ 0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28679 w 410738"/>
                <a:gd name="connsiteY8" fmla="*/ 107745 h 255639"/>
                <a:gd name="connsiteX0" fmla="*/ 28679 w 410738"/>
                <a:gd name="connsiteY0" fmla="*/ 107745 h 255639"/>
                <a:gd name="connsiteX1" fmla="*/ 138811 w 410738"/>
                <a:gd name="connsiteY1" fmla="*/ 14648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28679 w 410738"/>
                <a:gd name="connsiteY8" fmla="*/ 107745 h 255639"/>
                <a:gd name="connsiteX0" fmla="*/ 48800 w 410738"/>
                <a:gd name="connsiteY0" fmla="*/ 109597 h 255639"/>
                <a:gd name="connsiteX1" fmla="*/ 138811 w 410738"/>
                <a:gd name="connsiteY1" fmla="*/ 14648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48800 w 410738"/>
                <a:gd name="connsiteY8" fmla="*/ 109597 h 255639"/>
                <a:gd name="connsiteX0" fmla="*/ 39357 w 401295"/>
                <a:gd name="connsiteY0" fmla="*/ 109597 h 255639"/>
                <a:gd name="connsiteX1" fmla="*/ 129368 w 401295"/>
                <a:gd name="connsiteY1" fmla="*/ 14648 h 255639"/>
                <a:gd name="connsiteX2" fmla="*/ 281988 w 401295"/>
                <a:gd name="connsiteY2" fmla="*/ 0 h 255639"/>
                <a:gd name="connsiteX3" fmla="*/ 401295 w 401295"/>
                <a:gd name="connsiteY3" fmla="*/ 119307 h 255639"/>
                <a:gd name="connsiteX4" fmla="*/ 401295 w 401295"/>
                <a:gd name="connsiteY4" fmla="*/ 136332 h 255639"/>
                <a:gd name="connsiteX5" fmla="*/ 281988 w 401295"/>
                <a:gd name="connsiteY5" fmla="*/ 255639 h 255639"/>
                <a:gd name="connsiteX6" fmla="*/ 117188 w 401295"/>
                <a:gd name="connsiteY6" fmla="*/ 255639 h 255639"/>
                <a:gd name="connsiteX7" fmla="*/ 0 w 401295"/>
                <a:gd name="connsiteY7" fmla="*/ 150054 h 255639"/>
                <a:gd name="connsiteX8" fmla="*/ 39357 w 401295"/>
                <a:gd name="connsiteY8" fmla="*/ 10959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295" h="255639">
                  <a:moveTo>
                    <a:pt x="39357" y="109597"/>
                  </a:moveTo>
                  <a:cubicBezTo>
                    <a:pt x="89350" y="51688"/>
                    <a:pt x="93308" y="57975"/>
                    <a:pt x="129368" y="14648"/>
                  </a:cubicBezTo>
                  <a:lnTo>
                    <a:pt x="281988" y="0"/>
                  </a:lnTo>
                  <a:cubicBezTo>
                    <a:pt x="347879" y="0"/>
                    <a:pt x="401295" y="53416"/>
                    <a:pt x="401295" y="119307"/>
                  </a:cubicBezTo>
                  <a:lnTo>
                    <a:pt x="401295" y="136332"/>
                  </a:lnTo>
                  <a:cubicBezTo>
                    <a:pt x="401295" y="202223"/>
                    <a:pt x="347879" y="255639"/>
                    <a:pt x="281988" y="255639"/>
                  </a:cubicBezTo>
                  <a:lnTo>
                    <a:pt x="117188" y="255639"/>
                  </a:lnTo>
                  <a:cubicBezTo>
                    <a:pt x="51297" y="255639"/>
                    <a:pt x="0" y="215945"/>
                    <a:pt x="0" y="150054"/>
                  </a:cubicBezTo>
                  <a:lnTo>
                    <a:pt x="39357" y="109597"/>
                  </a:lnTo>
                  <a:close/>
                </a:path>
              </a:pathLst>
            </a:cu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13" name="Rounded Rectangle 212"/>
            <p:cNvSpPr/>
            <p:nvPr/>
          </p:nvSpPr>
          <p:spPr>
            <a:xfrm rot="16490018">
              <a:off x="4458562" y="2615640"/>
              <a:ext cx="260348"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14" name="Rounded Rectangle 29"/>
            <p:cNvSpPr/>
            <p:nvPr/>
          </p:nvSpPr>
          <p:spPr>
            <a:xfrm rot="16395487">
              <a:off x="4481059" y="2364994"/>
              <a:ext cx="253783" cy="74524"/>
            </a:xfrm>
            <a:custGeom>
              <a:avLst/>
              <a:gdLst>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1026 w 876918"/>
                <a:gd name="connsiteY4" fmla="*/ 141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1026"/>
                <a:gd name="connsiteY0" fmla="*/ 119307 h 255639"/>
                <a:gd name="connsiteX1" fmla="*/ 119307 w 871026"/>
                <a:gd name="connsiteY1" fmla="*/ 0 h 255639"/>
                <a:gd name="connsiteX2" fmla="*/ 757611 w 871026"/>
                <a:gd name="connsiteY2" fmla="*/ 0 h 255639"/>
                <a:gd name="connsiteX3" fmla="*/ 870550 w 871026"/>
                <a:gd name="connsiteY3" fmla="*/ 107820 h 255639"/>
                <a:gd name="connsiteX4" fmla="*/ 871026 w 871026"/>
                <a:gd name="connsiteY4" fmla="*/ 141332 h 255639"/>
                <a:gd name="connsiteX5" fmla="*/ 757611 w 871026"/>
                <a:gd name="connsiteY5" fmla="*/ 255639 h 255639"/>
                <a:gd name="connsiteX6" fmla="*/ 119307 w 871026"/>
                <a:gd name="connsiteY6" fmla="*/ 255639 h 255639"/>
                <a:gd name="connsiteX7" fmla="*/ 0 w 871026"/>
                <a:gd name="connsiteY7" fmla="*/ 136332 h 255639"/>
                <a:gd name="connsiteX8" fmla="*/ 0 w 871026"/>
                <a:gd name="connsiteY8" fmla="*/ 119307 h 255639"/>
                <a:gd name="connsiteX0" fmla="*/ 0 w 870551"/>
                <a:gd name="connsiteY0" fmla="*/ 119307 h 255639"/>
                <a:gd name="connsiteX1" fmla="*/ 119307 w 870551"/>
                <a:gd name="connsiteY1" fmla="*/ 0 h 255639"/>
                <a:gd name="connsiteX2" fmla="*/ 757611 w 870551"/>
                <a:gd name="connsiteY2" fmla="*/ 0 h 255639"/>
                <a:gd name="connsiteX3" fmla="*/ 870550 w 870551"/>
                <a:gd name="connsiteY3" fmla="*/ 107820 h 255639"/>
                <a:gd name="connsiteX4" fmla="*/ 859242 w 870551"/>
                <a:gd name="connsiteY4" fmla="*/ 151329 h 255639"/>
                <a:gd name="connsiteX5" fmla="*/ 757611 w 870551"/>
                <a:gd name="connsiteY5" fmla="*/ 255639 h 255639"/>
                <a:gd name="connsiteX6" fmla="*/ 119307 w 870551"/>
                <a:gd name="connsiteY6" fmla="*/ 255639 h 255639"/>
                <a:gd name="connsiteX7" fmla="*/ 0 w 870551"/>
                <a:gd name="connsiteY7" fmla="*/ 136332 h 255639"/>
                <a:gd name="connsiteX8" fmla="*/ 0 w 870551"/>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551" h="255639">
                  <a:moveTo>
                    <a:pt x="0" y="119307"/>
                  </a:moveTo>
                  <a:cubicBezTo>
                    <a:pt x="0" y="53416"/>
                    <a:pt x="53416" y="0"/>
                    <a:pt x="119307" y="0"/>
                  </a:cubicBezTo>
                  <a:lnTo>
                    <a:pt x="757611" y="0"/>
                  </a:lnTo>
                  <a:cubicBezTo>
                    <a:pt x="823502" y="0"/>
                    <a:pt x="870550" y="41929"/>
                    <a:pt x="870550" y="107820"/>
                  </a:cubicBezTo>
                  <a:cubicBezTo>
                    <a:pt x="870709" y="118991"/>
                    <a:pt x="859083" y="140158"/>
                    <a:pt x="859242" y="151329"/>
                  </a:cubicBezTo>
                  <a:cubicBezTo>
                    <a:pt x="815974" y="210018"/>
                    <a:pt x="823918" y="228261"/>
                    <a:pt x="757611" y="255639"/>
                  </a:cubicBezTo>
                  <a:lnTo>
                    <a:pt x="119307" y="255639"/>
                  </a:lnTo>
                  <a:cubicBezTo>
                    <a:pt x="53416" y="255639"/>
                    <a:pt x="0" y="202223"/>
                    <a:pt x="0" y="136332"/>
                  </a:cubicBezTo>
                  <a:lnTo>
                    <a:pt x="0" y="11930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15" name="Rounded Rectangle 27"/>
            <p:cNvSpPr/>
            <p:nvPr/>
          </p:nvSpPr>
          <p:spPr>
            <a:xfrm rot="16972557">
              <a:off x="4642307" y="2408161"/>
              <a:ext cx="171007" cy="74524"/>
            </a:xfrm>
            <a:custGeom>
              <a:avLst/>
              <a:gdLst>
                <a:gd name="connsiteX0" fmla="*/ 0 w 689903"/>
                <a:gd name="connsiteY0" fmla="*/ 119307 h 255639"/>
                <a:gd name="connsiteX1" fmla="*/ 119307 w 689903"/>
                <a:gd name="connsiteY1" fmla="*/ 0 h 255639"/>
                <a:gd name="connsiteX2" fmla="*/ 570596 w 689903"/>
                <a:gd name="connsiteY2" fmla="*/ 0 h 255639"/>
                <a:gd name="connsiteX3" fmla="*/ 689903 w 689903"/>
                <a:gd name="connsiteY3" fmla="*/ 119307 h 255639"/>
                <a:gd name="connsiteX4" fmla="*/ 689903 w 689903"/>
                <a:gd name="connsiteY4" fmla="*/ 136332 h 255639"/>
                <a:gd name="connsiteX5" fmla="*/ 570596 w 689903"/>
                <a:gd name="connsiteY5" fmla="*/ 255639 h 255639"/>
                <a:gd name="connsiteX6" fmla="*/ 119307 w 689903"/>
                <a:gd name="connsiteY6" fmla="*/ 255639 h 255639"/>
                <a:gd name="connsiteX7" fmla="*/ 0 w 689903"/>
                <a:gd name="connsiteY7" fmla="*/ 136332 h 255639"/>
                <a:gd name="connsiteX8" fmla="*/ 0 w 689903"/>
                <a:gd name="connsiteY8" fmla="*/ 119307 h 255639"/>
                <a:gd name="connsiteX0" fmla="*/ 0 w 689903"/>
                <a:gd name="connsiteY0" fmla="*/ 119307 h 255639"/>
                <a:gd name="connsiteX1" fmla="*/ 119307 w 689903"/>
                <a:gd name="connsiteY1" fmla="*/ 0 h 255639"/>
                <a:gd name="connsiteX2" fmla="*/ 570596 w 689903"/>
                <a:gd name="connsiteY2" fmla="*/ 0 h 255639"/>
                <a:gd name="connsiteX3" fmla="*/ 689903 w 689903"/>
                <a:gd name="connsiteY3" fmla="*/ 119307 h 255639"/>
                <a:gd name="connsiteX4" fmla="*/ 570596 w 689903"/>
                <a:gd name="connsiteY4" fmla="*/ 255639 h 255639"/>
                <a:gd name="connsiteX5" fmla="*/ 119307 w 689903"/>
                <a:gd name="connsiteY5" fmla="*/ 255639 h 255639"/>
                <a:gd name="connsiteX6" fmla="*/ 0 w 689903"/>
                <a:gd name="connsiteY6" fmla="*/ 136332 h 255639"/>
                <a:gd name="connsiteX7" fmla="*/ 0 w 689903"/>
                <a:gd name="connsiteY7" fmla="*/ 119307 h 255639"/>
                <a:gd name="connsiteX0" fmla="*/ 0 w 627007"/>
                <a:gd name="connsiteY0" fmla="*/ 119307 h 255639"/>
                <a:gd name="connsiteX1" fmla="*/ 119307 w 627007"/>
                <a:gd name="connsiteY1" fmla="*/ 0 h 255639"/>
                <a:gd name="connsiteX2" fmla="*/ 570596 w 627007"/>
                <a:gd name="connsiteY2" fmla="*/ 0 h 255639"/>
                <a:gd name="connsiteX3" fmla="*/ 570596 w 627007"/>
                <a:gd name="connsiteY3" fmla="*/ 255639 h 255639"/>
                <a:gd name="connsiteX4" fmla="*/ 119307 w 627007"/>
                <a:gd name="connsiteY4" fmla="*/ 255639 h 255639"/>
                <a:gd name="connsiteX5" fmla="*/ 0 w 627007"/>
                <a:gd name="connsiteY5" fmla="*/ 136332 h 255639"/>
                <a:gd name="connsiteX6" fmla="*/ 0 w 627007"/>
                <a:gd name="connsiteY6" fmla="*/ 119307 h 255639"/>
                <a:gd name="connsiteX0" fmla="*/ 0 w 596404"/>
                <a:gd name="connsiteY0" fmla="*/ 119307 h 262595"/>
                <a:gd name="connsiteX1" fmla="*/ 119307 w 596404"/>
                <a:gd name="connsiteY1" fmla="*/ 0 h 262595"/>
                <a:gd name="connsiteX2" fmla="*/ 570596 w 596404"/>
                <a:gd name="connsiteY2" fmla="*/ 0 h 262595"/>
                <a:gd name="connsiteX3" fmla="*/ 464842 w 596404"/>
                <a:gd name="connsiteY3" fmla="*/ 262595 h 262595"/>
                <a:gd name="connsiteX4" fmla="*/ 119307 w 596404"/>
                <a:gd name="connsiteY4" fmla="*/ 255639 h 262595"/>
                <a:gd name="connsiteX5" fmla="*/ 0 w 596404"/>
                <a:gd name="connsiteY5" fmla="*/ 136332 h 262595"/>
                <a:gd name="connsiteX6" fmla="*/ 0 w 596404"/>
                <a:gd name="connsiteY6" fmla="*/ 119307 h 262595"/>
                <a:gd name="connsiteX0" fmla="*/ 0 w 591222"/>
                <a:gd name="connsiteY0" fmla="*/ 119307 h 262595"/>
                <a:gd name="connsiteX1" fmla="*/ 119307 w 591222"/>
                <a:gd name="connsiteY1" fmla="*/ 0 h 262595"/>
                <a:gd name="connsiteX2" fmla="*/ 570596 w 591222"/>
                <a:gd name="connsiteY2" fmla="*/ 0 h 262595"/>
                <a:gd name="connsiteX3" fmla="*/ 464842 w 591222"/>
                <a:gd name="connsiteY3" fmla="*/ 262595 h 262595"/>
                <a:gd name="connsiteX4" fmla="*/ 119307 w 591222"/>
                <a:gd name="connsiteY4" fmla="*/ 255639 h 262595"/>
                <a:gd name="connsiteX5" fmla="*/ 0 w 591222"/>
                <a:gd name="connsiteY5" fmla="*/ 136332 h 262595"/>
                <a:gd name="connsiteX6" fmla="*/ 0 w 591222"/>
                <a:gd name="connsiteY6" fmla="*/ 119307 h 262595"/>
                <a:gd name="connsiteX0" fmla="*/ 0 w 574587"/>
                <a:gd name="connsiteY0" fmla="*/ 119307 h 262595"/>
                <a:gd name="connsiteX1" fmla="*/ 119307 w 574587"/>
                <a:gd name="connsiteY1" fmla="*/ 0 h 262595"/>
                <a:gd name="connsiteX2" fmla="*/ 570596 w 574587"/>
                <a:gd name="connsiteY2" fmla="*/ 0 h 262595"/>
                <a:gd name="connsiteX3" fmla="*/ 464842 w 574587"/>
                <a:gd name="connsiteY3" fmla="*/ 262595 h 262595"/>
                <a:gd name="connsiteX4" fmla="*/ 119307 w 574587"/>
                <a:gd name="connsiteY4" fmla="*/ 255639 h 262595"/>
                <a:gd name="connsiteX5" fmla="*/ 0 w 574587"/>
                <a:gd name="connsiteY5" fmla="*/ 136332 h 262595"/>
                <a:gd name="connsiteX6" fmla="*/ 0 w 574587"/>
                <a:gd name="connsiteY6" fmla="*/ 119307 h 262595"/>
                <a:gd name="connsiteX0" fmla="*/ 0 w 590135"/>
                <a:gd name="connsiteY0" fmla="*/ 119307 h 262595"/>
                <a:gd name="connsiteX1" fmla="*/ 119307 w 590135"/>
                <a:gd name="connsiteY1" fmla="*/ 0 h 262595"/>
                <a:gd name="connsiteX2" fmla="*/ 586606 w 590135"/>
                <a:gd name="connsiteY2" fmla="*/ 9470 h 262595"/>
                <a:gd name="connsiteX3" fmla="*/ 464842 w 590135"/>
                <a:gd name="connsiteY3" fmla="*/ 262595 h 262595"/>
                <a:gd name="connsiteX4" fmla="*/ 119307 w 590135"/>
                <a:gd name="connsiteY4" fmla="*/ 255639 h 262595"/>
                <a:gd name="connsiteX5" fmla="*/ 0 w 590135"/>
                <a:gd name="connsiteY5" fmla="*/ 136332 h 262595"/>
                <a:gd name="connsiteX6" fmla="*/ 0 w 590135"/>
                <a:gd name="connsiteY6" fmla="*/ 119307 h 262595"/>
                <a:gd name="connsiteX0" fmla="*/ 0 w 586606"/>
                <a:gd name="connsiteY0" fmla="*/ 119307 h 262595"/>
                <a:gd name="connsiteX1" fmla="*/ 119307 w 586606"/>
                <a:gd name="connsiteY1" fmla="*/ 0 h 262595"/>
                <a:gd name="connsiteX2" fmla="*/ 586606 w 586606"/>
                <a:gd name="connsiteY2" fmla="*/ 9470 h 262595"/>
                <a:gd name="connsiteX3" fmla="*/ 464842 w 586606"/>
                <a:gd name="connsiteY3" fmla="*/ 262595 h 262595"/>
                <a:gd name="connsiteX4" fmla="*/ 119307 w 586606"/>
                <a:gd name="connsiteY4" fmla="*/ 255639 h 262595"/>
                <a:gd name="connsiteX5" fmla="*/ 0 w 586606"/>
                <a:gd name="connsiteY5" fmla="*/ 136332 h 262595"/>
                <a:gd name="connsiteX6" fmla="*/ 0 w 586606"/>
                <a:gd name="connsiteY6" fmla="*/ 119307 h 262595"/>
                <a:gd name="connsiteX0" fmla="*/ 0 w 586606"/>
                <a:gd name="connsiteY0" fmla="*/ 119307 h 262595"/>
                <a:gd name="connsiteX1" fmla="*/ 119307 w 586606"/>
                <a:gd name="connsiteY1" fmla="*/ 0 h 262595"/>
                <a:gd name="connsiteX2" fmla="*/ 586606 w 586606"/>
                <a:gd name="connsiteY2" fmla="*/ 9470 h 262595"/>
                <a:gd name="connsiteX3" fmla="*/ 464842 w 586606"/>
                <a:gd name="connsiteY3" fmla="*/ 262595 h 262595"/>
                <a:gd name="connsiteX4" fmla="*/ 119307 w 586606"/>
                <a:gd name="connsiteY4" fmla="*/ 255639 h 262595"/>
                <a:gd name="connsiteX5" fmla="*/ 0 w 586606"/>
                <a:gd name="connsiteY5" fmla="*/ 136332 h 262595"/>
                <a:gd name="connsiteX6" fmla="*/ 0 w 586606"/>
                <a:gd name="connsiteY6" fmla="*/ 119307 h 262595"/>
                <a:gd name="connsiteX0" fmla="*/ 0 w 586606"/>
                <a:gd name="connsiteY0" fmla="*/ 119307 h 258658"/>
                <a:gd name="connsiteX1" fmla="*/ 119307 w 586606"/>
                <a:gd name="connsiteY1" fmla="*/ 0 h 258658"/>
                <a:gd name="connsiteX2" fmla="*/ 586606 w 586606"/>
                <a:gd name="connsiteY2" fmla="*/ 9470 h 258658"/>
                <a:gd name="connsiteX3" fmla="*/ 460161 w 586606"/>
                <a:gd name="connsiteY3" fmla="*/ 258658 h 258658"/>
                <a:gd name="connsiteX4" fmla="*/ 119307 w 586606"/>
                <a:gd name="connsiteY4" fmla="*/ 255639 h 258658"/>
                <a:gd name="connsiteX5" fmla="*/ 0 w 586606"/>
                <a:gd name="connsiteY5" fmla="*/ 136332 h 258658"/>
                <a:gd name="connsiteX6" fmla="*/ 0 w 586606"/>
                <a:gd name="connsiteY6" fmla="*/ 119307 h 258658"/>
                <a:gd name="connsiteX0" fmla="*/ 0 w 586606"/>
                <a:gd name="connsiteY0" fmla="*/ 119307 h 258658"/>
                <a:gd name="connsiteX1" fmla="*/ 119307 w 586606"/>
                <a:gd name="connsiteY1" fmla="*/ 0 h 258658"/>
                <a:gd name="connsiteX2" fmla="*/ 586606 w 586606"/>
                <a:gd name="connsiteY2" fmla="*/ 9470 h 258658"/>
                <a:gd name="connsiteX3" fmla="*/ 460161 w 586606"/>
                <a:gd name="connsiteY3" fmla="*/ 258658 h 258658"/>
                <a:gd name="connsiteX4" fmla="*/ 119307 w 586606"/>
                <a:gd name="connsiteY4" fmla="*/ 255639 h 258658"/>
                <a:gd name="connsiteX5" fmla="*/ 0 w 586606"/>
                <a:gd name="connsiteY5" fmla="*/ 136332 h 258658"/>
                <a:gd name="connsiteX6" fmla="*/ 0 w 586606"/>
                <a:gd name="connsiteY6" fmla="*/ 119307 h 258658"/>
                <a:gd name="connsiteX0" fmla="*/ 0 w 586606"/>
                <a:gd name="connsiteY0" fmla="*/ 119307 h 255639"/>
                <a:gd name="connsiteX1" fmla="*/ 119307 w 586606"/>
                <a:gd name="connsiteY1" fmla="*/ 0 h 255639"/>
                <a:gd name="connsiteX2" fmla="*/ 586606 w 586606"/>
                <a:gd name="connsiteY2" fmla="*/ 9470 h 255639"/>
                <a:gd name="connsiteX3" fmla="*/ 453140 w 586606"/>
                <a:gd name="connsiteY3" fmla="*/ 252752 h 255639"/>
                <a:gd name="connsiteX4" fmla="*/ 119307 w 586606"/>
                <a:gd name="connsiteY4" fmla="*/ 255639 h 255639"/>
                <a:gd name="connsiteX5" fmla="*/ 0 w 586606"/>
                <a:gd name="connsiteY5" fmla="*/ 136332 h 255639"/>
                <a:gd name="connsiteX6" fmla="*/ 0 w 586606"/>
                <a:gd name="connsiteY6"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606" h="255639">
                  <a:moveTo>
                    <a:pt x="0" y="119307"/>
                  </a:moveTo>
                  <a:cubicBezTo>
                    <a:pt x="0" y="53416"/>
                    <a:pt x="53416" y="0"/>
                    <a:pt x="119307" y="0"/>
                  </a:cubicBezTo>
                  <a:lnTo>
                    <a:pt x="586606" y="9470"/>
                  </a:lnTo>
                  <a:cubicBezTo>
                    <a:pt x="558297" y="84884"/>
                    <a:pt x="488569" y="176682"/>
                    <a:pt x="453140" y="252752"/>
                  </a:cubicBezTo>
                  <a:lnTo>
                    <a:pt x="119307" y="255639"/>
                  </a:lnTo>
                  <a:cubicBezTo>
                    <a:pt x="53416" y="255639"/>
                    <a:pt x="0" y="202223"/>
                    <a:pt x="0" y="136332"/>
                  </a:cubicBezTo>
                  <a:lnTo>
                    <a:pt x="0" y="119307"/>
                  </a:lnTo>
                  <a:close/>
                </a:path>
              </a:pathLst>
            </a:cu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16" name="Rounded Rectangle 215"/>
            <p:cNvSpPr/>
            <p:nvPr/>
          </p:nvSpPr>
          <p:spPr>
            <a:xfrm rot="16915257">
              <a:off x="4603957" y="2574313"/>
              <a:ext cx="172606"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17" name="Rounded Rectangle 216"/>
            <p:cNvSpPr/>
            <p:nvPr/>
          </p:nvSpPr>
          <p:spPr>
            <a:xfrm rot="17931708">
              <a:off x="4717103" y="2537755"/>
              <a:ext cx="102245"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perspectiveContrastingLeftFacing"/>
              <a:lightRig rig="threePt" dir="t"/>
            </a:scene3d>
            <a:sp3d extrusionH="12700" prstMaterial="matte">
              <a:bevelT w="127000" h="31750"/>
              <a:bevelB w="1270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18" name="Rounded Rectangle 32"/>
            <p:cNvSpPr/>
            <p:nvPr/>
          </p:nvSpPr>
          <p:spPr>
            <a:xfrm rot="17893826">
              <a:off x="4760796" y="2477506"/>
              <a:ext cx="99855" cy="74524"/>
            </a:xfrm>
            <a:custGeom>
              <a:avLst/>
              <a:gdLst>
                <a:gd name="connsiteX0" fmla="*/ 0 w 319411"/>
                <a:gd name="connsiteY0" fmla="*/ 119307 h 255639"/>
                <a:gd name="connsiteX1" fmla="*/ 119307 w 319411"/>
                <a:gd name="connsiteY1" fmla="*/ 0 h 255639"/>
                <a:gd name="connsiteX2" fmla="*/ 200104 w 319411"/>
                <a:gd name="connsiteY2" fmla="*/ 0 h 255639"/>
                <a:gd name="connsiteX3" fmla="*/ 319411 w 319411"/>
                <a:gd name="connsiteY3" fmla="*/ 119307 h 255639"/>
                <a:gd name="connsiteX4" fmla="*/ 319411 w 319411"/>
                <a:gd name="connsiteY4" fmla="*/ 136332 h 255639"/>
                <a:gd name="connsiteX5" fmla="*/ 200104 w 319411"/>
                <a:gd name="connsiteY5" fmla="*/ 255639 h 255639"/>
                <a:gd name="connsiteX6" fmla="*/ 119307 w 319411"/>
                <a:gd name="connsiteY6" fmla="*/ 255639 h 255639"/>
                <a:gd name="connsiteX7" fmla="*/ 0 w 319411"/>
                <a:gd name="connsiteY7" fmla="*/ 136332 h 255639"/>
                <a:gd name="connsiteX8" fmla="*/ 0 w 319411"/>
                <a:gd name="connsiteY8" fmla="*/ 119307 h 255639"/>
                <a:gd name="connsiteX0" fmla="*/ 0 w 329942"/>
                <a:gd name="connsiteY0" fmla="*/ 119307 h 255639"/>
                <a:gd name="connsiteX1" fmla="*/ 119307 w 329942"/>
                <a:gd name="connsiteY1" fmla="*/ 0 h 255639"/>
                <a:gd name="connsiteX2" fmla="*/ 200104 w 329942"/>
                <a:gd name="connsiteY2" fmla="*/ 0 h 255639"/>
                <a:gd name="connsiteX3" fmla="*/ 319411 w 329942"/>
                <a:gd name="connsiteY3" fmla="*/ 119307 h 255639"/>
                <a:gd name="connsiteX4" fmla="*/ 319411 w 329942"/>
                <a:gd name="connsiteY4" fmla="*/ 136332 h 255639"/>
                <a:gd name="connsiteX5" fmla="*/ 200104 w 329942"/>
                <a:gd name="connsiteY5" fmla="*/ 255639 h 255639"/>
                <a:gd name="connsiteX6" fmla="*/ 119307 w 329942"/>
                <a:gd name="connsiteY6" fmla="*/ 255639 h 255639"/>
                <a:gd name="connsiteX7" fmla="*/ 0 w 329942"/>
                <a:gd name="connsiteY7" fmla="*/ 136332 h 255639"/>
                <a:gd name="connsiteX8" fmla="*/ 0 w 329942"/>
                <a:gd name="connsiteY8" fmla="*/ 119307 h 255639"/>
                <a:gd name="connsiteX0" fmla="*/ 0 w 329942"/>
                <a:gd name="connsiteY0" fmla="*/ 119307 h 255639"/>
                <a:gd name="connsiteX1" fmla="*/ 119307 w 329942"/>
                <a:gd name="connsiteY1" fmla="*/ 0 h 255639"/>
                <a:gd name="connsiteX2" fmla="*/ 200104 w 329942"/>
                <a:gd name="connsiteY2" fmla="*/ 0 h 255639"/>
                <a:gd name="connsiteX3" fmla="*/ 319411 w 329942"/>
                <a:gd name="connsiteY3" fmla="*/ 119307 h 255639"/>
                <a:gd name="connsiteX4" fmla="*/ 319411 w 329942"/>
                <a:gd name="connsiteY4" fmla="*/ 136332 h 255639"/>
                <a:gd name="connsiteX5" fmla="*/ 200104 w 329942"/>
                <a:gd name="connsiteY5" fmla="*/ 255639 h 255639"/>
                <a:gd name="connsiteX6" fmla="*/ 119307 w 329942"/>
                <a:gd name="connsiteY6" fmla="*/ 255639 h 255639"/>
                <a:gd name="connsiteX7" fmla="*/ 0 w 329942"/>
                <a:gd name="connsiteY7" fmla="*/ 136332 h 255639"/>
                <a:gd name="connsiteX8" fmla="*/ 0 w 329942"/>
                <a:gd name="connsiteY8" fmla="*/ 119307 h 255639"/>
                <a:gd name="connsiteX0" fmla="*/ 0 w 355128"/>
                <a:gd name="connsiteY0" fmla="*/ 119307 h 255639"/>
                <a:gd name="connsiteX1" fmla="*/ 119307 w 355128"/>
                <a:gd name="connsiteY1" fmla="*/ 0 h 255639"/>
                <a:gd name="connsiteX2" fmla="*/ 200104 w 355128"/>
                <a:gd name="connsiteY2" fmla="*/ 0 h 255639"/>
                <a:gd name="connsiteX3" fmla="*/ 346365 w 355128"/>
                <a:gd name="connsiteY3" fmla="*/ 109343 h 255639"/>
                <a:gd name="connsiteX4" fmla="*/ 319411 w 355128"/>
                <a:gd name="connsiteY4" fmla="*/ 136332 h 255639"/>
                <a:gd name="connsiteX5" fmla="*/ 200104 w 355128"/>
                <a:gd name="connsiteY5" fmla="*/ 255639 h 255639"/>
                <a:gd name="connsiteX6" fmla="*/ 119307 w 355128"/>
                <a:gd name="connsiteY6" fmla="*/ 255639 h 255639"/>
                <a:gd name="connsiteX7" fmla="*/ 0 w 355128"/>
                <a:gd name="connsiteY7" fmla="*/ 136332 h 255639"/>
                <a:gd name="connsiteX8" fmla="*/ 0 w 355128"/>
                <a:gd name="connsiteY8" fmla="*/ 119307 h 255639"/>
                <a:gd name="connsiteX0" fmla="*/ 0 w 355128"/>
                <a:gd name="connsiteY0" fmla="*/ 119307 h 255813"/>
                <a:gd name="connsiteX1" fmla="*/ 119307 w 355128"/>
                <a:gd name="connsiteY1" fmla="*/ 0 h 255813"/>
                <a:gd name="connsiteX2" fmla="*/ 200104 w 355128"/>
                <a:gd name="connsiteY2" fmla="*/ 0 h 255813"/>
                <a:gd name="connsiteX3" fmla="*/ 346365 w 355128"/>
                <a:gd name="connsiteY3" fmla="*/ 109343 h 255813"/>
                <a:gd name="connsiteX4" fmla="*/ 332206 w 355128"/>
                <a:gd name="connsiteY4" fmla="*/ 157134 h 255813"/>
                <a:gd name="connsiteX5" fmla="*/ 200104 w 355128"/>
                <a:gd name="connsiteY5" fmla="*/ 255639 h 255813"/>
                <a:gd name="connsiteX6" fmla="*/ 119307 w 355128"/>
                <a:gd name="connsiteY6" fmla="*/ 255639 h 255813"/>
                <a:gd name="connsiteX7" fmla="*/ 0 w 355128"/>
                <a:gd name="connsiteY7" fmla="*/ 136332 h 255813"/>
                <a:gd name="connsiteX8" fmla="*/ 0 w 355128"/>
                <a:gd name="connsiteY8" fmla="*/ 119307 h 255813"/>
                <a:gd name="connsiteX0" fmla="*/ 0 w 355128"/>
                <a:gd name="connsiteY0" fmla="*/ 119307 h 255639"/>
                <a:gd name="connsiteX1" fmla="*/ 119307 w 355128"/>
                <a:gd name="connsiteY1" fmla="*/ 0 h 255639"/>
                <a:gd name="connsiteX2" fmla="*/ 200104 w 355128"/>
                <a:gd name="connsiteY2" fmla="*/ 0 h 255639"/>
                <a:gd name="connsiteX3" fmla="*/ 346365 w 355128"/>
                <a:gd name="connsiteY3" fmla="*/ 109343 h 255639"/>
                <a:gd name="connsiteX4" fmla="*/ 332206 w 355128"/>
                <a:gd name="connsiteY4" fmla="*/ 157134 h 255639"/>
                <a:gd name="connsiteX5" fmla="*/ 200104 w 355128"/>
                <a:gd name="connsiteY5" fmla="*/ 255639 h 255639"/>
                <a:gd name="connsiteX6" fmla="*/ 119307 w 355128"/>
                <a:gd name="connsiteY6" fmla="*/ 255639 h 255639"/>
                <a:gd name="connsiteX7" fmla="*/ 0 w 355128"/>
                <a:gd name="connsiteY7" fmla="*/ 136332 h 255639"/>
                <a:gd name="connsiteX8" fmla="*/ 0 w 355128"/>
                <a:gd name="connsiteY8" fmla="*/ 119307 h 255639"/>
                <a:gd name="connsiteX0" fmla="*/ 0 w 347397"/>
                <a:gd name="connsiteY0" fmla="*/ 119307 h 255639"/>
                <a:gd name="connsiteX1" fmla="*/ 119307 w 347397"/>
                <a:gd name="connsiteY1" fmla="*/ 0 h 255639"/>
                <a:gd name="connsiteX2" fmla="*/ 200104 w 347397"/>
                <a:gd name="connsiteY2" fmla="*/ 0 h 255639"/>
                <a:gd name="connsiteX3" fmla="*/ 346365 w 347397"/>
                <a:gd name="connsiteY3" fmla="*/ 109343 h 255639"/>
                <a:gd name="connsiteX4" fmla="*/ 332206 w 347397"/>
                <a:gd name="connsiteY4" fmla="*/ 157134 h 255639"/>
                <a:gd name="connsiteX5" fmla="*/ 200104 w 347397"/>
                <a:gd name="connsiteY5" fmla="*/ 255639 h 255639"/>
                <a:gd name="connsiteX6" fmla="*/ 119307 w 347397"/>
                <a:gd name="connsiteY6" fmla="*/ 255639 h 255639"/>
                <a:gd name="connsiteX7" fmla="*/ 0 w 347397"/>
                <a:gd name="connsiteY7" fmla="*/ 136332 h 255639"/>
                <a:gd name="connsiteX8" fmla="*/ 0 w 347397"/>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397" h="255639">
                  <a:moveTo>
                    <a:pt x="0" y="119307"/>
                  </a:moveTo>
                  <a:cubicBezTo>
                    <a:pt x="0" y="53416"/>
                    <a:pt x="53416" y="0"/>
                    <a:pt x="119307" y="0"/>
                  </a:cubicBezTo>
                  <a:lnTo>
                    <a:pt x="200104" y="0"/>
                  </a:lnTo>
                  <a:cubicBezTo>
                    <a:pt x="265995" y="0"/>
                    <a:pt x="358181" y="33976"/>
                    <a:pt x="346365" y="109343"/>
                  </a:cubicBezTo>
                  <a:lnTo>
                    <a:pt x="332206" y="157134"/>
                  </a:lnTo>
                  <a:cubicBezTo>
                    <a:pt x="298416" y="255939"/>
                    <a:pt x="265995" y="255639"/>
                    <a:pt x="200104" y="255639"/>
                  </a:cubicBezTo>
                  <a:lnTo>
                    <a:pt x="119307" y="255639"/>
                  </a:lnTo>
                  <a:cubicBezTo>
                    <a:pt x="53416" y="255639"/>
                    <a:pt x="0" y="202223"/>
                    <a:pt x="0" y="136332"/>
                  </a:cubicBezTo>
                  <a:lnTo>
                    <a:pt x="0" y="119307"/>
                  </a:lnTo>
                  <a:close/>
                </a:path>
              </a:pathLst>
            </a:cu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perspectiveContrastingLeftFacing"/>
              <a:lightRig rig="threePt" dir="t"/>
            </a:scene3d>
            <a:sp3d prstMaterial="matte">
              <a:bevelT w="127000" h="31750"/>
              <a:bevelB w="1270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19" name="Rounded Rectangle 218"/>
            <p:cNvSpPr/>
            <p:nvPr/>
          </p:nvSpPr>
          <p:spPr>
            <a:xfrm rot="19162385">
              <a:off x="5383382" y="2530250"/>
              <a:ext cx="172606"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20" name="Rounded Rectangle 219"/>
            <p:cNvSpPr/>
            <p:nvPr/>
          </p:nvSpPr>
          <p:spPr>
            <a:xfrm rot="17546720">
              <a:off x="5276334" y="2580717"/>
              <a:ext cx="223807"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21" name="Rounded Rectangle 29"/>
            <p:cNvSpPr/>
            <p:nvPr/>
          </p:nvSpPr>
          <p:spPr>
            <a:xfrm rot="17452189">
              <a:off x="5356268" y="2371020"/>
              <a:ext cx="226320" cy="74524"/>
            </a:xfrm>
            <a:custGeom>
              <a:avLst/>
              <a:gdLst>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1026 w 876918"/>
                <a:gd name="connsiteY4" fmla="*/ 141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1026"/>
                <a:gd name="connsiteY0" fmla="*/ 119307 h 255639"/>
                <a:gd name="connsiteX1" fmla="*/ 119307 w 871026"/>
                <a:gd name="connsiteY1" fmla="*/ 0 h 255639"/>
                <a:gd name="connsiteX2" fmla="*/ 757611 w 871026"/>
                <a:gd name="connsiteY2" fmla="*/ 0 h 255639"/>
                <a:gd name="connsiteX3" fmla="*/ 870550 w 871026"/>
                <a:gd name="connsiteY3" fmla="*/ 107820 h 255639"/>
                <a:gd name="connsiteX4" fmla="*/ 871026 w 871026"/>
                <a:gd name="connsiteY4" fmla="*/ 141332 h 255639"/>
                <a:gd name="connsiteX5" fmla="*/ 757611 w 871026"/>
                <a:gd name="connsiteY5" fmla="*/ 255639 h 255639"/>
                <a:gd name="connsiteX6" fmla="*/ 119307 w 871026"/>
                <a:gd name="connsiteY6" fmla="*/ 255639 h 255639"/>
                <a:gd name="connsiteX7" fmla="*/ 0 w 871026"/>
                <a:gd name="connsiteY7" fmla="*/ 136332 h 255639"/>
                <a:gd name="connsiteX8" fmla="*/ 0 w 871026"/>
                <a:gd name="connsiteY8" fmla="*/ 119307 h 255639"/>
                <a:gd name="connsiteX0" fmla="*/ 0 w 870551"/>
                <a:gd name="connsiteY0" fmla="*/ 119307 h 255639"/>
                <a:gd name="connsiteX1" fmla="*/ 119307 w 870551"/>
                <a:gd name="connsiteY1" fmla="*/ 0 h 255639"/>
                <a:gd name="connsiteX2" fmla="*/ 757611 w 870551"/>
                <a:gd name="connsiteY2" fmla="*/ 0 h 255639"/>
                <a:gd name="connsiteX3" fmla="*/ 870550 w 870551"/>
                <a:gd name="connsiteY3" fmla="*/ 107820 h 255639"/>
                <a:gd name="connsiteX4" fmla="*/ 859242 w 870551"/>
                <a:gd name="connsiteY4" fmla="*/ 151329 h 255639"/>
                <a:gd name="connsiteX5" fmla="*/ 757611 w 870551"/>
                <a:gd name="connsiteY5" fmla="*/ 255639 h 255639"/>
                <a:gd name="connsiteX6" fmla="*/ 119307 w 870551"/>
                <a:gd name="connsiteY6" fmla="*/ 255639 h 255639"/>
                <a:gd name="connsiteX7" fmla="*/ 0 w 870551"/>
                <a:gd name="connsiteY7" fmla="*/ 136332 h 255639"/>
                <a:gd name="connsiteX8" fmla="*/ 0 w 870551"/>
                <a:gd name="connsiteY8" fmla="*/ 119307 h 255639"/>
                <a:gd name="connsiteX0" fmla="*/ 0 w 859242"/>
                <a:gd name="connsiteY0" fmla="*/ 119307 h 255639"/>
                <a:gd name="connsiteX1" fmla="*/ 119307 w 859242"/>
                <a:gd name="connsiteY1" fmla="*/ 0 h 255639"/>
                <a:gd name="connsiteX2" fmla="*/ 757611 w 859242"/>
                <a:gd name="connsiteY2" fmla="*/ 0 h 255639"/>
                <a:gd name="connsiteX3" fmla="*/ 848568 w 859242"/>
                <a:gd name="connsiteY3" fmla="*/ 94045 h 255639"/>
                <a:gd name="connsiteX4" fmla="*/ 859242 w 859242"/>
                <a:gd name="connsiteY4" fmla="*/ 151329 h 255639"/>
                <a:gd name="connsiteX5" fmla="*/ 757611 w 859242"/>
                <a:gd name="connsiteY5" fmla="*/ 255639 h 255639"/>
                <a:gd name="connsiteX6" fmla="*/ 119307 w 859242"/>
                <a:gd name="connsiteY6" fmla="*/ 255639 h 255639"/>
                <a:gd name="connsiteX7" fmla="*/ 0 w 859242"/>
                <a:gd name="connsiteY7" fmla="*/ 136332 h 255639"/>
                <a:gd name="connsiteX8" fmla="*/ 0 w 859242"/>
                <a:gd name="connsiteY8" fmla="*/ 119307 h 255639"/>
                <a:gd name="connsiteX0" fmla="*/ 0 w 848570"/>
                <a:gd name="connsiteY0" fmla="*/ 119307 h 255639"/>
                <a:gd name="connsiteX1" fmla="*/ 119307 w 848570"/>
                <a:gd name="connsiteY1" fmla="*/ 0 h 255639"/>
                <a:gd name="connsiteX2" fmla="*/ 757611 w 848570"/>
                <a:gd name="connsiteY2" fmla="*/ 0 h 255639"/>
                <a:gd name="connsiteX3" fmla="*/ 848568 w 848570"/>
                <a:gd name="connsiteY3" fmla="*/ 94045 h 255639"/>
                <a:gd name="connsiteX4" fmla="*/ 841328 w 848570"/>
                <a:gd name="connsiteY4" fmla="*/ 186023 h 255639"/>
                <a:gd name="connsiteX5" fmla="*/ 757611 w 848570"/>
                <a:gd name="connsiteY5" fmla="*/ 255639 h 255639"/>
                <a:gd name="connsiteX6" fmla="*/ 119307 w 848570"/>
                <a:gd name="connsiteY6" fmla="*/ 255639 h 255639"/>
                <a:gd name="connsiteX7" fmla="*/ 0 w 848570"/>
                <a:gd name="connsiteY7" fmla="*/ 136332 h 255639"/>
                <a:gd name="connsiteX8" fmla="*/ 0 w 848570"/>
                <a:gd name="connsiteY8" fmla="*/ 119307 h 255639"/>
                <a:gd name="connsiteX0" fmla="*/ 0 w 848568"/>
                <a:gd name="connsiteY0" fmla="*/ 119307 h 255639"/>
                <a:gd name="connsiteX1" fmla="*/ 119307 w 848568"/>
                <a:gd name="connsiteY1" fmla="*/ 0 h 255639"/>
                <a:gd name="connsiteX2" fmla="*/ 757611 w 848568"/>
                <a:gd name="connsiteY2" fmla="*/ 0 h 255639"/>
                <a:gd name="connsiteX3" fmla="*/ 848568 w 848568"/>
                <a:gd name="connsiteY3" fmla="*/ 94045 h 255639"/>
                <a:gd name="connsiteX4" fmla="*/ 826672 w 848568"/>
                <a:gd name="connsiteY4" fmla="*/ 189100 h 255639"/>
                <a:gd name="connsiteX5" fmla="*/ 757611 w 848568"/>
                <a:gd name="connsiteY5" fmla="*/ 255639 h 255639"/>
                <a:gd name="connsiteX6" fmla="*/ 119307 w 848568"/>
                <a:gd name="connsiteY6" fmla="*/ 255639 h 255639"/>
                <a:gd name="connsiteX7" fmla="*/ 0 w 848568"/>
                <a:gd name="connsiteY7" fmla="*/ 136332 h 255639"/>
                <a:gd name="connsiteX8" fmla="*/ 0 w 848568"/>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568" h="255639">
                  <a:moveTo>
                    <a:pt x="0" y="119307"/>
                  </a:moveTo>
                  <a:cubicBezTo>
                    <a:pt x="0" y="53416"/>
                    <a:pt x="53416" y="0"/>
                    <a:pt x="119307" y="0"/>
                  </a:cubicBezTo>
                  <a:lnTo>
                    <a:pt x="757611" y="0"/>
                  </a:lnTo>
                  <a:cubicBezTo>
                    <a:pt x="823502" y="0"/>
                    <a:pt x="848568" y="28154"/>
                    <a:pt x="848568" y="94045"/>
                  </a:cubicBezTo>
                  <a:cubicBezTo>
                    <a:pt x="848727" y="105216"/>
                    <a:pt x="826513" y="177929"/>
                    <a:pt x="826672" y="189100"/>
                  </a:cubicBezTo>
                  <a:cubicBezTo>
                    <a:pt x="783404" y="247789"/>
                    <a:pt x="823918" y="228261"/>
                    <a:pt x="757611" y="255639"/>
                  </a:cubicBezTo>
                  <a:lnTo>
                    <a:pt x="119307" y="255639"/>
                  </a:lnTo>
                  <a:cubicBezTo>
                    <a:pt x="53416" y="255639"/>
                    <a:pt x="0" y="202223"/>
                    <a:pt x="0" y="136332"/>
                  </a:cubicBezTo>
                  <a:lnTo>
                    <a:pt x="0" y="11930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22" name="Rounded Rectangle 221"/>
            <p:cNvSpPr/>
            <p:nvPr/>
          </p:nvSpPr>
          <p:spPr>
            <a:xfrm rot="16699623">
              <a:off x="5169520" y="2608849"/>
              <a:ext cx="304717"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23" name="Rounded Rectangle 222"/>
            <p:cNvSpPr/>
            <p:nvPr/>
          </p:nvSpPr>
          <p:spPr>
            <a:xfrm rot="16577127">
              <a:off x="5218251" y="2329335"/>
              <a:ext cx="268870"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24" name="Rounded Rectangle 21"/>
            <p:cNvSpPr/>
            <p:nvPr/>
          </p:nvSpPr>
          <p:spPr>
            <a:xfrm rot="16076989">
              <a:off x="5090660" y="2611167"/>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25" name="Rounded Rectangle 224"/>
            <p:cNvSpPr/>
            <p:nvPr/>
          </p:nvSpPr>
          <p:spPr>
            <a:xfrm rot="16101384">
              <a:off x="5081484" y="2317288"/>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26" name="Rounded Rectangle 225"/>
            <p:cNvSpPr/>
            <p:nvPr/>
          </p:nvSpPr>
          <p:spPr>
            <a:xfrm rot="15625705">
              <a:off x="4984727" y="2333682"/>
              <a:ext cx="253286"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27" name="Rounded Rectangle 24"/>
            <p:cNvSpPr/>
            <p:nvPr/>
          </p:nvSpPr>
          <p:spPr>
            <a:xfrm rot="15576440">
              <a:off x="5020418" y="2586998"/>
              <a:ext cx="258666" cy="74524"/>
            </a:xfrm>
            <a:custGeom>
              <a:avLst/>
              <a:gdLst>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39441 w 827823"/>
                <a:gd name="connsiteY1" fmla="*/ 12028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18537 w 827823"/>
                <a:gd name="connsiteY0" fmla="*/ 120806 h 255639"/>
                <a:gd name="connsiteX1" fmla="*/ 139441 w 827823"/>
                <a:gd name="connsiteY1" fmla="*/ 12028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18537 w 827823"/>
                <a:gd name="connsiteY8" fmla="*/ 120806 h 255639"/>
                <a:gd name="connsiteX0" fmla="*/ 6189 w 815475"/>
                <a:gd name="connsiteY0" fmla="*/ 120806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6189 w 815475"/>
                <a:gd name="connsiteY8" fmla="*/ 120806 h 255639"/>
                <a:gd name="connsiteX0" fmla="*/ 21983 w 815475"/>
                <a:gd name="connsiteY0" fmla="*/ 118412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21983 w 815475"/>
                <a:gd name="connsiteY8" fmla="*/ 118412 h 255639"/>
                <a:gd name="connsiteX0" fmla="*/ 21983 w 815475"/>
                <a:gd name="connsiteY0" fmla="*/ 118412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21983 w 815475"/>
                <a:gd name="connsiteY8" fmla="*/ 118412 h 255639"/>
                <a:gd name="connsiteX0" fmla="*/ 21983 w 815475"/>
                <a:gd name="connsiteY0" fmla="*/ 118412 h 255639"/>
                <a:gd name="connsiteX1" fmla="*/ 186968 w 815475"/>
                <a:gd name="connsiteY1" fmla="*/ 14801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21983 w 815475"/>
                <a:gd name="connsiteY8" fmla="*/ 118412 h 255639"/>
                <a:gd name="connsiteX0" fmla="*/ 50175 w 815475"/>
                <a:gd name="connsiteY0" fmla="*/ 129954 h 255639"/>
                <a:gd name="connsiteX1" fmla="*/ 186968 w 815475"/>
                <a:gd name="connsiteY1" fmla="*/ 14801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50175 w 815475"/>
                <a:gd name="connsiteY8" fmla="*/ 129954 h 255639"/>
                <a:gd name="connsiteX0" fmla="*/ 50175 w 815475"/>
                <a:gd name="connsiteY0" fmla="*/ 129954 h 255639"/>
                <a:gd name="connsiteX1" fmla="*/ 186968 w 815475"/>
                <a:gd name="connsiteY1" fmla="*/ 14801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50175 w 815475"/>
                <a:gd name="connsiteY8" fmla="*/ 129954 h 255639"/>
                <a:gd name="connsiteX0" fmla="*/ 43107 w 808407"/>
                <a:gd name="connsiteY0" fmla="*/ 129954 h 255639"/>
                <a:gd name="connsiteX1" fmla="*/ 179900 w 808407"/>
                <a:gd name="connsiteY1" fmla="*/ 14801 h 255639"/>
                <a:gd name="connsiteX2" fmla="*/ 689100 w 808407"/>
                <a:gd name="connsiteY2" fmla="*/ 0 h 255639"/>
                <a:gd name="connsiteX3" fmla="*/ 808407 w 808407"/>
                <a:gd name="connsiteY3" fmla="*/ 119307 h 255639"/>
                <a:gd name="connsiteX4" fmla="*/ 808407 w 808407"/>
                <a:gd name="connsiteY4" fmla="*/ 136332 h 255639"/>
                <a:gd name="connsiteX5" fmla="*/ 689100 w 808407"/>
                <a:gd name="connsiteY5" fmla="*/ 255639 h 255639"/>
                <a:gd name="connsiteX6" fmla="*/ 99891 w 808407"/>
                <a:gd name="connsiteY6" fmla="*/ 255639 h 255639"/>
                <a:gd name="connsiteX7" fmla="*/ 0 w 808407"/>
                <a:gd name="connsiteY7" fmla="*/ 171234 h 255639"/>
                <a:gd name="connsiteX8" fmla="*/ 43107 w 808407"/>
                <a:gd name="connsiteY8" fmla="*/ 129954 h 255639"/>
                <a:gd name="connsiteX0" fmla="*/ 43107 w 808407"/>
                <a:gd name="connsiteY0" fmla="*/ 129954 h 255639"/>
                <a:gd name="connsiteX1" fmla="*/ 179900 w 808407"/>
                <a:gd name="connsiteY1" fmla="*/ 14801 h 255639"/>
                <a:gd name="connsiteX2" fmla="*/ 689100 w 808407"/>
                <a:gd name="connsiteY2" fmla="*/ 0 h 255639"/>
                <a:gd name="connsiteX3" fmla="*/ 808407 w 808407"/>
                <a:gd name="connsiteY3" fmla="*/ 119307 h 255639"/>
                <a:gd name="connsiteX4" fmla="*/ 808407 w 808407"/>
                <a:gd name="connsiteY4" fmla="*/ 136332 h 255639"/>
                <a:gd name="connsiteX5" fmla="*/ 689100 w 808407"/>
                <a:gd name="connsiteY5" fmla="*/ 255639 h 255639"/>
                <a:gd name="connsiteX6" fmla="*/ 99891 w 808407"/>
                <a:gd name="connsiteY6" fmla="*/ 255639 h 255639"/>
                <a:gd name="connsiteX7" fmla="*/ 0 w 808407"/>
                <a:gd name="connsiteY7" fmla="*/ 171234 h 255639"/>
                <a:gd name="connsiteX8" fmla="*/ 43107 w 808407"/>
                <a:gd name="connsiteY8" fmla="*/ 129954 h 255639"/>
                <a:gd name="connsiteX0" fmla="*/ 43107 w 808407"/>
                <a:gd name="connsiteY0" fmla="*/ 129954 h 255639"/>
                <a:gd name="connsiteX1" fmla="*/ 185790 w 808407"/>
                <a:gd name="connsiteY1" fmla="*/ 29290 h 255639"/>
                <a:gd name="connsiteX2" fmla="*/ 689100 w 808407"/>
                <a:gd name="connsiteY2" fmla="*/ 0 h 255639"/>
                <a:gd name="connsiteX3" fmla="*/ 808407 w 808407"/>
                <a:gd name="connsiteY3" fmla="*/ 119307 h 255639"/>
                <a:gd name="connsiteX4" fmla="*/ 808407 w 808407"/>
                <a:gd name="connsiteY4" fmla="*/ 136332 h 255639"/>
                <a:gd name="connsiteX5" fmla="*/ 689100 w 808407"/>
                <a:gd name="connsiteY5" fmla="*/ 255639 h 255639"/>
                <a:gd name="connsiteX6" fmla="*/ 99891 w 808407"/>
                <a:gd name="connsiteY6" fmla="*/ 255639 h 255639"/>
                <a:gd name="connsiteX7" fmla="*/ 0 w 808407"/>
                <a:gd name="connsiteY7" fmla="*/ 171234 h 255639"/>
                <a:gd name="connsiteX8" fmla="*/ 43107 w 808407"/>
                <a:gd name="connsiteY8" fmla="*/ 129954 h 255639"/>
                <a:gd name="connsiteX0" fmla="*/ 43107 w 808407"/>
                <a:gd name="connsiteY0" fmla="*/ 129954 h 255639"/>
                <a:gd name="connsiteX1" fmla="*/ 185790 w 808407"/>
                <a:gd name="connsiteY1" fmla="*/ 29290 h 255639"/>
                <a:gd name="connsiteX2" fmla="*/ 689100 w 808407"/>
                <a:gd name="connsiteY2" fmla="*/ 0 h 255639"/>
                <a:gd name="connsiteX3" fmla="*/ 808407 w 808407"/>
                <a:gd name="connsiteY3" fmla="*/ 119307 h 255639"/>
                <a:gd name="connsiteX4" fmla="*/ 808407 w 808407"/>
                <a:gd name="connsiteY4" fmla="*/ 136332 h 255639"/>
                <a:gd name="connsiteX5" fmla="*/ 689100 w 808407"/>
                <a:gd name="connsiteY5" fmla="*/ 255639 h 255639"/>
                <a:gd name="connsiteX6" fmla="*/ 99891 w 808407"/>
                <a:gd name="connsiteY6" fmla="*/ 255639 h 255639"/>
                <a:gd name="connsiteX7" fmla="*/ 0 w 808407"/>
                <a:gd name="connsiteY7" fmla="*/ 171234 h 255639"/>
                <a:gd name="connsiteX8" fmla="*/ 43107 w 808407"/>
                <a:gd name="connsiteY8" fmla="*/ 129954 h 255639"/>
                <a:gd name="connsiteX0" fmla="*/ 43107 w 808407"/>
                <a:gd name="connsiteY0" fmla="*/ 129954 h 255639"/>
                <a:gd name="connsiteX1" fmla="*/ 185790 w 808407"/>
                <a:gd name="connsiteY1" fmla="*/ 29290 h 255639"/>
                <a:gd name="connsiteX2" fmla="*/ 689100 w 808407"/>
                <a:gd name="connsiteY2" fmla="*/ 0 h 255639"/>
                <a:gd name="connsiteX3" fmla="*/ 808407 w 808407"/>
                <a:gd name="connsiteY3" fmla="*/ 119307 h 255639"/>
                <a:gd name="connsiteX4" fmla="*/ 808407 w 808407"/>
                <a:gd name="connsiteY4" fmla="*/ 136332 h 255639"/>
                <a:gd name="connsiteX5" fmla="*/ 689100 w 808407"/>
                <a:gd name="connsiteY5" fmla="*/ 255639 h 255639"/>
                <a:gd name="connsiteX6" fmla="*/ 99891 w 808407"/>
                <a:gd name="connsiteY6" fmla="*/ 255639 h 255639"/>
                <a:gd name="connsiteX7" fmla="*/ 0 w 808407"/>
                <a:gd name="connsiteY7" fmla="*/ 171234 h 255639"/>
                <a:gd name="connsiteX8" fmla="*/ 43107 w 808407"/>
                <a:gd name="connsiteY8" fmla="*/ 129954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407" h="255639">
                  <a:moveTo>
                    <a:pt x="43107" y="129954"/>
                  </a:moveTo>
                  <a:cubicBezTo>
                    <a:pt x="101464" y="72454"/>
                    <a:pt x="130174" y="68662"/>
                    <a:pt x="185790" y="29290"/>
                  </a:cubicBezTo>
                  <a:cubicBezTo>
                    <a:pt x="279560" y="-10769"/>
                    <a:pt x="521330" y="9763"/>
                    <a:pt x="689100" y="0"/>
                  </a:cubicBezTo>
                  <a:cubicBezTo>
                    <a:pt x="754991" y="0"/>
                    <a:pt x="808407" y="53416"/>
                    <a:pt x="808407" y="119307"/>
                  </a:cubicBezTo>
                  <a:lnTo>
                    <a:pt x="808407" y="136332"/>
                  </a:lnTo>
                  <a:cubicBezTo>
                    <a:pt x="808407" y="202223"/>
                    <a:pt x="754991" y="255639"/>
                    <a:pt x="689100" y="255639"/>
                  </a:cubicBezTo>
                  <a:lnTo>
                    <a:pt x="99891" y="255639"/>
                  </a:lnTo>
                  <a:cubicBezTo>
                    <a:pt x="34000" y="255639"/>
                    <a:pt x="0" y="237125"/>
                    <a:pt x="0" y="171234"/>
                  </a:cubicBezTo>
                  <a:cubicBezTo>
                    <a:pt x="16695" y="141518"/>
                    <a:pt x="26382" y="137919"/>
                    <a:pt x="43107" y="129954"/>
                  </a:cubicBezTo>
                  <a:close/>
                </a:path>
              </a:pathLst>
            </a:cu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28" name="Rounded Rectangle 227"/>
            <p:cNvSpPr/>
            <p:nvPr/>
          </p:nvSpPr>
          <p:spPr>
            <a:xfrm rot="14943840">
              <a:off x="4923527" y="2357424"/>
              <a:ext cx="130358"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29" name="Rounded Rectangle 26"/>
            <p:cNvSpPr/>
            <p:nvPr/>
          </p:nvSpPr>
          <p:spPr>
            <a:xfrm rot="15063708">
              <a:off x="4943368" y="2508202"/>
              <a:ext cx="188170" cy="74524"/>
            </a:xfrm>
            <a:custGeom>
              <a:avLst/>
              <a:gdLst>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21355 w 403414"/>
                <a:gd name="connsiteY0" fmla="*/ 107745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21355 w 403414"/>
                <a:gd name="connsiteY8" fmla="*/ 107745 h 255639"/>
                <a:gd name="connsiteX0" fmla="*/ 28679 w 410738"/>
                <a:gd name="connsiteY0" fmla="*/ 107745 h 255639"/>
                <a:gd name="connsiteX1" fmla="*/ 126631 w 410738"/>
                <a:gd name="connsiteY1" fmla="*/ 0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28679 w 410738"/>
                <a:gd name="connsiteY8" fmla="*/ 107745 h 255639"/>
                <a:gd name="connsiteX0" fmla="*/ 28679 w 410738"/>
                <a:gd name="connsiteY0" fmla="*/ 107745 h 255639"/>
                <a:gd name="connsiteX1" fmla="*/ 138811 w 410738"/>
                <a:gd name="connsiteY1" fmla="*/ 14648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28679 w 410738"/>
                <a:gd name="connsiteY8" fmla="*/ 107745 h 255639"/>
                <a:gd name="connsiteX0" fmla="*/ 48800 w 410738"/>
                <a:gd name="connsiteY0" fmla="*/ 109597 h 255639"/>
                <a:gd name="connsiteX1" fmla="*/ 138811 w 410738"/>
                <a:gd name="connsiteY1" fmla="*/ 14648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48800 w 410738"/>
                <a:gd name="connsiteY8" fmla="*/ 109597 h 255639"/>
                <a:gd name="connsiteX0" fmla="*/ 39357 w 401295"/>
                <a:gd name="connsiteY0" fmla="*/ 109597 h 255639"/>
                <a:gd name="connsiteX1" fmla="*/ 129368 w 401295"/>
                <a:gd name="connsiteY1" fmla="*/ 14648 h 255639"/>
                <a:gd name="connsiteX2" fmla="*/ 281988 w 401295"/>
                <a:gd name="connsiteY2" fmla="*/ 0 h 255639"/>
                <a:gd name="connsiteX3" fmla="*/ 401295 w 401295"/>
                <a:gd name="connsiteY3" fmla="*/ 119307 h 255639"/>
                <a:gd name="connsiteX4" fmla="*/ 401295 w 401295"/>
                <a:gd name="connsiteY4" fmla="*/ 136332 h 255639"/>
                <a:gd name="connsiteX5" fmla="*/ 281988 w 401295"/>
                <a:gd name="connsiteY5" fmla="*/ 255639 h 255639"/>
                <a:gd name="connsiteX6" fmla="*/ 117188 w 401295"/>
                <a:gd name="connsiteY6" fmla="*/ 255639 h 255639"/>
                <a:gd name="connsiteX7" fmla="*/ 0 w 401295"/>
                <a:gd name="connsiteY7" fmla="*/ 150054 h 255639"/>
                <a:gd name="connsiteX8" fmla="*/ 39357 w 401295"/>
                <a:gd name="connsiteY8" fmla="*/ 109597 h 255639"/>
                <a:gd name="connsiteX0" fmla="*/ 262978 w 624916"/>
                <a:gd name="connsiteY0" fmla="*/ 109597 h 255639"/>
                <a:gd name="connsiteX1" fmla="*/ 352989 w 624916"/>
                <a:gd name="connsiteY1" fmla="*/ 14648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62978 w 624916"/>
                <a:gd name="connsiteY8" fmla="*/ 109597 h 255639"/>
                <a:gd name="connsiteX0" fmla="*/ 235355 w 624916"/>
                <a:gd name="connsiteY0" fmla="*/ 98165 h 255639"/>
                <a:gd name="connsiteX1" fmla="*/ 352989 w 624916"/>
                <a:gd name="connsiteY1" fmla="*/ 14648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52989 w 624916"/>
                <a:gd name="connsiteY1" fmla="*/ 14648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55920 w 645481"/>
                <a:gd name="connsiteY0" fmla="*/ 98165 h 255639"/>
                <a:gd name="connsiteX1" fmla="*/ 410365 w 645481"/>
                <a:gd name="connsiteY1" fmla="*/ 33309 h 255639"/>
                <a:gd name="connsiteX2" fmla="*/ 526174 w 645481"/>
                <a:gd name="connsiteY2" fmla="*/ 0 h 255639"/>
                <a:gd name="connsiteX3" fmla="*/ 645481 w 645481"/>
                <a:gd name="connsiteY3" fmla="*/ 119307 h 255639"/>
                <a:gd name="connsiteX4" fmla="*/ 645481 w 645481"/>
                <a:gd name="connsiteY4" fmla="*/ 136332 h 255639"/>
                <a:gd name="connsiteX5" fmla="*/ 526174 w 645481"/>
                <a:gd name="connsiteY5" fmla="*/ 255639 h 255639"/>
                <a:gd name="connsiteX6" fmla="*/ 361374 w 645481"/>
                <a:gd name="connsiteY6" fmla="*/ 255639 h 255639"/>
                <a:gd name="connsiteX7" fmla="*/ 0 w 645481"/>
                <a:gd name="connsiteY7" fmla="*/ 175364 h 255639"/>
                <a:gd name="connsiteX8" fmla="*/ 255920 w 645481"/>
                <a:gd name="connsiteY8" fmla="*/ 98165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481" h="255639">
                  <a:moveTo>
                    <a:pt x="255920" y="98165"/>
                  </a:moveTo>
                  <a:cubicBezTo>
                    <a:pt x="338578" y="67095"/>
                    <a:pt x="363156" y="52989"/>
                    <a:pt x="410365" y="33309"/>
                  </a:cubicBezTo>
                  <a:cubicBezTo>
                    <a:pt x="476704" y="13131"/>
                    <a:pt x="487571" y="11103"/>
                    <a:pt x="526174" y="0"/>
                  </a:cubicBezTo>
                  <a:cubicBezTo>
                    <a:pt x="592065" y="0"/>
                    <a:pt x="645481" y="53416"/>
                    <a:pt x="645481" y="119307"/>
                  </a:cubicBezTo>
                  <a:lnTo>
                    <a:pt x="645481" y="136332"/>
                  </a:lnTo>
                  <a:cubicBezTo>
                    <a:pt x="645481" y="202223"/>
                    <a:pt x="592065" y="255639"/>
                    <a:pt x="526174" y="255639"/>
                  </a:cubicBezTo>
                  <a:lnTo>
                    <a:pt x="361374" y="255639"/>
                  </a:lnTo>
                  <a:cubicBezTo>
                    <a:pt x="295483" y="255639"/>
                    <a:pt x="0" y="241255"/>
                    <a:pt x="0" y="175364"/>
                  </a:cubicBezTo>
                  <a:cubicBezTo>
                    <a:pt x="13119" y="161878"/>
                    <a:pt x="202796" y="114505"/>
                    <a:pt x="255920" y="98165"/>
                  </a:cubicBezTo>
                  <a:close/>
                </a:path>
              </a:pathLst>
            </a:cu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30" name="Rounded Rectangle 229"/>
            <p:cNvSpPr/>
            <p:nvPr/>
          </p:nvSpPr>
          <p:spPr>
            <a:xfrm rot="19145835">
              <a:off x="5510732" y="2424120"/>
              <a:ext cx="148169"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31" name="Rounded Rectangle 47"/>
            <p:cNvSpPr/>
            <p:nvPr/>
          </p:nvSpPr>
          <p:spPr>
            <a:xfrm rot="16431470">
              <a:off x="5862329" y="2571467"/>
              <a:ext cx="304717" cy="74524"/>
            </a:xfrm>
            <a:custGeom>
              <a:avLst/>
              <a:gdLst>
                <a:gd name="connsiteX0" fmla="*/ 0 w 1045273"/>
                <a:gd name="connsiteY0" fmla="*/ 119307 h 255639"/>
                <a:gd name="connsiteX1" fmla="*/ 119307 w 1045273"/>
                <a:gd name="connsiteY1" fmla="*/ 0 h 255639"/>
                <a:gd name="connsiteX2" fmla="*/ 925966 w 1045273"/>
                <a:gd name="connsiteY2" fmla="*/ 0 h 255639"/>
                <a:gd name="connsiteX3" fmla="*/ 1045273 w 1045273"/>
                <a:gd name="connsiteY3" fmla="*/ 119307 h 255639"/>
                <a:gd name="connsiteX4" fmla="*/ 1045273 w 1045273"/>
                <a:gd name="connsiteY4" fmla="*/ 136332 h 255639"/>
                <a:gd name="connsiteX5" fmla="*/ 925966 w 1045273"/>
                <a:gd name="connsiteY5" fmla="*/ 255639 h 255639"/>
                <a:gd name="connsiteX6" fmla="*/ 119307 w 1045273"/>
                <a:gd name="connsiteY6" fmla="*/ 255639 h 255639"/>
                <a:gd name="connsiteX7" fmla="*/ 0 w 1045273"/>
                <a:gd name="connsiteY7" fmla="*/ 136332 h 255639"/>
                <a:gd name="connsiteX8" fmla="*/ 0 w 1045273"/>
                <a:gd name="connsiteY8" fmla="*/ 119307 h 255639"/>
                <a:gd name="connsiteX0" fmla="*/ 0 w 1045273"/>
                <a:gd name="connsiteY0" fmla="*/ 119307 h 255639"/>
                <a:gd name="connsiteX1" fmla="*/ 138645 w 1045273"/>
                <a:gd name="connsiteY1" fmla="*/ 8019 h 255639"/>
                <a:gd name="connsiteX2" fmla="*/ 925966 w 1045273"/>
                <a:gd name="connsiteY2" fmla="*/ 0 h 255639"/>
                <a:gd name="connsiteX3" fmla="*/ 1045273 w 1045273"/>
                <a:gd name="connsiteY3" fmla="*/ 119307 h 255639"/>
                <a:gd name="connsiteX4" fmla="*/ 1045273 w 1045273"/>
                <a:gd name="connsiteY4" fmla="*/ 136332 h 255639"/>
                <a:gd name="connsiteX5" fmla="*/ 925966 w 1045273"/>
                <a:gd name="connsiteY5" fmla="*/ 255639 h 255639"/>
                <a:gd name="connsiteX6" fmla="*/ 119307 w 1045273"/>
                <a:gd name="connsiteY6" fmla="*/ 255639 h 255639"/>
                <a:gd name="connsiteX7" fmla="*/ 0 w 1045273"/>
                <a:gd name="connsiteY7" fmla="*/ 136332 h 255639"/>
                <a:gd name="connsiteX8" fmla="*/ 0 w 1045273"/>
                <a:gd name="connsiteY8" fmla="*/ 119307 h 255639"/>
                <a:gd name="connsiteX0" fmla="*/ 0 w 1045273"/>
                <a:gd name="connsiteY0" fmla="*/ 119307 h 255639"/>
                <a:gd name="connsiteX1" fmla="*/ 138645 w 1045273"/>
                <a:gd name="connsiteY1" fmla="*/ 8019 h 255639"/>
                <a:gd name="connsiteX2" fmla="*/ 925966 w 1045273"/>
                <a:gd name="connsiteY2" fmla="*/ 0 h 255639"/>
                <a:gd name="connsiteX3" fmla="*/ 1045273 w 1045273"/>
                <a:gd name="connsiteY3" fmla="*/ 119307 h 255639"/>
                <a:gd name="connsiteX4" fmla="*/ 1045273 w 1045273"/>
                <a:gd name="connsiteY4" fmla="*/ 136332 h 255639"/>
                <a:gd name="connsiteX5" fmla="*/ 925966 w 1045273"/>
                <a:gd name="connsiteY5" fmla="*/ 255639 h 255639"/>
                <a:gd name="connsiteX6" fmla="*/ 119307 w 1045273"/>
                <a:gd name="connsiteY6" fmla="*/ 255639 h 255639"/>
                <a:gd name="connsiteX7" fmla="*/ 0 w 1045273"/>
                <a:gd name="connsiteY7" fmla="*/ 136332 h 255639"/>
                <a:gd name="connsiteX8" fmla="*/ 0 w 1045273"/>
                <a:gd name="connsiteY8" fmla="*/ 119307 h 255639"/>
                <a:gd name="connsiteX0" fmla="*/ 0 w 1045273"/>
                <a:gd name="connsiteY0" fmla="*/ 119307 h 255639"/>
                <a:gd name="connsiteX1" fmla="*/ 138645 w 1045273"/>
                <a:gd name="connsiteY1" fmla="*/ 8019 h 255639"/>
                <a:gd name="connsiteX2" fmla="*/ 925966 w 1045273"/>
                <a:gd name="connsiteY2" fmla="*/ 0 h 255639"/>
                <a:gd name="connsiteX3" fmla="*/ 1045273 w 1045273"/>
                <a:gd name="connsiteY3" fmla="*/ 119307 h 255639"/>
                <a:gd name="connsiteX4" fmla="*/ 1045273 w 1045273"/>
                <a:gd name="connsiteY4" fmla="*/ 136332 h 255639"/>
                <a:gd name="connsiteX5" fmla="*/ 925966 w 1045273"/>
                <a:gd name="connsiteY5" fmla="*/ 255639 h 255639"/>
                <a:gd name="connsiteX6" fmla="*/ 119307 w 1045273"/>
                <a:gd name="connsiteY6" fmla="*/ 255639 h 255639"/>
                <a:gd name="connsiteX7" fmla="*/ 0 w 1045273"/>
                <a:gd name="connsiteY7" fmla="*/ 136332 h 255639"/>
                <a:gd name="connsiteX8" fmla="*/ 0 w 1045273"/>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273" h="255639">
                  <a:moveTo>
                    <a:pt x="0" y="119307"/>
                  </a:moveTo>
                  <a:cubicBezTo>
                    <a:pt x="29872" y="68825"/>
                    <a:pt x="76684" y="45910"/>
                    <a:pt x="138645" y="8019"/>
                  </a:cubicBezTo>
                  <a:cubicBezTo>
                    <a:pt x="407531" y="8019"/>
                    <a:pt x="657080" y="0"/>
                    <a:pt x="925966" y="0"/>
                  </a:cubicBezTo>
                  <a:cubicBezTo>
                    <a:pt x="991857" y="0"/>
                    <a:pt x="1045273" y="53416"/>
                    <a:pt x="1045273" y="119307"/>
                  </a:cubicBezTo>
                  <a:lnTo>
                    <a:pt x="1045273" y="136332"/>
                  </a:lnTo>
                  <a:cubicBezTo>
                    <a:pt x="1045273" y="202223"/>
                    <a:pt x="991857" y="255639"/>
                    <a:pt x="925966" y="255639"/>
                  </a:cubicBezTo>
                  <a:lnTo>
                    <a:pt x="119307" y="255639"/>
                  </a:lnTo>
                  <a:cubicBezTo>
                    <a:pt x="53416" y="255639"/>
                    <a:pt x="0" y="202223"/>
                    <a:pt x="0" y="136332"/>
                  </a:cubicBezTo>
                  <a:lnTo>
                    <a:pt x="0" y="119307"/>
                  </a:lnTo>
                  <a:close/>
                </a:path>
              </a:pathLst>
            </a:cu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32" name="Rounded Rectangle 48"/>
            <p:cNvSpPr/>
            <p:nvPr/>
          </p:nvSpPr>
          <p:spPr>
            <a:xfrm rot="16457294">
              <a:off x="5933242" y="2320040"/>
              <a:ext cx="204442" cy="75125"/>
            </a:xfrm>
            <a:custGeom>
              <a:avLst/>
              <a:gdLst>
                <a:gd name="connsiteX0" fmla="*/ 0 w 737861"/>
                <a:gd name="connsiteY0" fmla="*/ 119307 h 255639"/>
                <a:gd name="connsiteX1" fmla="*/ 119307 w 737861"/>
                <a:gd name="connsiteY1" fmla="*/ 0 h 255639"/>
                <a:gd name="connsiteX2" fmla="*/ 618554 w 737861"/>
                <a:gd name="connsiteY2" fmla="*/ 0 h 255639"/>
                <a:gd name="connsiteX3" fmla="*/ 737861 w 737861"/>
                <a:gd name="connsiteY3" fmla="*/ 119307 h 255639"/>
                <a:gd name="connsiteX4" fmla="*/ 737861 w 737861"/>
                <a:gd name="connsiteY4" fmla="*/ 136332 h 255639"/>
                <a:gd name="connsiteX5" fmla="*/ 618554 w 737861"/>
                <a:gd name="connsiteY5" fmla="*/ 255639 h 255639"/>
                <a:gd name="connsiteX6" fmla="*/ 119307 w 737861"/>
                <a:gd name="connsiteY6" fmla="*/ 255639 h 255639"/>
                <a:gd name="connsiteX7" fmla="*/ 0 w 737861"/>
                <a:gd name="connsiteY7" fmla="*/ 136332 h 255639"/>
                <a:gd name="connsiteX8" fmla="*/ 0 w 737861"/>
                <a:gd name="connsiteY8" fmla="*/ 119307 h 255639"/>
                <a:gd name="connsiteX0" fmla="*/ 0 w 737861"/>
                <a:gd name="connsiteY0" fmla="*/ 119307 h 255639"/>
                <a:gd name="connsiteX1" fmla="*/ 119307 w 737861"/>
                <a:gd name="connsiteY1" fmla="*/ 0 h 255639"/>
                <a:gd name="connsiteX2" fmla="*/ 618554 w 737861"/>
                <a:gd name="connsiteY2" fmla="*/ 0 h 255639"/>
                <a:gd name="connsiteX3" fmla="*/ 737861 w 737861"/>
                <a:gd name="connsiteY3" fmla="*/ 119307 h 255639"/>
                <a:gd name="connsiteX4" fmla="*/ 737861 w 737861"/>
                <a:gd name="connsiteY4" fmla="*/ 136332 h 255639"/>
                <a:gd name="connsiteX5" fmla="*/ 618554 w 737861"/>
                <a:gd name="connsiteY5" fmla="*/ 255639 h 255639"/>
                <a:gd name="connsiteX6" fmla="*/ 119307 w 737861"/>
                <a:gd name="connsiteY6" fmla="*/ 255639 h 255639"/>
                <a:gd name="connsiteX7" fmla="*/ 0 w 737861"/>
                <a:gd name="connsiteY7" fmla="*/ 136332 h 255639"/>
                <a:gd name="connsiteX8" fmla="*/ 0 w 737861"/>
                <a:gd name="connsiteY8" fmla="*/ 119307 h 255639"/>
                <a:gd name="connsiteX0" fmla="*/ 0 w 737861"/>
                <a:gd name="connsiteY0" fmla="*/ 119307 h 255639"/>
                <a:gd name="connsiteX1" fmla="*/ 119307 w 737861"/>
                <a:gd name="connsiteY1" fmla="*/ 0 h 255639"/>
                <a:gd name="connsiteX2" fmla="*/ 618554 w 737861"/>
                <a:gd name="connsiteY2" fmla="*/ 0 h 255639"/>
                <a:gd name="connsiteX3" fmla="*/ 737861 w 737861"/>
                <a:gd name="connsiteY3" fmla="*/ 119307 h 255639"/>
                <a:gd name="connsiteX4" fmla="*/ 618554 w 737861"/>
                <a:gd name="connsiteY4" fmla="*/ 255639 h 255639"/>
                <a:gd name="connsiteX5" fmla="*/ 119307 w 737861"/>
                <a:gd name="connsiteY5" fmla="*/ 255639 h 255639"/>
                <a:gd name="connsiteX6" fmla="*/ 0 w 737861"/>
                <a:gd name="connsiteY6" fmla="*/ 136332 h 255639"/>
                <a:gd name="connsiteX7" fmla="*/ 0 w 737861"/>
                <a:gd name="connsiteY7" fmla="*/ 119307 h 255639"/>
                <a:gd name="connsiteX0" fmla="*/ 0 w 701298"/>
                <a:gd name="connsiteY0" fmla="*/ 130347 h 266679"/>
                <a:gd name="connsiteX1" fmla="*/ 119307 w 701298"/>
                <a:gd name="connsiteY1" fmla="*/ 11040 h 266679"/>
                <a:gd name="connsiteX2" fmla="*/ 618554 w 701298"/>
                <a:gd name="connsiteY2" fmla="*/ 11040 h 266679"/>
                <a:gd name="connsiteX3" fmla="*/ 701298 w 701298"/>
                <a:gd name="connsiteY3" fmla="*/ 38681 h 266679"/>
                <a:gd name="connsiteX4" fmla="*/ 618554 w 701298"/>
                <a:gd name="connsiteY4" fmla="*/ 266679 h 266679"/>
                <a:gd name="connsiteX5" fmla="*/ 119307 w 701298"/>
                <a:gd name="connsiteY5" fmla="*/ 266679 h 266679"/>
                <a:gd name="connsiteX6" fmla="*/ 0 w 701298"/>
                <a:gd name="connsiteY6" fmla="*/ 147372 h 266679"/>
                <a:gd name="connsiteX7" fmla="*/ 0 w 701298"/>
                <a:gd name="connsiteY7" fmla="*/ 130347 h 266679"/>
                <a:gd name="connsiteX0" fmla="*/ 0 w 701298"/>
                <a:gd name="connsiteY0" fmla="*/ 119352 h 255684"/>
                <a:gd name="connsiteX1" fmla="*/ 119307 w 701298"/>
                <a:gd name="connsiteY1" fmla="*/ 45 h 255684"/>
                <a:gd name="connsiteX2" fmla="*/ 618554 w 701298"/>
                <a:gd name="connsiteY2" fmla="*/ 45 h 255684"/>
                <a:gd name="connsiteX3" fmla="*/ 701298 w 701298"/>
                <a:gd name="connsiteY3" fmla="*/ 27686 h 255684"/>
                <a:gd name="connsiteX4" fmla="*/ 618554 w 701298"/>
                <a:gd name="connsiteY4" fmla="*/ 255684 h 255684"/>
                <a:gd name="connsiteX5" fmla="*/ 119307 w 701298"/>
                <a:gd name="connsiteY5" fmla="*/ 255684 h 255684"/>
                <a:gd name="connsiteX6" fmla="*/ 0 w 701298"/>
                <a:gd name="connsiteY6" fmla="*/ 136377 h 255684"/>
                <a:gd name="connsiteX7" fmla="*/ 0 w 701298"/>
                <a:gd name="connsiteY7" fmla="*/ 119352 h 255684"/>
                <a:gd name="connsiteX0" fmla="*/ 0 w 701298"/>
                <a:gd name="connsiteY0" fmla="*/ 119352 h 257701"/>
                <a:gd name="connsiteX1" fmla="*/ 119307 w 701298"/>
                <a:gd name="connsiteY1" fmla="*/ 45 h 257701"/>
                <a:gd name="connsiteX2" fmla="*/ 618554 w 701298"/>
                <a:gd name="connsiteY2" fmla="*/ 45 h 257701"/>
                <a:gd name="connsiteX3" fmla="*/ 701298 w 701298"/>
                <a:gd name="connsiteY3" fmla="*/ 27686 h 257701"/>
                <a:gd name="connsiteX4" fmla="*/ 432359 w 701298"/>
                <a:gd name="connsiteY4" fmla="*/ 257701 h 257701"/>
                <a:gd name="connsiteX5" fmla="*/ 119307 w 701298"/>
                <a:gd name="connsiteY5" fmla="*/ 255684 h 257701"/>
                <a:gd name="connsiteX6" fmla="*/ 0 w 701298"/>
                <a:gd name="connsiteY6" fmla="*/ 136377 h 257701"/>
                <a:gd name="connsiteX7" fmla="*/ 0 w 701298"/>
                <a:gd name="connsiteY7" fmla="*/ 119352 h 2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298" h="257701">
                  <a:moveTo>
                    <a:pt x="0" y="119352"/>
                  </a:moveTo>
                  <a:cubicBezTo>
                    <a:pt x="0" y="53461"/>
                    <a:pt x="53416" y="45"/>
                    <a:pt x="119307" y="45"/>
                  </a:cubicBezTo>
                  <a:lnTo>
                    <a:pt x="618554" y="45"/>
                  </a:lnTo>
                  <a:cubicBezTo>
                    <a:pt x="684445" y="45"/>
                    <a:pt x="653983" y="-2331"/>
                    <a:pt x="701298" y="27686"/>
                  </a:cubicBezTo>
                  <a:lnTo>
                    <a:pt x="432359" y="257701"/>
                  </a:lnTo>
                  <a:lnTo>
                    <a:pt x="119307" y="255684"/>
                  </a:lnTo>
                  <a:cubicBezTo>
                    <a:pt x="53416" y="255684"/>
                    <a:pt x="0" y="202268"/>
                    <a:pt x="0" y="136377"/>
                  </a:cubicBezTo>
                  <a:lnTo>
                    <a:pt x="0" y="119352"/>
                  </a:lnTo>
                  <a:close/>
                </a:path>
              </a:pathLst>
            </a:cu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33" name="Rounded Rectangle 21"/>
            <p:cNvSpPr/>
            <p:nvPr/>
          </p:nvSpPr>
          <p:spPr>
            <a:xfrm rot="15519062">
              <a:off x="5808781" y="2575367"/>
              <a:ext cx="260031" cy="77900"/>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 name="connsiteX0" fmla="*/ 0 w 1078669"/>
                <a:gd name="connsiteY0" fmla="*/ 153102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0" fmla="*/ 0 w 1078669"/>
                <a:gd name="connsiteY0" fmla="*/ 153102 h 255639"/>
                <a:gd name="connsiteX1" fmla="*/ 358739 w 1078669"/>
                <a:gd name="connsiteY1" fmla="*/ 68744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0" fmla="*/ 0 w 1078669"/>
                <a:gd name="connsiteY0" fmla="*/ 153102 h 255639"/>
                <a:gd name="connsiteX1" fmla="*/ 378462 w 1078669"/>
                <a:gd name="connsiteY1" fmla="*/ 88531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0" fmla="*/ 0 w 1078669"/>
                <a:gd name="connsiteY0" fmla="*/ 153102 h 255639"/>
                <a:gd name="connsiteX1" fmla="*/ 378462 w 1078669"/>
                <a:gd name="connsiteY1" fmla="*/ 88531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0" fmla="*/ 0 w 1078669"/>
                <a:gd name="connsiteY0" fmla="*/ 153465 h 256002"/>
                <a:gd name="connsiteX1" fmla="*/ 378462 w 1078669"/>
                <a:gd name="connsiteY1" fmla="*/ 88894 h 256002"/>
                <a:gd name="connsiteX2" fmla="*/ 959362 w 1078669"/>
                <a:gd name="connsiteY2" fmla="*/ 363 h 256002"/>
                <a:gd name="connsiteX3" fmla="*/ 1078669 w 1078669"/>
                <a:gd name="connsiteY3" fmla="*/ 119670 h 256002"/>
                <a:gd name="connsiteX4" fmla="*/ 1078669 w 1078669"/>
                <a:gd name="connsiteY4" fmla="*/ 136695 h 256002"/>
                <a:gd name="connsiteX5" fmla="*/ 959362 w 1078669"/>
                <a:gd name="connsiteY5" fmla="*/ 256002 h 256002"/>
                <a:gd name="connsiteX6" fmla="*/ 107332 w 1078669"/>
                <a:gd name="connsiteY6" fmla="*/ 256002 h 256002"/>
                <a:gd name="connsiteX7" fmla="*/ 0 w 1078669"/>
                <a:gd name="connsiteY7" fmla="*/ 153465 h 256002"/>
                <a:gd name="connsiteX0" fmla="*/ 0 w 1078669"/>
                <a:gd name="connsiteY0" fmla="*/ 157614 h 260151"/>
                <a:gd name="connsiteX1" fmla="*/ 378462 w 1078669"/>
                <a:gd name="connsiteY1" fmla="*/ 93043 h 260151"/>
                <a:gd name="connsiteX2" fmla="*/ 959362 w 1078669"/>
                <a:gd name="connsiteY2" fmla="*/ 4512 h 260151"/>
                <a:gd name="connsiteX3" fmla="*/ 1078669 w 1078669"/>
                <a:gd name="connsiteY3" fmla="*/ 123819 h 260151"/>
                <a:gd name="connsiteX4" fmla="*/ 1078669 w 1078669"/>
                <a:gd name="connsiteY4" fmla="*/ 140844 h 260151"/>
                <a:gd name="connsiteX5" fmla="*/ 959362 w 1078669"/>
                <a:gd name="connsiteY5" fmla="*/ 260151 h 260151"/>
                <a:gd name="connsiteX6" fmla="*/ 107332 w 1078669"/>
                <a:gd name="connsiteY6" fmla="*/ 260151 h 260151"/>
                <a:gd name="connsiteX7" fmla="*/ 0 w 1078669"/>
                <a:gd name="connsiteY7" fmla="*/ 157614 h 260151"/>
                <a:gd name="connsiteX0" fmla="*/ 0 w 1078669"/>
                <a:gd name="connsiteY0" fmla="*/ 157614 h 260151"/>
                <a:gd name="connsiteX1" fmla="*/ 378462 w 1078669"/>
                <a:gd name="connsiteY1" fmla="*/ 93043 h 260151"/>
                <a:gd name="connsiteX2" fmla="*/ 959362 w 1078669"/>
                <a:gd name="connsiteY2" fmla="*/ 4512 h 260151"/>
                <a:gd name="connsiteX3" fmla="*/ 1078669 w 1078669"/>
                <a:gd name="connsiteY3" fmla="*/ 123819 h 260151"/>
                <a:gd name="connsiteX4" fmla="*/ 1078669 w 1078669"/>
                <a:gd name="connsiteY4" fmla="*/ 140844 h 260151"/>
                <a:gd name="connsiteX5" fmla="*/ 959362 w 1078669"/>
                <a:gd name="connsiteY5" fmla="*/ 260151 h 260151"/>
                <a:gd name="connsiteX6" fmla="*/ 107332 w 1078669"/>
                <a:gd name="connsiteY6" fmla="*/ 260151 h 260151"/>
                <a:gd name="connsiteX7" fmla="*/ 0 w 1078669"/>
                <a:gd name="connsiteY7" fmla="*/ 157614 h 260151"/>
                <a:gd name="connsiteX0" fmla="*/ 0 w 1078669"/>
                <a:gd name="connsiteY0" fmla="*/ 164683 h 267220"/>
                <a:gd name="connsiteX1" fmla="*/ 378462 w 1078669"/>
                <a:gd name="connsiteY1" fmla="*/ 100112 h 267220"/>
                <a:gd name="connsiteX2" fmla="*/ 959362 w 1078669"/>
                <a:gd name="connsiteY2" fmla="*/ 11581 h 267220"/>
                <a:gd name="connsiteX3" fmla="*/ 1078669 w 1078669"/>
                <a:gd name="connsiteY3" fmla="*/ 130888 h 267220"/>
                <a:gd name="connsiteX4" fmla="*/ 1078669 w 1078669"/>
                <a:gd name="connsiteY4" fmla="*/ 147913 h 267220"/>
                <a:gd name="connsiteX5" fmla="*/ 959362 w 1078669"/>
                <a:gd name="connsiteY5" fmla="*/ 267220 h 267220"/>
                <a:gd name="connsiteX6" fmla="*/ 107332 w 1078669"/>
                <a:gd name="connsiteY6" fmla="*/ 267220 h 267220"/>
                <a:gd name="connsiteX7" fmla="*/ 0 w 1078669"/>
                <a:gd name="connsiteY7" fmla="*/ 164683 h 267220"/>
                <a:gd name="connsiteX0" fmla="*/ 0 w 1080668"/>
                <a:gd name="connsiteY0" fmla="*/ 182804 h 267220"/>
                <a:gd name="connsiteX1" fmla="*/ 380461 w 1080668"/>
                <a:gd name="connsiteY1" fmla="*/ 100112 h 267220"/>
                <a:gd name="connsiteX2" fmla="*/ 961361 w 1080668"/>
                <a:gd name="connsiteY2" fmla="*/ 11581 h 267220"/>
                <a:gd name="connsiteX3" fmla="*/ 1080668 w 1080668"/>
                <a:gd name="connsiteY3" fmla="*/ 130888 h 267220"/>
                <a:gd name="connsiteX4" fmla="*/ 1080668 w 1080668"/>
                <a:gd name="connsiteY4" fmla="*/ 147913 h 267220"/>
                <a:gd name="connsiteX5" fmla="*/ 961361 w 1080668"/>
                <a:gd name="connsiteY5" fmla="*/ 267220 h 267220"/>
                <a:gd name="connsiteX6" fmla="*/ 109331 w 1080668"/>
                <a:gd name="connsiteY6" fmla="*/ 267220 h 267220"/>
                <a:gd name="connsiteX7" fmla="*/ 0 w 1080668"/>
                <a:gd name="connsiteY7" fmla="*/ 182804 h 267220"/>
                <a:gd name="connsiteX0" fmla="*/ 0 w 1080668"/>
                <a:gd name="connsiteY0" fmla="*/ 182804 h 267220"/>
                <a:gd name="connsiteX1" fmla="*/ 380461 w 1080668"/>
                <a:gd name="connsiteY1" fmla="*/ 100112 h 267220"/>
                <a:gd name="connsiteX2" fmla="*/ 961361 w 1080668"/>
                <a:gd name="connsiteY2" fmla="*/ 11581 h 267220"/>
                <a:gd name="connsiteX3" fmla="*/ 1080668 w 1080668"/>
                <a:gd name="connsiteY3" fmla="*/ 130888 h 267220"/>
                <a:gd name="connsiteX4" fmla="*/ 1080668 w 1080668"/>
                <a:gd name="connsiteY4" fmla="*/ 147913 h 267220"/>
                <a:gd name="connsiteX5" fmla="*/ 961361 w 1080668"/>
                <a:gd name="connsiteY5" fmla="*/ 267220 h 267220"/>
                <a:gd name="connsiteX6" fmla="*/ 109331 w 1080668"/>
                <a:gd name="connsiteY6" fmla="*/ 267220 h 267220"/>
                <a:gd name="connsiteX7" fmla="*/ 0 w 1080668"/>
                <a:gd name="connsiteY7" fmla="*/ 182804 h 267220"/>
                <a:gd name="connsiteX0" fmla="*/ 0 w 1069185"/>
                <a:gd name="connsiteY0" fmla="*/ 195510 h 267220"/>
                <a:gd name="connsiteX1" fmla="*/ 368978 w 1069185"/>
                <a:gd name="connsiteY1" fmla="*/ 100112 h 267220"/>
                <a:gd name="connsiteX2" fmla="*/ 949878 w 1069185"/>
                <a:gd name="connsiteY2" fmla="*/ 11581 h 267220"/>
                <a:gd name="connsiteX3" fmla="*/ 1069185 w 1069185"/>
                <a:gd name="connsiteY3" fmla="*/ 130888 h 267220"/>
                <a:gd name="connsiteX4" fmla="*/ 1069185 w 1069185"/>
                <a:gd name="connsiteY4" fmla="*/ 147913 h 267220"/>
                <a:gd name="connsiteX5" fmla="*/ 949878 w 1069185"/>
                <a:gd name="connsiteY5" fmla="*/ 267220 h 267220"/>
                <a:gd name="connsiteX6" fmla="*/ 97848 w 1069185"/>
                <a:gd name="connsiteY6" fmla="*/ 267220 h 267220"/>
                <a:gd name="connsiteX7" fmla="*/ 0 w 1069185"/>
                <a:gd name="connsiteY7" fmla="*/ 195510 h 267220"/>
                <a:gd name="connsiteX0" fmla="*/ 0 w 1069185"/>
                <a:gd name="connsiteY0" fmla="*/ 195510 h 267220"/>
                <a:gd name="connsiteX1" fmla="*/ 368978 w 1069185"/>
                <a:gd name="connsiteY1" fmla="*/ 100112 h 267220"/>
                <a:gd name="connsiteX2" fmla="*/ 949878 w 1069185"/>
                <a:gd name="connsiteY2" fmla="*/ 11581 h 267220"/>
                <a:gd name="connsiteX3" fmla="*/ 1069185 w 1069185"/>
                <a:gd name="connsiteY3" fmla="*/ 130888 h 267220"/>
                <a:gd name="connsiteX4" fmla="*/ 1069185 w 1069185"/>
                <a:gd name="connsiteY4" fmla="*/ 147913 h 267220"/>
                <a:gd name="connsiteX5" fmla="*/ 949878 w 1069185"/>
                <a:gd name="connsiteY5" fmla="*/ 267220 h 267220"/>
                <a:gd name="connsiteX6" fmla="*/ 134797 w 1069185"/>
                <a:gd name="connsiteY6" fmla="*/ 259307 h 267220"/>
                <a:gd name="connsiteX7" fmla="*/ 0 w 1069185"/>
                <a:gd name="connsiteY7" fmla="*/ 195510 h 267220"/>
                <a:gd name="connsiteX0" fmla="*/ 0 w 1069185"/>
                <a:gd name="connsiteY0" fmla="*/ 195510 h 267220"/>
                <a:gd name="connsiteX1" fmla="*/ 368978 w 1069185"/>
                <a:gd name="connsiteY1" fmla="*/ 100112 h 267220"/>
                <a:gd name="connsiteX2" fmla="*/ 949878 w 1069185"/>
                <a:gd name="connsiteY2" fmla="*/ 11581 h 267220"/>
                <a:gd name="connsiteX3" fmla="*/ 1069185 w 1069185"/>
                <a:gd name="connsiteY3" fmla="*/ 130888 h 267220"/>
                <a:gd name="connsiteX4" fmla="*/ 1069185 w 1069185"/>
                <a:gd name="connsiteY4" fmla="*/ 147913 h 267220"/>
                <a:gd name="connsiteX5" fmla="*/ 949878 w 1069185"/>
                <a:gd name="connsiteY5" fmla="*/ 267220 h 267220"/>
                <a:gd name="connsiteX6" fmla="*/ 134797 w 1069185"/>
                <a:gd name="connsiteY6" fmla="*/ 259307 h 267220"/>
                <a:gd name="connsiteX7" fmla="*/ 0 w 1069185"/>
                <a:gd name="connsiteY7" fmla="*/ 195510 h 26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185" h="267220">
                  <a:moveTo>
                    <a:pt x="0" y="195510"/>
                  </a:moveTo>
                  <a:lnTo>
                    <a:pt x="368978" y="100112"/>
                  </a:lnTo>
                  <a:cubicBezTo>
                    <a:pt x="564484" y="59458"/>
                    <a:pt x="809431" y="-32223"/>
                    <a:pt x="949878" y="11581"/>
                  </a:cubicBezTo>
                  <a:cubicBezTo>
                    <a:pt x="1002411" y="10018"/>
                    <a:pt x="1069185" y="64997"/>
                    <a:pt x="1069185" y="130888"/>
                  </a:cubicBezTo>
                  <a:lnTo>
                    <a:pt x="1069185" y="147913"/>
                  </a:lnTo>
                  <a:cubicBezTo>
                    <a:pt x="1069185" y="213804"/>
                    <a:pt x="1015769" y="267220"/>
                    <a:pt x="949878" y="267220"/>
                  </a:cubicBezTo>
                  <a:lnTo>
                    <a:pt x="134797" y="259307"/>
                  </a:lnTo>
                  <a:cubicBezTo>
                    <a:pt x="65660" y="253682"/>
                    <a:pt x="58796" y="248178"/>
                    <a:pt x="0" y="195510"/>
                  </a:cubicBez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34" name="Rounded Rectangle 233"/>
            <p:cNvSpPr/>
            <p:nvPr/>
          </p:nvSpPr>
          <p:spPr>
            <a:xfrm rot="15543457">
              <a:off x="5764603" y="2320772"/>
              <a:ext cx="2609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35" name="Rounded Rectangle 51"/>
            <p:cNvSpPr/>
            <p:nvPr/>
          </p:nvSpPr>
          <p:spPr>
            <a:xfrm rot="14598894">
              <a:off x="5647749" y="2357790"/>
              <a:ext cx="243196" cy="74690"/>
            </a:xfrm>
            <a:custGeom>
              <a:avLst/>
              <a:gdLst>
                <a:gd name="connsiteX0" fmla="*/ 0 w 807770"/>
                <a:gd name="connsiteY0" fmla="*/ 119307 h 255639"/>
                <a:gd name="connsiteX1" fmla="*/ 119307 w 807770"/>
                <a:gd name="connsiteY1" fmla="*/ 0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8" fmla="*/ 0 w 807770"/>
                <a:gd name="connsiteY8" fmla="*/ 119307 h 255639"/>
                <a:gd name="connsiteX0" fmla="*/ 0 w 807770"/>
                <a:gd name="connsiteY0" fmla="*/ 136332 h 255639"/>
                <a:gd name="connsiteX1" fmla="*/ 119307 w 807770"/>
                <a:gd name="connsiteY1" fmla="*/ 0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0" fmla="*/ 0 w 807770"/>
                <a:gd name="connsiteY0" fmla="*/ 136332 h 255639"/>
                <a:gd name="connsiteX1" fmla="*/ 443407 w 807770"/>
                <a:gd name="connsiteY1" fmla="*/ 20002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0" fmla="*/ 0 w 807770"/>
                <a:gd name="connsiteY0" fmla="*/ 136332 h 255639"/>
                <a:gd name="connsiteX1" fmla="*/ 438691 w 807770"/>
                <a:gd name="connsiteY1" fmla="*/ 46245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0" fmla="*/ 0 w 807770"/>
                <a:gd name="connsiteY0" fmla="*/ 136332 h 255639"/>
                <a:gd name="connsiteX1" fmla="*/ 438691 w 807770"/>
                <a:gd name="connsiteY1" fmla="*/ 46245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0" fmla="*/ 0 w 807770"/>
                <a:gd name="connsiteY0" fmla="*/ 136332 h 255639"/>
                <a:gd name="connsiteX1" fmla="*/ 438691 w 807770"/>
                <a:gd name="connsiteY1" fmla="*/ 46245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0" fmla="*/ 0 w 811923"/>
                <a:gd name="connsiteY0" fmla="*/ 165645 h 255639"/>
                <a:gd name="connsiteX1" fmla="*/ 442844 w 811923"/>
                <a:gd name="connsiteY1" fmla="*/ 46245 h 255639"/>
                <a:gd name="connsiteX2" fmla="*/ 692616 w 811923"/>
                <a:gd name="connsiteY2" fmla="*/ 0 h 255639"/>
                <a:gd name="connsiteX3" fmla="*/ 811923 w 811923"/>
                <a:gd name="connsiteY3" fmla="*/ 119307 h 255639"/>
                <a:gd name="connsiteX4" fmla="*/ 811923 w 811923"/>
                <a:gd name="connsiteY4" fmla="*/ 136332 h 255639"/>
                <a:gd name="connsiteX5" fmla="*/ 692616 w 811923"/>
                <a:gd name="connsiteY5" fmla="*/ 255639 h 255639"/>
                <a:gd name="connsiteX6" fmla="*/ 123460 w 811923"/>
                <a:gd name="connsiteY6" fmla="*/ 255639 h 255639"/>
                <a:gd name="connsiteX7" fmla="*/ 0 w 811923"/>
                <a:gd name="connsiteY7" fmla="*/ 165645 h 255639"/>
                <a:gd name="connsiteX0" fmla="*/ 0 w 811923"/>
                <a:gd name="connsiteY0" fmla="*/ 165645 h 255639"/>
                <a:gd name="connsiteX1" fmla="*/ 442844 w 811923"/>
                <a:gd name="connsiteY1" fmla="*/ 46245 h 255639"/>
                <a:gd name="connsiteX2" fmla="*/ 692616 w 811923"/>
                <a:gd name="connsiteY2" fmla="*/ 0 h 255639"/>
                <a:gd name="connsiteX3" fmla="*/ 811923 w 811923"/>
                <a:gd name="connsiteY3" fmla="*/ 119307 h 255639"/>
                <a:gd name="connsiteX4" fmla="*/ 811923 w 811923"/>
                <a:gd name="connsiteY4" fmla="*/ 136332 h 255639"/>
                <a:gd name="connsiteX5" fmla="*/ 692616 w 811923"/>
                <a:gd name="connsiteY5" fmla="*/ 255639 h 255639"/>
                <a:gd name="connsiteX6" fmla="*/ 123460 w 811923"/>
                <a:gd name="connsiteY6" fmla="*/ 255639 h 255639"/>
                <a:gd name="connsiteX7" fmla="*/ 0 w 811923"/>
                <a:gd name="connsiteY7" fmla="*/ 165645 h 255639"/>
                <a:gd name="connsiteX0" fmla="*/ 0 w 811923"/>
                <a:gd name="connsiteY0" fmla="*/ 165645 h 255639"/>
                <a:gd name="connsiteX1" fmla="*/ 442844 w 811923"/>
                <a:gd name="connsiteY1" fmla="*/ 46245 h 255639"/>
                <a:gd name="connsiteX2" fmla="*/ 692616 w 811923"/>
                <a:gd name="connsiteY2" fmla="*/ 0 h 255639"/>
                <a:gd name="connsiteX3" fmla="*/ 811923 w 811923"/>
                <a:gd name="connsiteY3" fmla="*/ 119307 h 255639"/>
                <a:gd name="connsiteX4" fmla="*/ 811923 w 811923"/>
                <a:gd name="connsiteY4" fmla="*/ 136332 h 255639"/>
                <a:gd name="connsiteX5" fmla="*/ 692616 w 811923"/>
                <a:gd name="connsiteY5" fmla="*/ 255639 h 255639"/>
                <a:gd name="connsiteX6" fmla="*/ 123460 w 811923"/>
                <a:gd name="connsiteY6" fmla="*/ 255639 h 255639"/>
                <a:gd name="connsiteX7" fmla="*/ 0 w 811923"/>
                <a:gd name="connsiteY7" fmla="*/ 165645 h 255639"/>
                <a:gd name="connsiteX0" fmla="*/ 0 w 822517"/>
                <a:gd name="connsiteY0" fmla="*/ 177101 h 255639"/>
                <a:gd name="connsiteX1" fmla="*/ 453438 w 822517"/>
                <a:gd name="connsiteY1" fmla="*/ 46245 h 255639"/>
                <a:gd name="connsiteX2" fmla="*/ 703210 w 822517"/>
                <a:gd name="connsiteY2" fmla="*/ 0 h 255639"/>
                <a:gd name="connsiteX3" fmla="*/ 822517 w 822517"/>
                <a:gd name="connsiteY3" fmla="*/ 119307 h 255639"/>
                <a:gd name="connsiteX4" fmla="*/ 822517 w 822517"/>
                <a:gd name="connsiteY4" fmla="*/ 136332 h 255639"/>
                <a:gd name="connsiteX5" fmla="*/ 703210 w 822517"/>
                <a:gd name="connsiteY5" fmla="*/ 255639 h 255639"/>
                <a:gd name="connsiteX6" fmla="*/ 134054 w 822517"/>
                <a:gd name="connsiteY6" fmla="*/ 255639 h 255639"/>
                <a:gd name="connsiteX7" fmla="*/ 0 w 822517"/>
                <a:gd name="connsiteY7" fmla="*/ 177101 h 255639"/>
                <a:gd name="connsiteX0" fmla="*/ 0 w 822517"/>
                <a:gd name="connsiteY0" fmla="*/ 177101 h 255639"/>
                <a:gd name="connsiteX1" fmla="*/ 453438 w 822517"/>
                <a:gd name="connsiteY1" fmla="*/ 46245 h 255639"/>
                <a:gd name="connsiteX2" fmla="*/ 703210 w 822517"/>
                <a:gd name="connsiteY2" fmla="*/ 0 h 255639"/>
                <a:gd name="connsiteX3" fmla="*/ 822517 w 822517"/>
                <a:gd name="connsiteY3" fmla="*/ 119307 h 255639"/>
                <a:gd name="connsiteX4" fmla="*/ 822517 w 822517"/>
                <a:gd name="connsiteY4" fmla="*/ 136332 h 255639"/>
                <a:gd name="connsiteX5" fmla="*/ 703210 w 822517"/>
                <a:gd name="connsiteY5" fmla="*/ 255639 h 255639"/>
                <a:gd name="connsiteX6" fmla="*/ 134054 w 822517"/>
                <a:gd name="connsiteY6" fmla="*/ 255639 h 255639"/>
                <a:gd name="connsiteX7" fmla="*/ 0 w 822517"/>
                <a:gd name="connsiteY7" fmla="*/ 177101 h 255639"/>
                <a:gd name="connsiteX0" fmla="*/ 0 w 834235"/>
                <a:gd name="connsiteY0" fmla="*/ 182418 h 255639"/>
                <a:gd name="connsiteX1" fmla="*/ 465156 w 834235"/>
                <a:gd name="connsiteY1" fmla="*/ 46245 h 255639"/>
                <a:gd name="connsiteX2" fmla="*/ 714928 w 834235"/>
                <a:gd name="connsiteY2" fmla="*/ 0 h 255639"/>
                <a:gd name="connsiteX3" fmla="*/ 834235 w 834235"/>
                <a:gd name="connsiteY3" fmla="*/ 119307 h 255639"/>
                <a:gd name="connsiteX4" fmla="*/ 834235 w 834235"/>
                <a:gd name="connsiteY4" fmla="*/ 136332 h 255639"/>
                <a:gd name="connsiteX5" fmla="*/ 714928 w 834235"/>
                <a:gd name="connsiteY5" fmla="*/ 255639 h 255639"/>
                <a:gd name="connsiteX6" fmla="*/ 145772 w 834235"/>
                <a:gd name="connsiteY6" fmla="*/ 255639 h 255639"/>
                <a:gd name="connsiteX7" fmla="*/ 0 w 834235"/>
                <a:gd name="connsiteY7" fmla="*/ 182418 h 255639"/>
                <a:gd name="connsiteX0" fmla="*/ 0 w 834235"/>
                <a:gd name="connsiteY0" fmla="*/ 182418 h 255639"/>
                <a:gd name="connsiteX1" fmla="*/ 465156 w 834235"/>
                <a:gd name="connsiteY1" fmla="*/ 46245 h 255639"/>
                <a:gd name="connsiteX2" fmla="*/ 714928 w 834235"/>
                <a:gd name="connsiteY2" fmla="*/ 0 h 255639"/>
                <a:gd name="connsiteX3" fmla="*/ 834235 w 834235"/>
                <a:gd name="connsiteY3" fmla="*/ 119307 h 255639"/>
                <a:gd name="connsiteX4" fmla="*/ 834235 w 834235"/>
                <a:gd name="connsiteY4" fmla="*/ 136332 h 255639"/>
                <a:gd name="connsiteX5" fmla="*/ 714928 w 834235"/>
                <a:gd name="connsiteY5" fmla="*/ 255639 h 255639"/>
                <a:gd name="connsiteX6" fmla="*/ 145772 w 834235"/>
                <a:gd name="connsiteY6" fmla="*/ 255639 h 255639"/>
                <a:gd name="connsiteX7" fmla="*/ 0 w 834235"/>
                <a:gd name="connsiteY7" fmla="*/ 182418 h 255639"/>
                <a:gd name="connsiteX0" fmla="*/ 0 w 834235"/>
                <a:gd name="connsiteY0" fmla="*/ 182418 h 255639"/>
                <a:gd name="connsiteX1" fmla="*/ 465156 w 834235"/>
                <a:gd name="connsiteY1" fmla="*/ 46245 h 255639"/>
                <a:gd name="connsiteX2" fmla="*/ 714928 w 834235"/>
                <a:gd name="connsiteY2" fmla="*/ 0 h 255639"/>
                <a:gd name="connsiteX3" fmla="*/ 834235 w 834235"/>
                <a:gd name="connsiteY3" fmla="*/ 119307 h 255639"/>
                <a:gd name="connsiteX4" fmla="*/ 834235 w 834235"/>
                <a:gd name="connsiteY4" fmla="*/ 136332 h 255639"/>
                <a:gd name="connsiteX5" fmla="*/ 714928 w 834235"/>
                <a:gd name="connsiteY5" fmla="*/ 255639 h 255639"/>
                <a:gd name="connsiteX6" fmla="*/ 145772 w 834235"/>
                <a:gd name="connsiteY6" fmla="*/ 255639 h 255639"/>
                <a:gd name="connsiteX7" fmla="*/ 0 w 834235"/>
                <a:gd name="connsiteY7" fmla="*/ 182418 h 255639"/>
                <a:gd name="connsiteX0" fmla="*/ 0 w 834235"/>
                <a:gd name="connsiteY0" fmla="*/ 182988 h 256209"/>
                <a:gd name="connsiteX1" fmla="*/ 465156 w 834235"/>
                <a:gd name="connsiteY1" fmla="*/ 46815 h 256209"/>
                <a:gd name="connsiteX2" fmla="*/ 714928 w 834235"/>
                <a:gd name="connsiteY2" fmla="*/ 570 h 256209"/>
                <a:gd name="connsiteX3" fmla="*/ 834235 w 834235"/>
                <a:gd name="connsiteY3" fmla="*/ 119877 h 256209"/>
                <a:gd name="connsiteX4" fmla="*/ 834235 w 834235"/>
                <a:gd name="connsiteY4" fmla="*/ 136902 h 256209"/>
                <a:gd name="connsiteX5" fmla="*/ 714928 w 834235"/>
                <a:gd name="connsiteY5" fmla="*/ 256209 h 256209"/>
                <a:gd name="connsiteX6" fmla="*/ 145772 w 834235"/>
                <a:gd name="connsiteY6" fmla="*/ 256209 h 256209"/>
                <a:gd name="connsiteX7" fmla="*/ 0 w 834235"/>
                <a:gd name="connsiteY7" fmla="*/ 182988 h 25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4235" h="256209">
                  <a:moveTo>
                    <a:pt x="0" y="182988"/>
                  </a:moveTo>
                  <a:cubicBezTo>
                    <a:pt x="237937" y="122428"/>
                    <a:pt x="310104" y="92206"/>
                    <a:pt x="465156" y="46815"/>
                  </a:cubicBezTo>
                  <a:cubicBezTo>
                    <a:pt x="579374" y="9871"/>
                    <a:pt x="631369" y="-2996"/>
                    <a:pt x="714928" y="570"/>
                  </a:cubicBezTo>
                  <a:cubicBezTo>
                    <a:pt x="780819" y="570"/>
                    <a:pt x="834235" y="53986"/>
                    <a:pt x="834235" y="119877"/>
                  </a:cubicBezTo>
                  <a:lnTo>
                    <a:pt x="834235" y="136902"/>
                  </a:lnTo>
                  <a:cubicBezTo>
                    <a:pt x="834235" y="202793"/>
                    <a:pt x="780819" y="256209"/>
                    <a:pt x="714928" y="256209"/>
                  </a:cubicBezTo>
                  <a:lnTo>
                    <a:pt x="145772" y="256209"/>
                  </a:lnTo>
                  <a:cubicBezTo>
                    <a:pt x="61984" y="227758"/>
                    <a:pt x="49941" y="227049"/>
                    <a:pt x="0" y="182988"/>
                  </a:cubicBez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grpSp>
      <p:grpSp>
        <p:nvGrpSpPr>
          <p:cNvPr id="18" name="Group 17"/>
          <p:cNvGrpSpPr/>
          <p:nvPr/>
        </p:nvGrpSpPr>
        <p:grpSpPr>
          <a:xfrm>
            <a:off x="6452732" y="2112057"/>
            <a:ext cx="2162139" cy="3592449"/>
            <a:chOff x="6452732" y="1857633"/>
            <a:chExt cx="2162139" cy="3592449"/>
          </a:xfrm>
        </p:grpSpPr>
        <p:sp>
          <p:nvSpPr>
            <p:cNvPr id="15" name="Freeform 14"/>
            <p:cNvSpPr/>
            <p:nvPr/>
          </p:nvSpPr>
          <p:spPr>
            <a:xfrm>
              <a:off x="6452732" y="1857633"/>
              <a:ext cx="2162139" cy="3592449"/>
            </a:xfrm>
            <a:custGeom>
              <a:avLst/>
              <a:gdLst>
                <a:gd name="connsiteX0" fmla="*/ 1489789 w 2162139"/>
                <a:gd name="connsiteY0" fmla="*/ 205083 h 3592449"/>
                <a:gd name="connsiteX1" fmla="*/ 1798133 w 2162139"/>
                <a:gd name="connsiteY1" fmla="*/ 492162 h 3592449"/>
                <a:gd name="connsiteX2" fmla="*/ 2042682 w 2162139"/>
                <a:gd name="connsiteY2" fmla="*/ 975944 h 3592449"/>
                <a:gd name="connsiteX3" fmla="*/ 2159640 w 2162139"/>
                <a:gd name="connsiteY3" fmla="*/ 1619214 h 3592449"/>
                <a:gd name="connsiteX4" fmla="*/ 2101161 w 2162139"/>
                <a:gd name="connsiteY4" fmla="*/ 2246534 h 3592449"/>
                <a:gd name="connsiteX5" fmla="*/ 1861928 w 2162139"/>
                <a:gd name="connsiteY5" fmla="*/ 2730316 h 3592449"/>
                <a:gd name="connsiteX6" fmla="*/ 1521687 w 2162139"/>
                <a:gd name="connsiteY6" fmla="*/ 3155618 h 3592449"/>
                <a:gd name="connsiteX7" fmla="*/ 1144231 w 2162139"/>
                <a:gd name="connsiteY7" fmla="*/ 3437381 h 3592449"/>
                <a:gd name="connsiteX8" fmla="*/ 697663 w 2162139"/>
                <a:gd name="connsiteY8" fmla="*/ 3591553 h 3592449"/>
                <a:gd name="connsiteX9" fmla="*/ 346789 w 2162139"/>
                <a:gd name="connsiteY9" fmla="*/ 3490544 h 3592449"/>
                <a:gd name="connsiteX10" fmla="*/ 118189 w 2162139"/>
                <a:gd name="connsiteY10" fmla="*/ 3283209 h 3592449"/>
                <a:gd name="connsiteX11" fmla="*/ 1231 w 2162139"/>
                <a:gd name="connsiteY11" fmla="*/ 2884488 h 3592449"/>
                <a:gd name="connsiteX12" fmla="*/ 65026 w 2162139"/>
                <a:gd name="connsiteY12" fmla="*/ 2432604 h 3592449"/>
                <a:gd name="connsiteX13" fmla="*/ 192617 w 2162139"/>
                <a:gd name="connsiteY13" fmla="*/ 1980720 h 3592449"/>
                <a:gd name="connsiteX14" fmla="*/ 229831 w 2162139"/>
                <a:gd name="connsiteY14" fmla="*/ 1640479 h 3592449"/>
                <a:gd name="connsiteX15" fmla="*/ 213882 w 2162139"/>
                <a:gd name="connsiteY15" fmla="*/ 1247074 h 3592449"/>
                <a:gd name="connsiteX16" fmla="*/ 155403 w 2162139"/>
                <a:gd name="connsiteY16" fmla="*/ 789874 h 3592449"/>
                <a:gd name="connsiteX17" fmla="*/ 272361 w 2162139"/>
                <a:gd name="connsiteY17" fmla="*/ 380520 h 3592449"/>
                <a:gd name="connsiteX18" fmla="*/ 453115 w 2162139"/>
                <a:gd name="connsiteY18" fmla="*/ 151920 h 3592449"/>
                <a:gd name="connsiteX19" fmla="*/ 793356 w 2162139"/>
                <a:gd name="connsiteY19" fmla="*/ 8381 h 3592449"/>
                <a:gd name="connsiteX20" fmla="*/ 1133598 w 2162139"/>
                <a:gd name="connsiteY20" fmla="*/ 34962 h 3592449"/>
                <a:gd name="connsiteX21" fmla="*/ 1489789 w 2162139"/>
                <a:gd name="connsiteY21" fmla="*/ 205083 h 359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62139" h="3592449">
                  <a:moveTo>
                    <a:pt x="1489789" y="205083"/>
                  </a:moveTo>
                  <a:cubicBezTo>
                    <a:pt x="1600545" y="281283"/>
                    <a:pt x="1705984" y="363685"/>
                    <a:pt x="1798133" y="492162"/>
                  </a:cubicBezTo>
                  <a:cubicBezTo>
                    <a:pt x="1890282" y="620639"/>
                    <a:pt x="1982431" y="788102"/>
                    <a:pt x="2042682" y="975944"/>
                  </a:cubicBezTo>
                  <a:cubicBezTo>
                    <a:pt x="2102933" y="1163786"/>
                    <a:pt x="2149894" y="1407449"/>
                    <a:pt x="2159640" y="1619214"/>
                  </a:cubicBezTo>
                  <a:cubicBezTo>
                    <a:pt x="2169386" y="1830979"/>
                    <a:pt x="2150780" y="2061350"/>
                    <a:pt x="2101161" y="2246534"/>
                  </a:cubicBezTo>
                  <a:cubicBezTo>
                    <a:pt x="2051542" y="2431718"/>
                    <a:pt x="1958507" y="2578802"/>
                    <a:pt x="1861928" y="2730316"/>
                  </a:cubicBezTo>
                  <a:cubicBezTo>
                    <a:pt x="1765349" y="2881830"/>
                    <a:pt x="1641303" y="3037774"/>
                    <a:pt x="1521687" y="3155618"/>
                  </a:cubicBezTo>
                  <a:cubicBezTo>
                    <a:pt x="1402071" y="3273462"/>
                    <a:pt x="1281568" y="3364725"/>
                    <a:pt x="1144231" y="3437381"/>
                  </a:cubicBezTo>
                  <a:cubicBezTo>
                    <a:pt x="1006894" y="3510037"/>
                    <a:pt x="830570" y="3582693"/>
                    <a:pt x="697663" y="3591553"/>
                  </a:cubicBezTo>
                  <a:cubicBezTo>
                    <a:pt x="564756" y="3600414"/>
                    <a:pt x="443368" y="3541935"/>
                    <a:pt x="346789" y="3490544"/>
                  </a:cubicBezTo>
                  <a:cubicBezTo>
                    <a:pt x="250210" y="3439153"/>
                    <a:pt x="175782" y="3384218"/>
                    <a:pt x="118189" y="3283209"/>
                  </a:cubicBezTo>
                  <a:cubicBezTo>
                    <a:pt x="60596" y="3182200"/>
                    <a:pt x="10091" y="3026255"/>
                    <a:pt x="1231" y="2884488"/>
                  </a:cubicBezTo>
                  <a:cubicBezTo>
                    <a:pt x="-7629" y="2742721"/>
                    <a:pt x="33128" y="2583232"/>
                    <a:pt x="65026" y="2432604"/>
                  </a:cubicBezTo>
                  <a:cubicBezTo>
                    <a:pt x="96924" y="2281976"/>
                    <a:pt x="165150" y="2112741"/>
                    <a:pt x="192617" y="1980720"/>
                  </a:cubicBezTo>
                  <a:cubicBezTo>
                    <a:pt x="220084" y="1848699"/>
                    <a:pt x="226287" y="1762753"/>
                    <a:pt x="229831" y="1640479"/>
                  </a:cubicBezTo>
                  <a:cubicBezTo>
                    <a:pt x="233375" y="1518205"/>
                    <a:pt x="226287" y="1388842"/>
                    <a:pt x="213882" y="1247074"/>
                  </a:cubicBezTo>
                  <a:cubicBezTo>
                    <a:pt x="201477" y="1105306"/>
                    <a:pt x="145657" y="934299"/>
                    <a:pt x="155403" y="789874"/>
                  </a:cubicBezTo>
                  <a:cubicBezTo>
                    <a:pt x="165149" y="645449"/>
                    <a:pt x="222742" y="486846"/>
                    <a:pt x="272361" y="380520"/>
                  </a:cubicBezTo>
                  <a:cubicBezTo>
                    <a:pt x="321980" y="274194"/>
                    <a:pt x="366283" y="213943"/>
                    <a:pt x="453115" y="151920"/>
                  </a:cubicBezTo>
                  <a:cubicBezTo>
                    <a:pt x="539947" y="89897"/>
                    <a:pt x="679942" y="27874"/>
                    <a:pt x="793356" y="8381"/>
                  </a:cubicBezTo>
                  <a:cubicBezTo>
                    <a:pt x="906770" y="-11112"/>
                    <a:pt x="1023728" y="5722"/>
                    <a:pt x="1133598" y="34962"/>
                  </a:cubicBezTo>
                  <a:cubicBezTo>
                    <a:pt x="1243468" y="64201"/>
                    <a:pt x="1379033" y="128883"/>
                    <a:pt x="1489789" y="205083"/>
                  </a:cubicBezTo>
                  <a:close/>
                </a:path>
              </a:pathLst>
            </a:custGeom>
            <a:solidFill>
              <a:schemeClr val="accent3">
                <a:lumMod val="75000"/>
              </a:schemeClr>
            </a:solidFill>
            <a:ln w="19050" cmpd="sng">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6505048" y="1914280"/>
              <a:ext cx="2035266" cy="3479155"/>
            </a:xfrm>
            <a:custGeom>
              <a:avLst/>
              <a:gdLst>
                <a:gd name="connsiteX0" fmla="*/ 1489789 w 2162139"/>
                <a:gd name="connsiteY0" fmla="*/ 205083 h 3592449"/>
                <a:gd name="connsiteX1" fmla="*/ 1798133 w 2162139"/>
                <a:gd name="connsiteY1" fmla="*/ 492162 h 3592449"/>
                <a:gd name="connsiteX2" fmla="*/ 2042682 w 2162139"/>
                <a:gd name="connsiteY2" fmla="*/ 975944 h 3592449"/>
                <a:gd name="connsiteX3" fmla="*/ 2159640 w 2162139"/>
                <a:gd name="connsiteY3" fmla="*/ 1619214 h 3592449"/>
                <a:gd name="connsiteX4" fmla="*/ 2101161 w 2162139"/>
                <a:gd name="connsiteY4" fmla="*/ 2246534 h 3592449"/>
                <a:gd name="connsiteX5" fmla="*/ 1861928 w 2162139"/>
                <a:gd name="connsiteY5" fmla="*/ 2730316 h 3592449"/>
                <a:gd name="connsiteX6" fmla="*/ 1521687 w 2162139"/>
                <a:gd name="connsiteY6" fmla="*/ 3155618 h 3592449"/>
                <a:gd name="connsiteX7" fmla="*/ 1144231 w 2162139"/>
                <a:gd name="connsiteY7" fmla="*/ 3437381 h 3592449"/>
                <a:gd name="connsiteX8" fmla="*/ 697663 w 2162139"/>
                <a:gd name="connsiteY8" fmla="*/ 3591553 h 3592449"/>
                <a:gd name="connsiteX9" fmla="*/ 346789 w 2162139"/>
                <a:gd name="connsiteY9" fmla="*/ 3490544 h 3592449"/>
                <a:gd name="connsiteX10" fmla="*/ 118189 w 2162139"/>
                <a:gd name="connsiteY10" fmla="*/ 3283209 h 3592449"/>
                <a:gd name="connsiteX11" fmla="*/ 1231 w 2162139"/>
                <a:gd name="connsiteY11" fmla="*/ 2884488 h 3592449"/>
                <a:gd name="connsiteX12" fmla="*/ 65026 w 2162139"/>
                <a:gd name="connsiteY12" fmla="*/ 2432604 h 3592449"/>
                <a:gd name="connsiteX13" fmla="*/ 192617 w 2162139"/>
                <a:gd name="connsiteY13" fmla="*/ 1980720 h 3592449"/>
                <a:gd name="connsiteX14" fmla="*/ 229831 w 2162139"/>
                <a:gd name="connsiteY14" fmla="*/ 1640479 h 3592449"/>
                <a:gd name="connsiteX15" fmla="*/ 213882 w 2162139"/>
                <a:gd name="connsiteY15" fmla="*/ 1247074 h 3592449"/>
                <a:gd name="connsiteX16" fmla="*/ 155403 w 2162139"/>
                <a:gd name="connsiteY16" fmla="*/ 789874 h 3592449"/>
                <a:gd name="connsiteX17" fmla="*/ 272361 w 2162139"/>
                <a:gd name="connsiteY17" fmla="*/ 380520 h 3592449"/>
                <a:gd name="connsiteX18" fmla="*/ 453115 w 2162139"/>
                <a:gd name="connsiteY18" fmla="*/ 151920 h 3592449"/>
                <a:gd name="connsiteX19" fmla="*/ 793356 w 2162139"/>
                <a:gd name="connsiteY19" fmla="*/ 8381 h 3592449"/>
                <a:gd name="connsiteX20" fmla="*/ 1133598 w 2162139"/>
                <a:gd name="connsiteY20" fmla="*/ 34962 h 3592449"/>
                <a:gd name="connsiteX21" fmla="*/ 1489789 w 2162139"/>
                <a:gd name="connsiteY21" fmla="*/ 205083 h 359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62139" h="3592449">
                  <a:moveTo>
                    <a:pt x="1489789" y="205083"/>
                  </a:moveTo>
                  <a:cubicBezTo>
                    <a:pt x="1600545" y="281283"/>
                    <a:pt x="1705984" y="363685"/>
                    <a:pt x="1798133" y="492162"/>
                  </a:cubicBezTo>
                  <a:cubicBezTo>
                    <a:pt x="1890282" y="620639"/>
                    <a:pt x="1982431" y="788102"/>
                    <a:pt x="2042682" y="975944"/>
                  </a:cubicBezTo>
                  <a:cubicBezTo>
                    <a:pt x="2102933" y="1163786"/>
                    <a:pt x="2149894" y="1407449"/>
                    <a:pt x="2159640" y="1619214"/>
                  </a:cubicBezTo>
                  <a:cubicBezTo>
                    <a:pt x="2169386" y="1830979"/>
                    <a:pt x="2150780" y="2061350"/>
                    <a:pt x="2101161" y="2246534"/>
                  </a:cubicBezTo>
                  <a:cubicBezTo>
                    <a:pt x="2051542" y="2431718"/>
                    <a:pt x="1958507" y="2578802"/>
                    <a:pt x="1861928" y="2730316"/>
                  </a:cubicBezTo>
                  <a:cubicBezTo>
                    <a:pt x="1765349" y="2881830"/>
                    <a:pt x="1641303" y="3037774"/>
                    <a:pt x="1521687" y="3155618"/>
                  </a:cubicBezTo>
                  <a:cubicBezTo>
                    <a:pt x="1402071" y="3273462"/>
                    <a:pt x="1281568" y="3364725"/>
                    <a:pt x="1144231" y="3437381"/>
                  </a:cubicBezTo>
                  <a:cubicBezTo>
                    <a:pt x="1006894" y="3510037"/>
                    <a:pt x="830570" y="3582693"/>
                    <a:pt x="697663" y="3591553"/>
                  </a:cubicBezTo>
                  <a:cubicBezTo>
                    <a:pt x="564756" y="3600414"/>
                    <a:pt x="443368" y="3541935"/>
                    <a:pt x="346789" y="3490544"/>
                  </a:cubicBezTo>
                  <a:cubicBezTo>
                    <a:pt x="250210" y="3439153"/>
                    <a:pt x="175782" y="3384218"/>
                    <a:pt x="118189" y="3283209"/>
                  </a:cubicBezTo>
                  <a:cubicBezTo>
                    <a:pt x="60596" y="3182200"/>
                    <a:pt x="10091" y="3026255"/>
                    <a:pt x="1231" y="2884488"/>
                  </a:cubicBezTo>
                  <a:cubicBezTo>
                    <a:pt x="-7629" y="2742721"/>
                    <a:pt x="33128" y="2583232"/>
                    <a:pt x="65026" y="2432604"/>
                  </a:cubicBezTo>
                  <a:cubicBezTo>
                    <a:pt x="96924" y="2281976"/>
                    <a:pt x="165150" y="2112741"/>
                    <a:pt x="192617" y="1980720"/>
                  </a:cubicBezTo>
                  <a:cubicBezTo>
                    <a:pt x="220084" y="1848699"/>
                    <a:pt x="226287" y="1762753"/>
                    <a:pt x="229831" y="1640479"/>
                  </a:cubicBezTo>
                  <a:cubicBezTo>
                    <a:pt x="233375" y="1518205"/>
                    <a:pt x="226287" y="1388842"/>
                    <a:pt x="213882" y="1247074"/>
                  </a:cubicBezTo>
                  <a:cubicBezTo>
                    <a:pt x="201477" y="1105306"/>
                    <a:pt x="145657" y="934299"/>
                    <a:pt x="155403" y="789874"/>
                  </a:cubicBezTo>
                  <a:cubicBezTo>
                    <a:pt x="165149" y="645449"/>
                    <a:pt x="222742" y="486846"/>
                    <a:pt x="272361" y="380520"/>
                  </a:cubicBezTo>
                  <a:cubicBezTo>
                    <a:pt x="321980" y="274194"/>
                    <a:pt x="366283" y="213943"/>
                    <a:pt x="453115" y="151920"/>
                  </a:cubicBezTo>
                  <a:cubicBezTo>
                    <a:pt x="539947" y="89897"/>
                    <a:pt x="679942" y="27874"/>
                    <a:pt x="793356" y="8381"/>
                  </a:cubicBezTo>
                  <a:cubicBezTo>
                    <a:pt x="906770" y="-11112"/>
                    <a:pt x="1023728" y="5722"/>
                    <a:pt x="1133598" y="34962"/>
                  </a:cubicBezTo>
                  <a:cubicBezTo>
                    <a:pt x="1243468" y="64201"/>
                    <a:pt x="1379033" y="128883"/>
                    <a:pt x="1489789" y="205083"/>
                  </a:cubicBezTo>
                  <a:close/>
                </a:path>
              </a:pathLst>
            </a:custGeom>
            <a:gradFill flip="none" rotWithShape="1">
              <a:gsLst>
                <a:gs pos="27000">
                  <a:srgbClr val="DAE6C2"/>
                </a:gs>
                <a:gs pos="3000">
                  <a:schemeClr val="accent3">
                    <a:lumMod val="20000"/>
                    <a:lumOff val="80000"/>
                  </a:schemeClr>
                </a:gs>
                <a:gs pos="61000">
                  <a:schemeClr val="accent3">
                    <a:lumMod val="100000"/>
                  </a:schemeClr>
                </a:gs>
              </a:gsLst>
              <a:path path="circle">
                <a:fillToRect l="50000" t="50000" r="50000" b="50000"/>
              </a:path>
              <a:tileRect/>
            </a:gradFill>
            <a:ln w="57150" cmpd="tri">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24"/>
            <p:cNvSpPr/>
            <p:nvPr/>
          </p:nvSpPr>
          <p:spPr>
            <a:xfrm rot="19959121">
              <a:off x="7446996" y="2481221"/>
              <a:ext cx="57634" cy="352051"/>
            </a:xfrm>
            <a:prstGeom prst="roundRect">
              <a:avLst/>
            </a:prstGeom>
            <a:pattFill prst="pct50">
              <a:fgClr>
                <a:schemeClr val="accent3">
                  <a:lumMod val="75000"/>
                </a:schemeClr>
              </a:fgClr>
              <a:bgClr>
                <a:schemeClr val="accent3">
                  <a:lumMod val="50000"/>
                </a:schemeClr>
              </a:bgClr>
            </a:patt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25"/>
            <p:cNvSpPr/>
            <p:nvPr/>
          </p:nvSpPr>
          <p:spPr>
            <a:xfrm>
              <a:off x="7150473" y="2551671"/>
              <a:ext cx="57634" cy="352051"/>
            </a:xfrm>
            <a:prstGeom prst="roundRect">
              <a:avLst/>
            </a:prstGeom>
            <a:pattFill prst="pct50">
              <a:fgClr>
                <a:schemeClr val="accent3">
                  <a:lumMod val="75000"/>
                </a:schemeClr>
              </a:fgClr>
              <a:bgClr>
                <a:schemeClr val="accent3">
                  <a:lumMod val="50000"/>
                </a:schemeClr>
              </a:bgClr>
            </a:patt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rot="20928121">
              <a:off x="7666585" y="2452548"/>
              <a:ext cx="57634" cy="352051"/>
            </a:xfrm>
            <a:prstGeom prst="roundRect">
              <a:avLst/>
            </a:prstGeom>
            <a:pattFill prst="pct50">
              <a:fgClr>
                <a:schemeClr val="accent3">
                  <a:lumMod val="75000"/>
                </a:schemeClr>
              </a:fgClr>
              <a:bgClr>
                <a:schemeClr val="accent3">
                  <a:lumMod val="50000"/>
                </a:schemeClr>
              </a:bgClr>
            </a:patt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127"/>
            <p:cNvSpPr/>
            <p:nvPr/>
          </p:nvSpPr>
          <p:spPr>
            <a:xfrm rot="18503834">
              <a:off x="7781751" y="2360575"/>
              <a:ext cx="57634" cy="352051"/>
            </a:xfrm>
            <a:prstGeom prst="roundRect">
              <a:avLst/>
            </a:prstGeom>
            <a:pattFill prst="pct50">
              <a:fgClr>
                <a:schemeClr val="accent3">
                  <a:lumMod val="75000"/>
                </a:schemeClr>
              </a:fgClr>
              <a:bgClr>
                <a:schemeClr val="accent3">
                  <a:lumMod val="50000"/>
                </a:schemeClr>
              </a:bgClr>
            </a:patt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rot="997568">
              <a:off x="8022009" y="2986960"/>
              <a:ext cx="57634" cy="352051"/>
            </a:xfrm>
            <a:prstGeom prst="roundRect">
              <a:avLst/>
            </a:prstGeom>
            <a:pattFill prst="pct50">
              <a:fgClr>
                <a:schemeClr val="accent3">
                  <a:lumMod val="75000"/>
                </a:schemeClr>
              </a:fgClr>
              <a:bgClr>
                <a:schemeClr val="accent3">
                  <a:lumMod val="50000"/>
                </a:schemeClr>
              </a:bgClr>
            </a:patt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7023480" y="2122481"/>
              <a:ext cx="352145" cy="519411"/>
              <a:chOff x="7012188" y="2102506"/>
              <a:chExt cx="411899" cy="519411"/>
            </a:xfrm>
            <a:pattFill prst="pct50">
              <a:fgClr>
                <a:schemeClr val="accent3">
                  <a:lumMod val="75000"/>
                </a:schemeClr>
              </a:fgClr>
              <a:bgClr>
                <a:schemeClr val="accent3">
                  <a:lumMod val="50000"/>
                </a:schemeClr>
              </a:bgClr>
            </a:pattFill>
          </p:grpSpPr>
          <p:sp>
            <p:nvSpPr>
              <p:cNvPr id="16" name="Rounded Rectangle 15"/>
              <p:cNvSpPr/>
              <p:nvPr/>
            </p:nvSpPr>
            <p:spPr>
              <a:xfrm rot="20538247">
                <a:off x="7012188" y="2177862"/>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rot="20538247">
                <a:off x="7081085" y="2171132"/>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rot="20538247">
                <a:off x="7149982" y="2158444"/>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rot="20538247">
                <a:off x="7218879" y="2139798"/>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rot="20538247">
                <a:off x="7287776" y="2136047"/>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rot="20538247">
                <a:off x="7356673" y="2102506"/>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rot="1427973">
              <a:off x="6932977" y="2751667"/>
              <a:ext cx="335213" cy="726852"/>
              <a:chOff x="7030868" y="2099217"/>
              <a:chExt cx="417934" cy="726852"/>
            </a:xfrm>
            <a:pattFill prst="pct50">
              <a:fgClr>
                <a:schemeClr val="accent3">
                  <a:lumMod val="75000"/>
                </a:schemeClr>
              </a:fgClr>
              <a:bgClr>
                <a:schemeClr val="accent3">
                  <a:lumMod val="50000"/>
                </a:schemeClr>
              </a:bgClr>
            </a:pattFill>
          </p:grpSpPr>
          <p:sp>
            <p:nvSpPr>
              <p:cNvPr id="84" name="Rounded Rectangle 83"/>
              <p:cNvSpPr/>
              <p:nvPr/>
            </p:nvSpPr>
            <p:spPr>
              <a:xfrm rot="20538247">
                <a:off x="7030868" y="2175377"/>
                <a:ext cx="67414" cy="549128"/>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rot="20538247">
                <a:off x="7096608" y="2169065"/>
                <a:ext cx="67414" cy="53137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rot="20538247">
                <a:off x="7165669" y="2142939"/>
                <a:ext cx="67414" cy="55913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p:cNvSpPr/>
              <p:nvPr/>
            </p:nvSpPr>
            <p:spPr>
              <a:xfrm rot="20538247">
                <a:off x="7251347" y="2135477"/>
                <a:ext cx="67414" cy="62669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rot="20538247">
                <a:off x="7332562" y="2130087"/>
                <a:ext cx="67414" cy="695982"/>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p:cNvSpPr/>
              <p:nvPr/>
            </p:nvSpPr>
            <p:spPr>
              <a:xfrm rot="20538247">
                <a:off x="7381388" y="2099217"/>
                <a:ext cx="67414" cy="58308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rot="20540879">
              <a:off x="7468199" y="1984128"/>
              <a:ext cx="352145" cy="519411"/>
              <a:chOff x="7012188" y="2102506"/>
              <a:chExt cx="411899" cy="519411"/>
            </a:xfrm>
            <a:pattFill prst="pct50">
              <a:fgClr>
                <a:schemeClr val="accent3">
                  <a:lumMod val="75000"/>
                </a:schemeClr>
              </a:fgClr>
              <a:bgClr>
                <a:schemeClr val="accent3">
                  <a:lumMod val="50000"/>
                </a:schemeClr>
              </a:bgClr>
            </a:pattFill>
          </p:grpSpPr>
          <p:sp>
            <p:nvSpPr>
              <p:cNvPr id="91" name="Rounded Rectangle 90"/>
              <p:cNvSpPr/>
              <p:nvPr/>
            </p:nvSpPr>
            <p:spPr>
              <a:xfrm rot="20538247">
                <a:off x="7012188" y="2177862"/>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rot="20538247">
                <a:off x="7081085" y="2171132"/>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rot="20538247">
                <a:off x="7149982" y="2158444"/>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rot="20538247">
                <a:off x="7218879" y="2139798"/>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rot="20538247">
                <a:off x="7287776" y="2136047"/>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rot="20538247">
                <a:off x="7356673" y="2102506"/>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p:cNvGrpSpPr/>
            <p:nvPr/>
          </p:nvGrpSpPr>
          <p:grpSpPr>
            <a:xfrm rot="21385722">
              <a:off x="7959841" y="2568616"/>
              <a:ext cx="366412" cy="596992"/>
              <a:chOff x="7029155" y="2131956"/>
              <a:chExt cx="428588" cy="596992"/>
            </a:xfrm>
            <a:pattFill prst="pct50">
              <a:fgClr>
                <a:schemeClr val="accent3">
                  <a:lumMod val="75000"/>
                </a:schemeClr>
              </a:fgClr>
              <a:bgClr>
                <a:schemeClr val="accent3">
                  <a:lumMod val="50000"/>
                </a:schemeClr>
              </a:bgClr>
            </a:pattFill>
          </p:grpSpPr>
          <p:sp>
            <p:nvSpPr>
              <p:cNvPr id="98" name="Rounded Rectangle 97"/>
              <p:cNvSpPr/>
              <p:nvPr/>
            </p:nvSpPr>
            <p:spPr>
              <a:xfrm rot="20538247">
                <a:off x="7029155" y="2175604"/>
                <a:ext cx="67414" cy="53950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rot="20538247">
                <a:off x="7101798" y="2168375"/>
                <a:ext cx="67414" cy="56057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rot="20538247">
                <a:off x="7171703" y="2155554"/>
                <a:ext cx="67414" cy="566246"/>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rot="20538247">
                <a:off x="7242503" y="2151825"/>
                <a:ext cx="67414" cy="546606"/>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rot="20538247">
                <a:off x="7311170" y="2146168"/>
                <a:ext cx="67414" cy="549187"/>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rot="20538247">
                <a:off x="7390329" y="2131956"/>
                <a:ext cx="67414" cy="565517"/>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p:cNvGrpSpPr/>
            <p:nvPr/>
          </p:nvGrpSpPr>
          <p:grpSpPr>
            <a:xfrm rot="605569">
              <a:off x="7428195" y="2727316"/>
              <a:ext cx="352056" cy="637241"/>
              <a:chOff x="7027541" y="2068996"/>
              <a:chExt cx="411795" cy="637241"/>
            </a:xfrm>
            <a:pattFill prst="pct50">
              <a:fgClr>
                <a:schemeClr val="accent3">
                  <a:lumMod val="75000"/>
                </a:schemeClr>
              </a:fgClr>
              <a:bgClr>
                <a:schemeClr val="accent3">
                  <a:lumMod val="50000"/>
                </a:schemeClr>
              </a:bgClr>
            </a:pattFill>
          </p:grpSpPr>
          <p:sp>
            <p:nvSpPr>
              <p:cNvPr id="105" name="Rounded Rectangle 104"/>
              <p:cNvSpPr/>
              <p:nvPr/>
            </p:nvSpPr>
            <p:spPr>
              <a:xfrm rot="20538247">
                <a:off x="7027541" y="2175818"/>
                <a:ext cx="67414" cy="530419"/>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05"/>
              <p:cNvSpPr/>
              <p:nvPr/>
            </p:nvSpPr>
            <p:spPr>
              <a:xfrm rot="20538247">
                <a:off x="7090555" y="2155418"/>
                <a:ext cx="67414" cy="526231"/>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p:cNvSpPr/>
              <p:nvPr/>
            </p:nvSpPr>
            <p:spPr>
              <a:xfrm rot="20538247">
                <a:off x="7156147" y="2122831"/>
                <a:ext cx="67414" cy="54831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rot="20538247">
                <a:off x="7225635" y="2100649"/>
                <a:ext cx="67414" cy="55856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rot="20538247">
                <a:off x="7299028" y="2091041"/>
                <a:ext cx="67414" cy="59436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109"/>
              <p:cNvSpPr/>
              <p:nvPr/>
            </p:nvSpPr>
            <p:spPr>
              <a:xfrm rot="20538247">
                <a:off x="7371922" y="2068996"/>
                <a:ext cx="67414" cy="59279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p:cNvGrpSpPr/>
            <p:nvPr/>
          </p:nvGrpSpPr>
          <p:grpSpPr>
            <a:xfrm rot="1169307">
              <a:off x="8058859" y="3229068"/>
              <a:ext cx="345651" cy="726961"/>
              <a:chOff x="7033039" y="2048105"/>
              <a:chExt cx="404304" cy="726961"/>
            </a:xfrm>
            <a:pattFill prst="pct50">
              <a:fgClr>
                <a:schemeClr val="accent3">
                  <a:lumMod val="75000"/>
                </a:schemeClr>
              </a:fgClr>
              <a:bgClr>
                <a:schemeClr val="accent3">
                  <a:lumMod val="50000"/>
                </a:schemeClr>
              </a:bgClr>
            </a:pattFill>
          </p:grpSpPr>
          <p:sp>
            <p:nvSpPr>
              <p:cNvPr id="112" name="Rounded Rectangle 111"/>
              <p:cNvSpPr/>
              <p:nvPr/>
            </p:nvSpPr>
            <p:spPr>
              <a:xfrm rot="20538247">
                <a:off x="7033039" y="2136460"/>
                <a:ext cx="67414" cy="638606"/>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rot="20538247">
                <a:off x="7093467" y="2106582"/>
                <a:ext cx="67414" cy="639507"/>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rot="20538247">
                <a:off x="7157886" y="2077115"/>
                <a:ext cx="67414" cy="64906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p:cNvSpPr/>
              <p:nvPr/>
            </p:nvSpPr>
            <p:spPr>
              <a:xfrm rot="20538247">
                <a:off x="7234196" y="2069322"/>
                <a:ext cx="67414" cy="66709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rot="20538247">
                <a:off x="7291211" y="2048105"/>
                <a:ext cx="67414" cy="63834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ed Rectangle 116"/>
              <p:cNvSpPr/>
              <p:nvPr/>
            </p:nvSpPr>
            <p:spPr>
              <a:xfrm rot="20538247">
                <a:off x="7369929" y="2058051"/>
                <a:ext cx="67414" cy="60400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p:cNvGrpSpPr/>
            <p:nvPr/>
          </p:nvGrpSpPr>
          <p:grpSpPr>
            <a:xfrm rot="1169307">
              <a:off x="7729726" y="3170723"/>
              <a:ext cx="314625" cy="849342"/>
              <a:chOff x="7088371" y="2055516"/>
              <a:chExt cx="368013" cy="849342"/>
            </a:xfrm>
            <a:pattFill prst="pct50">
              <a:fgClr>
                <a:schemeClr val="accent3">
                  <a:lumMod val="75000"/>
                </a:schemeClr>
              </a:fgClr>
              <a:bgClr>
                <a:schemeClr val="accent3">
                  <a:lumMod val="50000"/>
                </a:schemeClr>
              </a:bgClr>
            </a:pattFill>
          </p:grpSpPr>
          <p:sp>
            <p:nvSpPr>
              <p:cNvPr id="119" name="Rounded Rectangle 118"/>
              <p:cNvSpPr/>
              <p:nvPr/>
            </p:nvSpPr>
            <p:spPr>
              <a:xfrm rot="20538247">
                <a:off x="7088371" y="2303193"/>
                <a:ext cx="67414" cy="60166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19"/>
              <p:cNvSpPr/>
              <p:nvPr/>
            </p:nvSpPr>
            <p:spPr>
              <a:xfrm rot="20538247">
                <a:off x="7148675" y="2262425"/>
                <a:ext cx="67414" cy="623679"/>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20"/>
              <p:cNvSpPr/>
              <p:nvPr/>
            </p:nvSpPr>
            <p:spPr>
              <a:xfrm rot="20538247">
                <a:off x="7220994" y="2251199"/>
                <a:ext cx="67414" cy="63909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21"/>
              <p:cNvSpPr/>
              <p:nvPr/>
            </p:nvSpPr>
            <p:spPr>
              <a:xfrm rot="20538247">
                <a:off x="7266037" y="2132231"/>
                <a:ext cx="67414" cy="711909"/>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rot="20538247">
                <a:off x="7327668" y="2074997"/>
                <a:ext cx="67414" cy="77991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23"/>
              <p:cNvSpPr/>
              <p:nvPr/>
            </p:nvSpPr>
            <p:spPr>
              <a:xfrm rot="20538247">
                <a:off x="7388970" y="2055516"/>
                <a:ext cx="67414" cy="711112"/>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p:cNvGrpSpPr/>
            <p:nvPr/>
          </p:nvGrpSpPr>
          <p:grpSpPr>
            <a:xfrm rot="2256322">
              <a:off x="7596089" y="4049285"/>
              <a:ext cx="440995" cy="885563"/>
              <a:chOff x="6989386" y="2126213"/>
              <a:chExt cx="515826" cy="885563"/>
            </a:xfrm>
            <a:pattFill prst="pct50">
              <a:fgClr>
                <a:schemeClr val="accent3">
                  <a:lumMod val="75000"/>
                </a:schemeClr>
              </a:fgClr>
              <a:bgClr>
                <a:schemeClr val="accent3">
                  <a:lumMod val="50000"/>
                </a:schemeClr>
              </a:bgClr>
            </a:pattFill>
          </p:grpSpPr>
          <p:sp>
            <p:nvSpPr>
              <p:cNvPr id="131" name="Rounded Rectangle 130"/>
              <p:cNvSpPr/>
              <p:nvPr/>
            </p:nvSpPr>
            <p:spPr>
              <a:xfrm rot="20538247">
                <a:off x="7091251" y="2286705"/>
                <a:ext cx="67414" cy="65007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31"/>
              <p:cNvSpPr/>
              <p:nvPr/>
            </p:nvSpPr>
            <p:spPr>
              <a:xfrm rot="20538247">
                <a:off x="7171871" y="2261052"/>
                <a:ext cx="67414" cy="75072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32"/>
              <p:cNvSpPr/>
              <p:nvPr/>
            </p:nvSpPr>
            <p:spPr>
              <a:xfrm rot="20538247">
                <a:off x="7227844" y="2237413"/>
                <a:ext cx="67414" cy="70337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p:cNvSpPr/>
              <p:nvPr/>
            </p:nvSpPr>
            <p:spPr>
              <a:xfrm rot="20538247">
                <a:off x="7291947" y="2228538"/>
                <a:ext cx="67414" cy="65814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rot="20538247">
                <a:off x="7356016" y="2230692"/>
                <a:ext cx="67414" cy="620447"/>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p:cNvSpPr/>
              <p:nvPr/>
            </p:nvSpPr>
            <p:spPr>
              <a:xfrm rot="20538247">
                <a:off x="7437798" y="2256870"/>
                <a:ext cx="67414" cy="57007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p:cNvSpPr/>
              <p:nvPr/>
            </p:nvSpPr>
            <p:spPr>
              <a:xfrm rot="20538247">
                <a:off x="6989386" y="2126213"/>
                <a:ext cx="67414" cy="84074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37"/>
            <p:cNvGrpSpPr/>
            <p:nvPr/>
          </p:nvGrpSpPr>
          <p:grpSpPr>
            <a:xfrm rot="1586036">
              <a:off x="7043824" y="3263252"/>
              <a:ext cx="560198" cy="1178314"/>
              <a:chOff x="6921938" y="1817304"/>
              <a:chExt cx="655256" cy="1178314"/>
            </a:xfrm>
            <a:pattFill prst="pct50">
              <a:fgClr>
                <a:schemeClr val="accent3">
                  <a:lumMod val="75000"/>
                </a:schemeClr>
              </a:fgClr>
              <a:bgClr>
                <a:schemeClr val="accent3">
                  <a:lumMod val="50000"/>
                </a:schemeClr>
              </a:bgClr>
            </a:pattFill>
          </p:grpSpPr>
          <p:sp>
            <p:nvSpPr>
              <p:cNvPr id="139" name="Rounded Rectangle 138"/>
              <p:cNvSpPr/>
              <p:nvPr/>
            </p:nvSpPr>
            <p:spPr>
              <a:xfrm rot="20538247">
                <a:off x="7091251" y="2286705"/>
                <a:ext cx="67414" cy="65007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rot="20538247">
                <a:off x="7158529" y="2262828"/>
                <a:ext cx="67414" cy="675677"/>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rot="20538247">
                <a:off x="7227844" y="2237413"/>
                <a:ext cx="67414" cy="70337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rot="20538247">
                <a:off x="7291947" y="2228538"/>
                <a:ext cx="67414" cy="65814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42"/>
              <p:cNvSpPr/>
              <p:nvPr/>
            </p:nvSpPr>
            <p:spPr>
              <a:xfrm rot="20538247">
                <a:off x="7361880" y="2229911"/>
                <a:ext cx="67414" cy="65343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43"/>
              <p:cNvSpPr/>
              <p:nvPr/>
            </p:nvSpPr>
            <p:spPr>
              <a:xfrm rot="20538247">
                <a:off x="7367459" y="1817304"/>
                <a:ext cx="67414" cy="1072259"/>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44"/>
              <p:cNvSpPr/>
              <p:nvPr/>
            </p:nvSpPr>
            <p:spPr>
              <a:xfrm rot="20538247">
                <a:off x="6989386" y="2126213"/>
                <a:ext cx="67414" cy="84074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45"/>
              <p:cNvSpPr/>
              <p:nvPr/>
            </p:nvSpPr>
            <p:spPr>
              <a:xfrm rot="20538247">
                <a:off x="6921938" y="2154878"/>
                <a:ext cx="67414" cy="84074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ed Rectangle 146"/>
              <p:cNvSpPr/>
              <p:nvPr/>
            </p:nvSpPr>
            <p:spPr>
              <a:xfrm rot="20538247">
                <a:off x="7509780" y="2242839"/>
                <a:ext cx="67414" cy="600641"/>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p:cNvGrpSpPr/>
            <p:nvPr/>
          </p:nvGrpSpPr>
          <p:grpSpPr>
            <a:xfrm rot="1771137">
              <a:off x="6728912" y="4212828"/>
              <a:ext cx="485953" cy="960567"/>
              <a:chOff x="6964576" y="2043985"/>
              <a:chExt cx="568409" cy="960567"/>
            </a:xfrm>
            <a:pattFill prst="pct50">
              <a:fgClr>
                <a:schemeClr val="accent3">
                  <a:lumMod val="75000"/>
                </a:schemeClr>
              </a:fgClr>
              <a:bgClr>
                <a:schemeClr val="accent3">
                  <a:lumMod val="50000"/>
                </a:schemeClr>
              </a:bgClr>
            </a:pattFill>
          </p:grpSpPr>
          <p:sp>
            <p:nvSpPr>
              <p:cNvPr id="158" name="Rounded Rectangle 157"/>
              <p:cNvSpPr/>
              <p:nvPr/>
            </p:nvSpPr>
            <p:spPr>
              <a:xfrm rot="553137">
                <a:off x="7415008" y="2043985"/>
                <a:ext cx="67414" cy="34189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148"/>
              <p:cNvSpPr/>
              <p:nvPr/>
            </p:nvSpPr>
            <p:spPr>
              <a:xfrm rot="20538247">
                <a:off x="7137124" y="2491373"/>
                <a:ext cx="67415" cy="486576"/>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ed Rectangle 149"/>
              <p:cNvSpPr/>
              <p:nvPr/>
            </p:nvSpPr>
            <p:spPr>
              <a:xfrm rot="20538247">
                <a:off x="7202734" y="2485158"/>
                <a:ext cx="67415" cy="46791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50"/>
              <p:cNvSpPr/>
              <p:nvPr/>
            </p:nvSpPr>
            <p:spPr>
              <a:xfrm rot="20538247">
                <a:off x="7267470" y="2455049"/>
                <a:ext cx="67414" cy="48046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151"/>
              <p:cNvSpPr/>
              <p:nvPr/>
            </p:nvSpPr>
            <p:spPr>
              <a:xfrm rot="20538247">
                <a:off x="7332176" y="2430035"/>
                <a:ext cx="67415" cy="47073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ounded Rectangle 152"/>
              <p:cNvSpPr/>
              <p:nvPr/>
            </p:nvSpPr>
            <p:spPr>
              <a:xfrm rot="20538247">
                <a:off x="7391293" y="2391447"/>
                <a:ext cx="67414" cy="48798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153"/>
              <p:cNvSpPr/>
              <p:nvPr/>
            </p:nvSpPr>
            <p:spPr>
              <a:xfrm rot="20538247">
                <a:off x="7465570" y="2356138"/>
                <a:ext cx="67415" cy="520367"/>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rot="20706214">
                <a:off x="7018453" y="2144633"/>
                <a:ext cx="67415" cy="859919"/>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155"/>
              <p:cNvSpPr/>
              <p:nvPr/>
            </p:nvSpPr>
            <p:spPr>
              <a:xfrm rot="20701550">
                <a:off x="6964576" y="2371552"/>
                <a:ext cx="67413" cy="570997"/>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p:cNvGrpSpPr/>
            <p:nvPr/>
          </p:nvGrpSpPr>
          <p:grpSpPr>
            <a:xfrm rot="4105471">
              <a:off x="7331367" y="4628886"/>
              <a:ext cx="212767" cy="722765"/>
              <a:chOff x="7240587" y="2195300"/>
              <a:chExt cx="248870" cy="722765"/>
            </a:xfrm>
            <a:pattFill prst="pct50">
              <a:fgClr>
                <a:schemeClr val="accent3">
                  <a:lumMod val="75000"/>
                </a:schemeClr>
              </a:fgClr>
              <a:bgClr>
                <a:schemeClr val="accent3">
                  <a:lumMod val="50000"/>
                </a:schemeClr>
              </a:bgClr>
            </a:pattFill>
          </p:grpSpPr>
          <p:sp>
            <p:nvSpPr>
              <p:cNvPr id="162" name="Rounded Rectangle 161"/>
              <p:cNvSpPr/>
              <p:nvPr/>
            </p:nvSpPr>
            <p:spPr>
              <a:xfrm rot="20538247">
                <a:off x="7240587" y="2328411"/>
                <a:ext cx="67414" cy="58965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ed Rectangle 162"/>
              <p:cNvSpPr/>
              <p:nvPr/>
            </p:nvSpPr>
            <p:spPr>
              <a:xfrm rot="20538247">
                <a:off x="7303218" y="2290446"/>
                <a:ext cx="67414" cy="59473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ed Rectangle 163"/>
              <p:cNvSpPr/>
              <p:nvPr/>
            </p:nvSpPr>
            <p:spPr>
              <a:xfrm rot="20538247">
                <a:off x="7364234" y="2275825"/>
                <a:ext cx="67414" cy="57422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164"/>
              <p:cNvSpPr/>
              <p:nvPr/>
            </p:nvSpPr>
            <p:spPr>
              <a:xfrm rot="20538247">
                <a:off x="7422043" y="2195300"/>
                <a:ext cx="67414" cy="608786"/>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p:cNvGrpSpPr/>
          <p:nvPr/>
        </p:nvGrpSpPr>
        <p:grpSpPr>
          <a:xfrm>
            <a:off x="3137238" y="4533893"/>
            <a:ext cx="2838101" cy="1323320"/>
            <a:chOff x="3358442" y="3731570"/>
            <a:chExt cx="2238969" cy="1323320"/>
          </a:xfrm>
        </p:grpSpPr>
        <p:sp>
          <p:nvSpPr>
            <p:cNvPr id="187" name="Freeform 186"/>
            <p:cNvSpPr/>
            <p:nvPr/>
          </p:nvSpPr>
          <p:spPr>
            <a:xfrm rot="8677221">
              <a:off x="4622300" y="4326995"/>
              <a:ext cx="227240" cy="183356"/>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 name="connsiteX0" fmla="*/ 73151 w 561463"/>
                <a:gd name="connsiteY0" fmla="*/ 836 h 370162"/>
                <a:gd name="connsiteX1" fmla="*/ 286542 w 561463"/>
                <a:gd name="connsiteY1" fmla="*/ 56981 h 370162"/>
                <a:gd name="connsiteX2" fmla="*/ 535029 w 561463"/>
                <a:gd name="connsiteY2" fmla="*/ 242324 h 370162"/>
                <a:gd name="connsiteX3" fmla="*/ 554392 w 561463"/>
                <a:gd name="connsiteY3" fmla="*/ 334455 h 370162"/>
                <a:gd name="connsiteX4" fmla="*/ 494805 w 561463"/>
                <a:gd name="connsiteY4" fmla="*/ 366849 h 370162"/>
                <a:gd name="connsiteX5" fmla="*/ 279514 w 561463"/>
                <a:gd name="connsiteY5" fmla="*/ 266192 h 370162"/>
                <a:gd name="connsiteX6" fmla="*/ 163420 w 561463"/>
                <a:gd name="connsiteY6" fmla="*/ 163914 h 370162"/>
                <a:gd name="connsiteX7" fmla="*/ 23928 w 561463"/>
                <a:gd name="connsiteY7" fmla="*/ 125651 h 370162"/>
                <a:gd name="connsiteX8" fmla="*/ 6774 w 561463"/>
                <a:gd name="connsiteY8" fmla="*/ 30620 h 370162"/>
                <a:gd name="connsiteX9" fmla="*/ 73151 w 561463"/>
                <a:gd name="connsiteY9" fmla="*/ 836 h 370162"/>
                <a:gd name="connsiteX0" fmla="*/ 73151 w 561463"/>
                <a:gd name="connsiteY0" fmla="*/ 836 h 370162"/>
                <a:gd name="connsiteX1" fmla="*/ 286542 w 561463"/>
                <a:gd name="connsiteY1" fmla="*/ 56981 h 370162"/>
                <a:gd name="connsiteX2" fmla="*/ 535029 w 561463"/>
                <a:gd name="connsiteY2" fmla="*/ 242324 h 370162"/>
                <a:gd name="connsiteX3" fmla="*/ 554392 w 561463"/>
                <a:gd name="connsiteY3" fmla="*/ 334455 h 370162"/>
                <a:gd name="connsiteX4" fmla="*/ 494805 w 561463"/>
                <a:gd name="connsiteY4" fmla="*/ 366849 h 370162"/>
                <a:gd name="connsiteX5" fmla="*/ 279514 w 561463"/>
                <a:gd name="connsiteY5" fmla="*/ 266192 h 370162"/>
                <a:gd name="connsiteX6" fmla="*/ 127038 w 561463"/>
                <a:gd name="connsiteY6" fmla="*/ 198936 h 370162"/>
                <a:gd name="connsiteX7" fmla="*/ 23928 w 561463"/>
                <a:gd name="connsiteY7" fmla="*/ 125651 h 370162"/>
                <a:gd name="connsiteX8" fmla="*/ 6774 w 561463"/>
                <a:gd name="connsiteY8" fmla="*/ 30620 h 370162"/>
                <a:gd name="connsiteX9" fmla="*/ 73151 w 561463"/>
                <a:gd name="connsiteY9" fmla="*/ 836 h 370162"/>
                <a:gd name="connsiteX0" fmla="*/ 73151 w 561463"/>
                <a:gd name="connsiteY0" fmla="*/ 836 h 367942"/>
                <a:gd name="connsiteX1" fmla="*/ 286542 w 561463"/>
                <a:gd name="connsiteY1" fmla="*/ 56981 h 367942"/>
                <a:gd name="connsiteX2" fmla="*/ 535029 w 561463"/>
                <a:gd name="connsiteY2" fmla="*/ 242324 h 367942"/>
                <a:gd name="connsiteX3" fmla="*/ 554392 w 561463"/>
                <a:gd name="connsiteY3" fmla="*/ 334455 h 367942"/>
                <a:gd name="connsiteX4" fmla="*/ 494805 w 561463"/>
                <a:gd name="connsiteY4" fmla="*/ 366849 h 367942"/>
                <a:gd name="connsiteX5" fmla="*/ 278231 w 561463"/>
                <a:gd name="connsiteY5" fmla="*/ 303543 h 367942"/>
                <a:gd name="connsiteX6" fmla="*/ 127038 w 561463"/>
                <a:gd name="connsiteY6" fmla="*/ 198936 h 367942"/>
                <a:gd name="connsiteX7" fmla="*/ 23928 w 561463"/>
                <a:gd name="connsiteY7" fmla="*/ 125651 h 367942"/>
                <a:gd name="connsiteX8" fmla="*/ 6774 w 561463"/>
                <a:gd name="connsiteY8" fmla="*/ 30620 h 367942"/>
                <a:gd name="connsiteX9" fmla="*/ 73151 w 561463"/>
                <a:gd name="connsiteY9" fmla="*/ 836 h 367942"/>
                <a:gd name="connsiteX0" fmla="*/ 73151 w 564110"/>
                <a:gd name="connsiteY0" fmla="*/ 231 h 367337"/>
                <a:gd name="connsiteX1" fmla="*/ 283691 w 564110"/>
                <a:gd name="connsiteY1" fmla="*/ 41927 h 367337"/>
                <a:gd name="connsiteX2" fmla="*/ 535029 w 564110"/>
                <a:gd name="connsiteY2" fmla="*/ 241719 h 367337"/>
                <a:gd name="connsiteX3" fmla="*/ 554392 w 564110"/>
                <a:gd name="connsiteY3" fmla="*/ 333850 h 367337"/>
                <a:gd name="connsiteX4" fmla="*/ 494805 w 564110"/>
                <a:gd name="connsiteY4" fmla="*/ 366244 h 367337"/>
                <a:gd name="connsiteX5" fmla="*/ 278231 w 564110"/>
                <a:gd name="connsiteY5" fmla="*/ 302938 h 367337"/>
                <a:gd name="connsiteX6" fmla="*/ 127038 w 564110"/>
                <a:gd name="connsiteY6" fmla="*/ 198331 h 367337"/>
                <a:gd name="connsiteX7" fmla="*/ 23928 w 564110"/>
                <a:gd name="connsiteY7" fmla="*/ 125046 h 367337"/>
                <a:gd name="connsiteX8" fmla="*/ 6774 w 564110"/>
                <a:gd name="connsiteY8" fmla="*/ 30015 h 367337"/>
                <a:gd name="connsiteX9" fmla="*/ 73151 w 564110"/>
                <a:gd name="connsiteY9" fmla="*/ 231 h 367337"/>
                <a:gd name="connsiteX0" fmla="*/ 73151 w 566564"/>
                <a:gd name="connsiteY0" fmla="*/ 231 h 367361"/>
                <a:gd name="connsiteX1" fmla="*/ 283691 w 566564"/>
                <a:gd name="connsiteY1" fmla="*/ 41927 h 367361"/>
                <a:gd name="connsiteX2" fmla="*/ 539169 w 566564"/>
                <a:gd name="connsiteY2" fmla="*/ 218821 h 367361"/>
                <a:gd name="connsiteX3" fmla="*/ 554392 w 566564"/>
                <a:gd name="connsiteY3" fmla="*/ 333850 h 367361"/>
                <a:gd name="connsiteX4" fmla="*/ 494805 w 566564"/>
                <a:gd name="connsiteY4" fmla="*/ 366244 h 367361"/>
                <a:gd name="connsiteX5" fmla="*/ 278231 w 566564"/>
                <a:gd name="connsiteY5" fmla="*/ 302938 h 367361"/>
                <a:gd name="connsiteX6" fmla="*/ 127038 w 566564"/>
                <a:gd name="connsiteY6" fmla="*/ 198331 h 367361"/>
                <a:gd name="connsiteX7" fmla="*/ 23928 w 566564"/>
                <a:gd name="connsiteY7" fmla="*/ 125046 h 367361"/>
                <a:gd name="connsiteX8" fmla="*/ 6774 w 566564"/>
                <a:gd name="connsiteY8" fmla="*/ 30015 h 367361"/>
                <a:gd name="connsiteX9" fmla="*/ 73151 w 566564"/>
                <a:gd name="connsiteY9" fmla="*/ 231 h 367361"/>
                <a:gd name="connsiteX0" fmla="*/ 88115 w 567545"/>
                <a:gd name="connsiteY0" fmla="*/ 111 h 384141"/>
                <a:gd name="connsiteX1" fmla="*/ 284672 w 567545"/>
                <a:gd name="connsiteY1" fmla="*/ 58707 h 384141"/>
                <a:gd name="connsiteX2" fmla="*/ 540150 w 567545"/>
                <a:gd name="connsiteY2" fmla="*/ 235601 h 384141"/>
                <a:gd name="connsiteX3" fmla="*/ 555373 w 567545"/>
                <a:gd name="connsiteY3" fmla="*/ 350630 h 384141"/>
                <a:gd name="connsiteX4" fmla="*/ 495786 w 567545"/>
                <a:gd name="connsiteY4" fmla="*/ 383024 h 384141"/>
                <a:gd name="connsiteX5" fmla="*/ 279212 w 567545"/>
                <a:gd name="connsiteY5" fmla="*/ 319718 h 384141"/>
                <a:gd name="connsiteX6" fmla="*/ 128019 w 567545"/>
                <a:gd name="connsiteY6" fmla="*/ 215111 h 384141"/>
                <a:gd name="connsiteX7" fmla="*/ 24909 w 567545"/>
                <a:gd name="connsiteY7" fmla="*/ 141826 h 384141"/>
                <a:gd name="connsiteX8" fmla="*/ 7755 w 567545"/>
                <a:gd name="connsiteY8" fmla="*/ 46795 h 384141"/>
                <a:gd name="connsiteX9" fmla="*/ 88115 w 567545"/>
                <a:gd name="connsiteY9" fmla="*/ 111 h 384141"/>
                <a:gd name="connsiteX0" fmla="*/ 95069 w 574499"/>
                <a:gd name="connsiteY0" fmla="*/ 296 h 384326"/>
                <a:gd name="connsiteX1" fmla="*/ 291626 w 574499"/>
                <a:gd name="connsiteY1" fmla="*/ 58892 h 384326"/>
                <a:gd name="connsiteX2" fmla="*/ 547104 w 574499"/>
                <a:gd name="connsiteY2" fmla="*/ 235786 h 384326"/>
                <a:gd name="connsiteX3" fmla="*/ 562327 w 574499"/>
                <a:gd name="connsiteY3" fmla="*/ 350815 h 384326"/>
                <a:gd name="connsiteX4" fmla="*/ 502740 w 574499"/>
                <a:gd name="connsiteY4" fmla="*/ 383209 h 384326"/>
                <a:gd name="connsiteX5" fmla="*/ 286166 w 574499"/>
                <a:gd name="connsiteY5" fmla="*/ 319903 h 384326"/>
                <a:gd name="connsiteX6" fmla="*/ 134973 w 574499"/>
                <a:gd name="connsiteY6" fmla="*/ 215296 h 384326"/>
                <a:gd name="connsiteX7" fmla="*/ 31863 w 574499"/>
                <a:gd name="connsiteY7" fmla="*/ 142011 h 384326"/>
                <a:gd name="connsiteX8" fmla="*/ 4864 w 574499"/>
                <a:gd name="connsiteY8" fmla="*/ 40978 h 384326"/>
                <a:gd name="connsiteX9" fmla="*/ 95069 w 574499"/>
                <a:gd name="connsiteY9" fmla="*/ 296 h 384326"/>
                <a:gd name="connsiteX0" fmla="*/ 95069 w 576127"/>
                <a:gd name="connsiteY0" fmla="*/ 296 h 398999"/>
                <a:gd name="connsiteX1" fmla="*/ 291626 w 576127"/>
                <a:gd name="connsiteY1" fmla="*/ 58892 h 398999"/>
                <a:gd name="connsiteX2" fmla="*/ 547104 w 576127"/>
                <a:gd name="connsiteY2" fmla="*/ 235786 h 398999"/>
                <a:gd name="connsiteX3" fmla="*/ 562327 w 576127"/>
                <a:gd name="connsiteY3" fmla="*/ 350815 h 398999"/>
                <a:gd name="connsiteX4" fmla="*/ 475416 w 576127"/>
                <a:gd name="connsiteY4" fmla="*/ 398333 h 398999"/>
                <a:gd name="connsiteX5" fmla="*/ 286166 w 576127"/>
                <a:gd name="connsiteY5" fmla="*/ 319903 h 398999"/>
                <a:gd name="connsiteX6" fmla="*/ 134973 w 576127"/>
                <a:gd name="connsiteY6" fmla="*/ 215296 h 398999"/>
                <a:gd name="connsiteX7" fmla="*/ 31863 w 576127"/>
                <a:gd name="connsiteY7" fmla="*/ 142011 h 398999"/>
                <a:gd name="connsiteX8" fmla="*/ 4864 w 576127"/>
                <a:gd name="connsiteY8" fmla="*/ 40978 h 398999"/>
                <a:gd name="connsiteX9" fmla="*/ 95069 w 576127"/>
                <a:gd name="connsiteY9" fmla="*/ 296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127" h="398999">
                  <a:moveTo>
                    <a:pt x="95069" y="296"/>
                  </a:moveTo>
                  <a:cubicBezTo>
                    <a:pt x="142863" y="3282"/>
                    <a:pt x="216287" y="19644"/>
                    <a:pt x="291626" y="58892"/>
                  </a:cubicBezTo>
                  <a:cubicBezTo>
                    <a:pt x="366965" y="98140"/>
                    <a:pt x="501987" y="187132"/>
                    <a:pt x="547104" y="235786"/>
                  </a:cubicBezTo>
                  <a:cubicBezTo>
                    <a:pt x="592221" y="284440"/>
                    <a:pt x="574275" y="323724"/>
                    <a:pt x="562327" y="350815"/>
                  </a:cubicBezTo>
                  <a:cubicBezTo>
                    <a:pt x="550379" y="377906"/>
                    <a:pt x="521443" y="403485"/>
                    <a:pt x="475416" y="398333"/>
                  </a:cubicBezTo>
                  <a:cubicBezTo>
                    <a:pt x="429389" y="393181"/>
                    <a:pt x="342906" y="350409"/>
                    <a:pt x="286166" y="319903"/>
                  </a:cubicBezTo>
                  <a:cubicBezTo>
                    <a:pt x="229426" y="289397"/>
                    <a:pt x="177357" y="244945"/>
                    <a:pt x="134973" y="215296"/>
                  </a:cubicBezTo>
                  <a:cubicBezTo>
                    <a:pt x="92589" y="185647"/>
                    <a:pt x="61730" y="158859"/>
                    <a:pt x="31863" y="142011"/>
                  </a:cubicBezTo>
                  <a:cubicBezTo>
                    <a:pt x="-157" y="111878"/>
                    <a:pt x="-5670" y="64597"/>
                    <a:pt x="4864" y="40978"/>
                  </a:cubicBezTo>
                  <a:cubicBezTo>
                    <a:pt x="15398" y="17359"/>
                    <a:pt x="47275" y="-2690"/>
                    <a:pt x="95069" y="296"/>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Freeform 179"/>
            <p:cNvSpPr/>
            <p:nvPr/>
          </p:nvSpPr>
          <p:spPr>
            <a:xfrm rot="10970522">
              <a:off x="3841384" y="4042068"/>
              <a:ext cx="742926" cy="26380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63" h="372978">
                  <a:moveTo>
                    <a:pt x="73151" y="836"/>
                  </a:moveTo>
                  <a:cubicBezTo>
                    <a:pt x="119779" y="5229"/>
                    <a:pt x="209562" y="16733"/>
                    <a:pt x="286542" y="56981"/>
                  </a:cubicBezTo>
                  <a:cubicBezTo>
                    <a:pt x="363522" y="97229"/>
                    <a:pt x="497309" y="185323"/>
                    <a:pt x="535029" y="242324"/>
                  </a:cubicBezTo>
                  <a:cubicBezTo>
                    <a:pt x="572749" y="299325"/>
                    <a:pt x="561007" y="310339"/>
                    <a:pt x="554392" y="334455"/>
                  </a:cubicBezTo>
                  <a:cubicBezTo>
                    <a:pt x="547777" y="358571"/>
                    <a:pt x="534792" y="385267"/>
                    <a:pt x="494805" y="366849"/>
                  </a:cubicBezTo>
                  <a:cubicBezTo>
                    <a:pt x="454818" y="348431"/>
                    <a:pt x="369701" y="257767"/>
                    <a:pt x="314470" y="223944"/>
                  </a:cubicBezTo>
                  <a:cubicBezTo>
                    <a:pt x="259239" y="190122"/>
                    <a:pt x="211844" y="180296"/>
                    <a:pt x="163420" y="163914"/>
                  </a:cubicBezTo>
                  <a:cubicBezTo>
                    <a:pt x="114996" y="147532"/>
                    <a:pt x="53795" y="142499"/>
                    <a:pt x="23928" y="125651"/>
                  </a:cubicBezTo>
                  <a:cubicBezTo>
                    <a:pt x="-8092" y="95518"/>
                    <a:pt x="-1430" y="51422"/>
                    <a:pt x="6774" y="30620"/>
                  </a:cubicBezTo>
                  <a:cubicBezTo>
                    <a:pt x="14978" y="9818"/>
                    <a:pt x="26523" y="-3557"/>
                    <a:pt x="73151" y="836"/>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reeform 180"/>
            <p:cNvSpPr/>
            <p:nvPr/>
          </p:nvSpPr>
          <p:spPr>
            <a:xfrm rot="8613698">
              <a:off x="4671191" y="4007415"/>
              <a:ext cx="742926" cy="26380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63" h="372978">
                  <a:moveTo>
                    <a:pt x="73151" y="836"/>
                  </a:moveTo>
                  <a:cubicBezTo>
                    <a:pt x="119779" y="5229"/>
                    <a:pt x="209562" y="16733"/>
                    <a:pt x="286542" y="56981"/>
                  </a:cubicBezTo>
                  <a:cubicBezTo>
                    <a:pt x="363522" y="97229"/>
                    <a:pt x="497309" y="185323"/>
                    <a:pt x="535029" y="242324"/>
                  </a:cubicBezTo>
                  <a:cubicBezTo>
                    <a:pt x="572749" y="299325"/>
                    <a:pt x="561007" y="310339"/>
                    <a:pt x="554392" y="334455"/>
                  </a:cubicBezTo>
                  <a:cubicBezTo>
                    <a:pt x="547777" y="358571"/>
                    <a:pt x="534792" y="385267"/>
                    <a:pt x="494805" y="366849"/>
                  </a:cubicBezTo>
                  <a:cubicBezTo>
                    <a:pt x="454818" y="348431"/>
                    <a:pt x="369701" y="257767"/>
                    <a:pt x="314470" y="223944"/>
                  </a:cubicBezTo>
                  <a:cubicBezTo>
                    <a:pt x="259239" y="190122"/>
                    <a:pt x="211844" y="180296"/>
                    <a:pt x="163420" y="163914"/>
                  </a:cubicBezTo>
                  <a:cubicBezTo>
                    <a:pt x="114996" y="147532"/>
                    <a:pt x="53795" y="142499"/>
                    <a:pt x="23928" y="125651"/>
                  </a:cubicBezTo>
                  <a:cubicBezTo>
                    <a:pt x="-8092" y="95518"/>
                    <a:pt x="-1430" y="51422"/>
                    <a:pt x="6774" y="30620"/>
                  </a:cubicBezTo>
                  <a:cubicBezTo>
                    <a:pt x="14978" y="9818"/>
                    <a:pt x="26523" y="-3557"/>
                    <a:pt x="73151" y="836"/>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181"/>
            <p:cNvSpPr/>
            <p:nvPr/>
          </p:nvSpPr>
          <p:spPr>
            <a:xfrm rot="9741681">
              <a:off x="4244313" y="4439871"/>
              <a:ext cx="742926" cy="26380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63" h="372978">
                  <a:moveTo>
                    <a:pt x="73151" y="836"/>
                  </a:moveTo>
                  <a:cubicBezTo>
                    <a:pt x="119779" y="5229"/>
                    <a:pt x="209562" y="16733"/>
                    <a:pt x="286542" y="56981"/>
                  </a:cubicBezTo>
                  <a:cubicBezTo>
                    <a:pt x="363522" y="97229"/>
                    <a:pt x="497309" y="185323"/>
                    <a:pt x="535029" y="242324"/>
                  </a:cubicBezTo>
                  <a:cubicBezTo>
                    <a:pt x="572749" y="299325"/>
                    <a:pt x="561007" y="310339"/>
                    <a:pt x="554392" y="334455"/>
                  </a:cubicBezTo>
                  <a:cubicBezTo>
                    <a:pt x="547777" y="358571"/>
                    <a:pt x="534792" y="385267"/>
                    <a:pt x="494805" y="366849"/>
                  </a:cubicBezTo>
                  <a:cubicBezTo>
                    <a:pt x="454818" y="348431"/>
                    <a:pt x="369701" y="257767"/>
                    <a:pt x="314470" y="223944"/>
                  </a:cubicBezTo>
                  <a:cubicBezTo>
                    <a:pt x="259239" y="190122"/>
                    <a:pt x="211844" y="180296"/>
                    <a:pt x="163420" y="163914"/>
                  </a:cubicBezTo>
                  <a:cubicBezTo>
                    <a:pt x="114996" y="147532"/>
                    <a:pt x="53795" y="142499"/>
                    <a:pt x="23928" y="125651"/>
                  </a:cubicBezTo>
                  <a:cubicBezTo>
                    <a:pt x="-8092" y="95518"/>
                    <a:pt x="-1430" y="51422"/>
                    <a:pt x="6774" y="30620"/>
                  </a:cubicBezTo>
                  <a:cubicBezTo>
                    <a:pt x="14978" y="9818"/>
                    <a:pt x="26523" y="-3557"/>
                    <a:pt x="73151" y="836"/>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reeform 182"/>
            <p:cNvSpPr/>
            <p:nvPr/>
          </p:nvSpPr>
          <p:spPr>
            <a:xfrm rot="11012316">
              <a:off x="3774881" y="4208553"/>
              <a:ext cx="742926" cy="26380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63" h="372978">
                  <a:moveTo>
                    <a:pt x="73151" y="836"/>
                  </a:moveTo>
                  <a:cubicBezTo>
                    <a:pt x="119779" y="5229"/>
                    <a:pt x="209562" y="16733"/>
                    <a:pt x="286542" y="56981"/>
                  </a:cubicBezTo>
                  <a:cubicBezTo>
                    <a:pt x="363522" y="97229"/>
                    <a:pt x="497309" y="185323"/>
                    <a:pt x="535029" y="242324"/>
                  </a:cubicBezTo>
                  <a:cubicBezTo>
                    <a:pt x="572749" y="299325"/>
                    <a:pt x="561007" y="310339"/>
                    <a:pt x="554392" y="334455"/>
                  </a:cubicBezTo>
                  <a:cubicBezTo>
                    <a:pt x="547777" y="358571"/>
                    <a:pt x="534792" y="385267"/>
                    <a:pt x="494805" y="366849"/>
                  </a:cubicBezTo>
                  <a:cubicBezTo>
                    <a:pt x="454818" y="348431"/>
                    <a:pt x="369701" y="257767"/>
                    <a:pt x="314470" y="223944"/>
                  </a:cubicBezTo>
                  <a:cubicBezTo>
                    <a:pt x="259239" y="190122"/>
                    <a:pt x="211844" y="180296"/>
                    <a:pt x="163420" y="163914"/>
                  </a:cubicBezTo>
                  <a:cubicBezTo>
                    <a:pt x="114996" y="147532"/>
                    <a:pt x="53795" y="142499"/>
                    <a:pt x="23928" y="125651"/>
                  </a:cubicBezTo>
                  <a:cubicBezTo>
                    <a:pt x="-8092" y="95518"/>
                    <a:pt x="-1430" y="51422"/>
                    <a:pt x="6774" y="30620"/>
                  </a:cubicBezTo>
                  <a:cubicBezTo>
                    <a:pt x="14978" y="9818"/>
                    <a:pt x="26523" y="-3557"/>
                    <a:pt x="73151" y="836"/>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reeform 183"/>
            <p:cNvSpPr/>
            <p:nvPr/>
          </p:nvSpPr>
          <p:spPr>
            <a:xfrm rot="10469188">
              <a:off x="3761280" y="4581665"/>
              <a:ext cx="744337" cy="282960"/>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 name="connsiteX0" fmla="*/ 73151 w 561256"/>
                <a:gd name="connsiteY0" fmla="*/ 836 h 372581"/>
                <a:gd name="connsiteX1" fmla="*/ 286542 w 561256"/>
                <a:gd name="connsiteY1" fmla="*/ 56981 h 372581"/>
                <a:gd name="connsiteX2" fmla="*/ 535029 w 561256"/>
                <a:gd name="connsiteY2" fmla="*/ 242324 h 372581"/>
                <a:gd name="connsiteX3" fmla="*/ 554392 w 561256"/>
                <a:gd name="connsiteY3" fmla="*/ 334455 h 372581"/>
                <a:gd name="connsiteX4" fmla="*/ 498404 w 561256"/>
                <a:gd name="connsiteY4" fmla="*/ 366849 h 372581"/>
                <a:gd name="connsiteX5" fmla="*/ 314470 w 561256"/>
                <a:gd name="connsiteY5" fmla="*/ 223944 h 372581"/>
                <a:gd name="connsiteX6" fmla="*/ 163420 w 561256"/>
                <a:gd name="connsiteY6" fmla="*/ 163914 h 372581"/>
                <a:gd name="connsiteX7" fmla="*/ 23928 w 561256"/>
                <a:gd name="connsiteY7" fmla="*/ 125651 h 372581"/>
                <a:gd name="connsiteX8" fmla="*/ 6774 w 561256"/>
                <a:gd name="connsiteY8" fmla="*/ 30620 h 372581"/>
                <a:gd name="connsiteX9" fmla="*/ 73151 w 561256"/>
                <a:gd name="connsiteY9" fmla="*/ 836 h 372581"/>
                <a:gd name="connsiteX0" fmla="*/ 73151 w 561256"/>
                <a:gd name="connsiteY0" fmla="*/ 836 h 372581"/>
                <a:gd name="connsiteX1" fmla="*/ 286542 w 561256"/>
                <a:gd name="connsiteY1" fmla="*/ 56981 h 372581"/>
                <a:gd name="connsiteX2" fmla="*/ 535029 w 561256"/>
                <a:gd name="connsiteY2" fmla="*/ 242324 h 372581"/>
                <a:gd name="connsiteX3" fmla="*/ 554392 w 561256"/>
                <a:gd name="connsiteY3" fmla="*/ 334455 h 372581"/>
                <a:gd name="connsiteX4" fmla="*/ 498404 w 561256"/>
                <a:gd name="connsiteY4" fmla="*/ 366849 h 372581"/>
                <a:gd name="connsiteX5" fmla="*/ 314470 w 561256"/>
                <a:gd name="connsiteY5" fmla="*/ 223944 h 372581"/>
                <a:gd name="connsiteX6" fmla="*/ 163420 w 561256"/>
                <a:gd name="connsiteY6" fmla="*/ 163914 h 372581"/>
                <a:gd name="connsiteX7" fmla="*/ 23928 w 561256"/>
                <a:gd name="connsiteY7" fmla="*/ 125651 h 372581"/>
                <a:gd name="connsiteX8" fmla="*/ 6774 w 561256"/>
                <a:gd name="connsiteY8" fmla="*/ 30620 h 372581"/>
                <a:gd name="connsiteX9" fmla="*/ 73151 w 561256"/>
                <a:gd name="connsiteY9" fmla="*/ 836 h 372581"/>
                <a:gd name="connsiteX0" fmla="*/ 73151 w 561256"/>
                <a:gd name="connsiteY0" fmla="*/ 836 h 397620"/>
                <a:gd name="connsiteX1" fmla="*/ 286542 w 561256"/>
                <a:gd name="connsiteY1" fmla="*/ 56981 h 397620"/>
                <a:gd name="connsiteX2" fmla="*/ 535029 w 561256"/>
                <a:gd name="connsiteY2" fmla="*/ 242324 h 397620"/>
                <a:gd name="connsiteX3" fmla="*/ 554392 w 561256"/>
                <a:gd name="connsiteY3" fmla="*/ 334455 h 397620"/>
                <a:gd name="connsiteX4" fmla="*/ 498404 w 561256"/>
                <a:gd name="connsiteY4" fmla="*/ 393783 h 397620"/>
                <a:gd name="connsiteX5" fmla="*/ 314470 w 561256"/>
                <a:gd name="connsiteY5" fmla="*/ 223944 h 397620"/>
                <a:gd name="connsiteX6" fmla="*/ 163420 w 561256"/>
                <a:gd name="connsiteY6" fmla="*/ 163914 h 397620"/>
                <a:gd name="connsiteX7" fmla="*/ 23928 w 561256"/>
                <a:gd name="connsiteY7" fmla="*/ 125651 h 397620"/>
                <a:gd name="connsiteX8" fmla="*/ 6774 w 561256"/>
                <a:gd name="connsiteY8" fmla="*/ 30620 h 397620"/>
                <a:gd name="connsiteX9" fmla="*/ 73151 w 561256"/>
                <a:gd name="connsiteY9" fmla="*/ 836 h 397620"/>
                <a:gd name="connsiteX0" fmla="*/ 73151 w 561790"/>
                <a:gd name="connsiteY0" fmla="*/ 836 h 404593"/>
                <a:gd name="connsiteX1" fmla="*/ 286542 w 561790"/>
                <a:gd name="connsiteY1" fmla="*/ 56981 h 404593"/>
                <a:gd name="connsiteX2" fmla="*/ 535029 w 561790"/>
                <a:gd name="connsiteY2" fmla="*/ 242324 h 404593"/>
                <a:gd name="connsiteX3" fmla="*/ 550793 w 561790"/>
                <a:gd name="connsiteY3" fmla="*/ 371488 h 404593"/>
                <a:gd name="connsiteX4" fmla="*/ 498404 w 561790"/>
                <a:gd name="connsiteY4" fmla="*/ 393783 h 404593"/>
                <a:gd name="connsiteX5" fmla="*/ 314470 w 561790"/>
                <a:gd name="connsiteY5" fmla="*/ 223944 h 404593"/>
                <a:gd name="connsiteX6" fmla="*/ 163420 w 561790"/>
                <a:gd name="connsiteY6" fmla="*/ 163914 h 404593"/>
                <a:gd name="connsiteX7" fmla="*/ 23928 w 561790"/>
                <a:gd name="connsiteY7" fmla="*/ 125651 h 404593"/>
                <a:gd name="connsiteX8" fmla="*/ 6774 w 561790"/>
                <a:gd name="connsiteY8" fmla="*/ 30620 h 404593"/>
                <a:gd name="connsiteX9" fmla="*/ 73151 w 561790"/>
                <a:gd name="connsiteY9" fmla="*/ 836 h 404593"/>
                <a:gd name="connsiteX0" fmla="*/ 73151 w 557758"/>
                <a:gd name="connsiteY0" fmla="*/ 836 h 403848"/>
                <a:gd name="connsiteX1" fmla="*/ 286542 w 557758"/>
                <a:gd name="connsiteY1" fmla="*/ 56981 h 403848"/>
                <a:gd name="connsiteX2" fmla="*/ 527831 w 557758"/>
                <a:gd name="connsiteY2" fmla="*/ 265891 h 403848"/>
                <a:gd name="connsiteX3" fmla="*/ 550793 w 557758"/>
                <a:gd name="connsiteY3" fmla="*/ 371488 h 403848"/>
                <a:gd name="connsiteX4" fmla="*/ 498404 w 557758"/>
                <a:gd name="connsiteY4" fmla="*/ 393783 h 403848"/>
                <a:gd name="connsiteX5" fmla="*/ 314470 w 557758"/>
                <a:gd name="connsiteY5" fmla="*/ 223944 h 403848"/>
                <a:gd name="connsiteX6" fmla="*/ 163420 w 557758"/>
                <a:gd name="connsiteY6" fmla="*/ 163914 h 403848"/>
                <a:gd name="connsiteX7" fmla="*/ 23928 w 557758"/>
                <a:gd name="connsiteY7" fmla="*/ 125651 h 403848"/>
                <a:gd name="connsiteX8" fmla="*/ 6774 w 557758"/>
                <a:gd name="connsiteY8" fmla="*/ 30620 h 403848"/>
                <a:gd name="connsiteX9" fmla="*/ 73151 w 557758"/>
                <a:gd name="connsiteY9" fmla="*/ 836 h 403848"/>
                <a:gd name="connsiteX0" fmla="*/ 73151 w 559692"/>
                <a:gd name="connsiteY0" fmla="*/ 836 h 404373"/>
                <a:gd name="connsiteX1" fmla="*/ 286542 w 559692"/>
                <a:gd name="connsiteY1" fmla="*/ 56981 h 404373"/>
                <a:gd name="connsiteX2" fmla="*/ 531431 w 559692"/>
                <a:gd name="connsiteY2" fmla="*/ 249058 h 404373"/>
                <a:gd name="connsiteX3" fmla="*/ 550793 w 559692"/>
                <a:gd name="connsiteY3" fmla="*/ 371488 h 404373"/>
                <a:gd name="connsiteX4" fmla="*/ 498404 w 559692"/>
                <a:gd name="connsiteY4" fmla="*/ 393783 h 404373"/>
                <a:gd name="connsiteX5" fmla="*/ 314470 w 559692"/>
                <a:gd name="connsiteY5" fmla="*/ 223944 h 404373"/>
                <a:gd name="connsiteX6" fmla="*/ 163420 w 559692"/>
                <a:gd name="connsiteY6" fmla="*/ 163914 h 404373"/>
                <a:gd name="connsiteX7" fmla="*/ 23928 w 559692"/>
                <a:gd name="connsiteY7" fmla="*/ 125651 h 404373"/>
                <a:gd name="connsiteX8" fmla="*/ 6774 w 559692"/>
                <a:gd name="connsiteY8" fmla="*/ 30620 h 404373"/>
                <a:gd name="connsiteX9" fmla="*/ 73151 w 559692"/>
                <a:gd name="connsiteY9" fmla="*/ 836 h 404373"/>
                <a:gd name="connsiteX0" fmla="*/ 73151 w 561806"/>
                <a:gd name="connsiteY0" fmla="*/ 836 h 405416"/>
                <a:gd name="connsiteX1" fmla="*/ 286542 w 561806"/>
                <a:gd name="connsiteY1" fmla="*/ 56981 h 405416"/>
                <a:gd name="connsiteX2" fmla="*/ 531431 w 561806"/>
                <a:gd name="connsiteY2" fmla="*/ 249058 h 405416"/>
                <a:gd name="connsiteX3" fmla="*/ 554393 w 561806"/>
                <a:gd name="connsiteY3" fmla="*/ 374855 h 405416"/>
                <a:gd name="connsiteX4" fmla="*/ 498404 w 561806"/>
                <a:gd name="connsiteY4" fmla="*/ 393783 h 405416"/>
                <a:gd name="connsiteX5" fmla="*/ 314470 w 561806"/>
                <a:gd name="connsiteY5" fmla="*/ 223944 h 405416"/>
                <a:gd name="connsiteX6" fmla="*/ 163420 w 561806"/>
                <a:gd name="connsiteY6" fmla="*/ 163914 h 405416"/>
                <a:gd name="connsiteX7" fmla="*/ 23928 w 561806"/>
                <a:gd name="connsiteY7" fmla="*/ 125651 h 405416"/>
                <a:gd name="connsiteX8" fmla="*/ 6774 w 561806"/>
                <a:gd name="connsiteY8" fmla="*/ 30620 h 405416"/>
                <a:gd name="connsiteX9" fmla="*/ 73151 w 561806"/>
                <a:gd name="connsiteY9" fmla="*/ 836 h 405416"/>
                <a:gd name="connsiteX0" fmla="*/ 73151 w 562529"/>
                <a:gd name="connsiteY0" fmla="*/ 836 h 405417"/>
                <a:gd name="connsiteX1" fmla="*/ 286542 w 562529"/>
                <a:gd name="connsiteY1" fmla="*/ 56981 h 405417"/>
                <a:gd name="connsiteX2" fmla="*/ 531431 w 562529"/>
                <a:gd name="connsiteY2" fmla="*/ 249058 h 405417"/>
                <a:gd name="connsiteX3" fmla="*/ 554393 w 562529"/>
                <a:gd name="connsiteY3" fmla="*/ 374855 h 405417"/>
                <a:gd name="connsiteX4" fmla="*/ 487606 w 562529"/>
                <a:gd name="connsiteY4" fmla="*/ 393783 h 405417"/>
                <a:gd name="connsiteX5" fmla="*/ 314470 w 562529"/>
                <a:gd name="connsiteY5" fmla="*/ 223944 h 405417"/>
                <a:gd name="connsiteX6" fmla="*/ 163420 w 562529"/>
                <a:gd name="connsiteY6" fmla="*/ 163914 h 405417"/>
                <a:gd name="connsiteX7" fmla="*/ 23928 w 562529"/>
                <a:gd name="connsiteY7" fmla="*/ 125651 h 405417"/>
                <a:gd name="connsiteX8" fmla="*/ 6774 w 562529"/>
                <a:gd name="connsiteY8" fmla="*/ 30620 h 405417"/>
                <a:gd name="connsiteX9" fmla="*/ 73151 w 562529"/>
                <a:gd name="connsiteY9" fmla="*/ 836 h 405417"/>
                <a:gd name="connsiteX0" fmla="*/ 73151 w 562529"/>
                <a:gd name="connsiteY0" fmla="*/ 836 h 405168"/>
                <a:gd name="connsiteX1" fmla="*/ 286542 w 562529"/>
                <a:gd name="connsiteY1" fmla="*/ 56981 h 405168"/>
                <a:gd name="connsiteX2" fmla="*/ 531431 w 562529"/>
                <a:gd name="connsiteY2" fmla="*/ 249058 h 405168"/>
                <a:gd name="connsiteX3" fmla="*/ 554393 w 562529"/>
                <a:gd name="connsiteY3" fmla="*/ 374855 h 405168"/>
                <a:gd name="connsiteX4" fmla="*/ 487606 w 562529"/>
                <a:gd name="connsiteY4" fmla="*/ 393783 h 405168"/>
                <a:gd name="connsiteX5" fmla="*/ 309071 w 562529"/>
                <a:gd name="connsiteY5" fmla="*/ 227310 h 405168"/>
                <a:gd name="connsiteX6" fmla="*/ 163420 w 562529"/>
                <a:gd name="connsiteY6" fmla="*/ 163914 h 405168"/>
                <a:gd name="connsiteX7" fmla="*/ 23928 w 562529"/>
                <a:gd name="connsiteY7" fmla="*/ 125651 h 405168"/>
                <a:gd name="connsiteX8" fmla="*/ 6774 w 562529"/>
                <a:gd name="connsiteY8" fmla="*/ 30620 h 405168"/>
                <a:gd name="connsiteX9" fmla="*/ 73151 w 562529"/>
                <a:gd name="connsiteY9" fmla="*/ 836 h 405168"/>
                <a:gd name="connsiteX0" fmla="*/ 73151 w 562529"/>
                <a:gd name="connsiteY0" fmla="*/ 836 h 400063"/>
                <a:gd name="connsiteX1" fmla="*/ 286542 w 562529"/>
                <a:gd name="connsiteY1" fmla="*/ 56981 h 400063"/>
                <a:gd name="connsiteX2" fmla="*/ 531431 w 562529"/>
                <a:gd name="connsiteY2" fmla="*/ 249058 h 400063"/>
                <a:gd name="connsiteX3" fmla="*/ 554393 w 562529"/>
                <a:gd name="connsiteY3" fmla="*/ 374855 h 400063"/>
                <a:gd name="connsiteX4" fmla="*/ 487606 w 562529"/>
                <a:gd name="connsiteY4" fmla="*/ 387050 h 400063"/>
                <a:gd name="connsiteX5" fmla="*/ 309071 w 562529"/>
                <a:gd name="connsiteY5" fmla="*/ 227310 h 400063"/>
                <a:gd name="connsiteX6" fmla="*/ 163420 w 562529"/>
                <a:gd name="connsiteY6" fmla="*/ 163914 h 400063"/>
                <a:gd name="connsiteX7" fmla="*/ 23928 w 562529"/>
                <a:gd name="connsiteY7" fmla="*/ 125651 h 400063"/>
                <a:gd name="connsiteX8" fmla="*/ 6774 w 562529"/>
                <a:gd name="connsiteY8" fmla="*/ 30620 h 400063"/>
                <a:gd name="connsiteX9" fmla="*/ 73151 w 562529"/>
                <a:gd name="connsiteY9" fmla="*/ 836 h 40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529" h="400063">
                  <a:moveTo>
                    <a:pt x="73151" y="836"/>
                  </a:moveTo>
                  <a:cubicBezTo>
                    <a:pt x="119779" y="5229"/>
                    <a:pt x="210162" y="15611"/>
                    <a:pt x="286542" y="56981"/>
                  </a:cubicBezTo>
                  <a:cubicBezTo>
                    <a:pt x="362922" y="98351"/>
                    <a:pt x="486789" y="196079"/>
                    <a:pt x="531431" y="249058"/>
                  </a:cubicBezTo>
                  <a:cubicBezTo>
                    <a:pt x="576073" y="302037"/>
                    <a:pt x="561697" y="351856"/>
                    <a:pt x="554393" y="374855"/>
                  </a:cubicBezTo>
                  <a:cubicBezTo>
                    <a:pt x="547089" y="397854"/>
                    <a:pt x="528493" y="411641"/>
                    <a:pt x="487606" y="387050"/>
                  </a:cubicBezTo>
                  <a:cubicBezTo>
                    <a:pt x="446719" y="362459"/>
                    <a:pt x="363102" y="264499"/>
                    <a:pt x="309071" y="227310"/>
                  </a:cubicBezTo>
                  <a:cubicBezTo>
                    <a:pt x="255040" y="190121"/>
                    <a:pt x="210944" y="180857"/>
                    <a:pt x="163420" y="163914"/>
                  </a:cubicBezTo>
                  <a:cubicBezTo>
                    <a:pt x="115896" y="146971"/>
                    <a:pt x="53795" y="142499"/>
                    <a:pt x="23928" y="125651"/>
                  </a:cubicBezTo>
                  <a:cubicBezTo>
                    <a:pt x="-8092" y="95518"/>
                    <a:pt x="-1430" y="51422"/>
                    <a:pt x="6774" y="30620"/>
                  </a:cubicBezTo>
                  <a:cubicBezTo>
                    <a:pt x="14978" y="9818"/>
                    <a:pt x="26523" y="-3557"/>
                    <a:pt x="73151" y="836"/>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reeform 184"/>
            <p:cNvSpPr/>
            <p:nvPr/>
          </p:nvSpPr>
          <p:spPr>
            <a:xfrm rot="10800000">
              <a:off x="3358442" y="4667531"/>
              <a:ext cx="1726312" cy="387359"/>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 name="connsiteX0" fmla="*/ 73151 w 561710"/>
                <a:gd name="connsiteY0" fmla="*/ 836 h 440034"/>
                <a:gd name="connsiteX1" fmla="*/ 286542 w 561710"/>
                <a:gd name="connsiteY1" fmla="*/ 56981 h 440034"/>
                <a:gd name="connsiteX2" fmla="*/ 535029 w 561710"/>
                <a:gd name="connsiteY2" fmla="*/ 242324 h 440034"/>
                <a:gd name="connsiteX3" fmla="*/ 554392 w 561710"/>
                <a:gd name="connsiteY3" fmla="*/ 334455 h 440034"/>
                <a:gd name="connsiteX4" fmla="*/ 491699 w 561710"/>
                <a:gd name="connsiteY4" fmla="*/ 437550 h 440034"/>
                <a:gd name="connsiteX5" fmla="*/ 314470 w 561710"/>
                <a:gd name="connsiteY5" fmla="*/ 223944 h 440034"/>
                <a:gd name="connsiteX6" fmla="*/ 163420 w 561710"/>
                <a:gd name="connsiteY6" fmla="*/ 163914 h 440034"/>
                <a:gd name="connsiteX7" fmla="*/ 23928 w 561710"/>
                <a:gd name="connsiteY7" fmla="*/ 125651 h 440034"/>
                <a:gd name="connsiteX8" fmla="*/ 6774 w 561710"/>
                <a:gd name="connsiteY8" fmla="*/ 30620 h 440034"/>
                <a:gd name="connsiteX9" fmla="*/ 73151 w 561710"/>
                <a:gd name="connsiteY9" fmla="*/ 836 h 440034"/>
                <a:gd name="connsiteX0" fmla="*/ 73151 w 564162"/>
                <a:gd name="connsiteY0" fmla="*/ 836 h 443024"/>
                <a:gd name="connsiteX1" fmla="*/ 286542 w 564162"/>
                <a:gd name="connsiteY1" fmla="*/ 56981 h 443024"/>
                <a:gd name="connsiteX2" fmla="*/ 535029 w 564162"/>
                <a:gd name="connsiteY2" fmla="*/ 242324 h 443024"/>
                <a:gd name="connsiteX3" fmla="*/ 554392 w 564162"/>
                <a:gd name="connsiteY3" fmla="*/ 368121 h 443024"/>
                <a:gd name="connsiteX4" fmla="*/ 491699 w 564162"/>
                <a:gd name="connsiteY4" fmla="*/ 437550 h 443024"/>
                <a:gd name="connsiteX5" fmla="*/ 314470 w 564162"/>
                <a:gd name="connsiteY5" fmla="*/ 223944 h 443024"/>
                <a:gd name="connsiteX6" fmla="*/ 163420 w 564162"/>
                <a:gd name="connsiteY6" fmla="*/ 163914 h 443024"/>
                <a:gd name="connsiteX7" fmla="*/ 23928 w 564162"/>
                <a:gd name="connsiteY7" fmla="*/ 125651 h 443024"/>
                <a:gd name="connsiteX8" fmla="*/ 6774 w 564162"/>
                <a:gd name="connsiteY8" fmla="*/ 30620 h 443024"/>
                <a:gd name="connsiteX9" fmla="*/ 73151 w 564162"/>
                <a:gd name="connsiteY9" fmla="*/ 836 h 443024"/>
                <a:gd name="connsiteX0" fmla="*/ 73151 w 563722"/>
                <a:gd name="connsiteY0" fmla="*/ 836 h 519107"/>
                <a:gd name="connsiteX1" fmla="*/ 286542 w 563722"/>
                <a:gd name="connsiteY1" fmla="*/ 56981 h 519107"/>
                <a:gd name="connsiteX2" fmla="*/ 535029 w 563722"/>
                <a:gd name="connsiteY2" fmla="*/ 242324 h 519107"/>
                <a:gd name="connsiteX3" fmla="*/ 553616 w 563722"/>
                <a:gd name="connsiteY3" fmla="*/ 509523 h 519107"/>
                <a:gd name="connsiteX4" fmla="*/ 491699 w 563722"/>
                <a:gd name="connsiteY4" fmla="*/ 437550 h 519107"/>
                <a:gd name="connsiteX5" fmla="*/ 314470 w 563722"/>
                <a:gd name="connsiteY5" fmla="*/ 223944 h 519107"/>
                <a:gd name="connsiteX6" fmla="*/ 163420 w 563722"/>
                <a:gd name="connsiteY6" fmla="*/ 163914 h 519107"/>
                <a:gd name="connsiteX7" fmla="*/ 23928 w 563722"/>
                <a:gd name="connsiteY7" fmla="*/ 125651 h 519107"/>
                <a:gd name="connsiteX8" fmla="*/ 6774 w 563722"/>
                <a:gd name="connsiteY8" fmla="*/ 30620 h 519107"/>
                <a:gd name="connsiteX9" fmla="*/ 73151 w 563722"/>
                <a:gd name="connsiteY9" fmla="*/ 836 h 519107"/>
                <a:gd name="connsiteX0" fmla="*/ 73151 w 563722"/>
                <a:gd name="connsiteY0" fmla="*/ 836 h 513172"/>
                <a:gd name="connsiteX1" fmla="*/ 286542 w 563722"/>
                <a:gd name="connsiteY1" fmla="*/ 56981 h 513172"/>
                <a:gd name="connsiteX2" fmla="*/ 535029 w 563722"/>
                <a:gd name="connsiteY2" fmla="*/ 339958 h 513172"/>
                <a:gd name="connsiteX3" fmla="*/ 553616 w 563722"/>
                <a:gd name="connsiteY3" fmla="*/ 509523 h 513172"/>
                <a:gd name="connsiteX4" fmla="*/ 491699 w 563722"/>
                <a:gd name="connsiteY4" fmla="*/ 437550 h 513172"/>
                <a:gd name="connsiteX5" fmla="*/ 314470 w 563722"/>
                <a:gd name="connsiteY5" fmla="*/ 223944 h 513172"/>
                <a:gd name="connsiteX6" fmla="*/ 163420 w 563722"/>
                <a:gd name="connsiteY6" fmla="*/ 163914 h 513172"/>
                <a:gd name="connsiteX7" fmla="*/ 23928 w 563722"/>
                <a:gd name="connsiteY7" fmla="*/ 125651 h 513172"/>
                <a:gd name="connsiteX8" fmla="*/ 6774 w 563722"/>
                <a:gd name="connsiteY8" fmla="*/ 30620 h 513172"/>
                <a:gd name="connsiteX9" fmla="*/ 73151 w 563722"/>
                <a:gd name="connsiteY9" fmla="*/ 836 h 513172"/>
                <a:gd name="connsiteX0" fmla="*/ 73151 w 562862"/>
                <a:gd name="connsiteY0" fmla="*/ 836 h 512804"/>
                <a:gd name="connsiteX1" fmla="*/ 286542 w 562862"/>
                <a:gd name="connsiteY1" fmla="*/ 56981 h 512804"/>
                <a:gd name="connsiteX2" fmla="*/ 533476 w 562862"/>
                <a:gd name="connsiteY2" fmla="*/ 346691 h 512804"/>
                <a:gd name="connsiteX3" fmla="*/ 553616 w 562862"/>
                <a:gd name="connsiteY3" fmla="*/ 509523 h 512804"/>
                <a:gd name="connsiteX4" fmla="*/ 491699 w 562862"/>
                <a:gd name="connsiteY4" fmla="*/ 437550 h 512804"/>
                <a:gd name="connsiteX5" fmla="*/ 314470 w 562862"/>
                <a:gd name="connsiteY5" fmla="*/ 223944 h 512804"/>
                <a:gd name="connsiteX6" fmla="*/ 163420 w 562862"/>
                <a:gd name="connsiteY6" fmla="*/ 163914 h 512804"/>
                <a:gd name="connsiteX7" fmla="*/ 23928 w 562862"/>
                <a:gd name="connsiteY7" fmla="*/ 125651 h 512804"/>
                <a:gd name="connsiteX8" fmla="*/ 6774 w 562862"/>
                <a:gd name="connsiteY8" fmla="*/ 30620 h 512804"/>
                <a:gd name="connsiteX9" fmla="*/ 73151 w 562862"/>
                <a:gd name="connsiteY9" fmla="*/ 836 h 512804"/>
                <a:gd name="connsiteX0" fmla="*/ 73151 w 562862"/>
                <a:gd name="connsiteY0" fmla="*/ 836 h 513648"/>
                <a:gd name="connsiteX1" fmla="*/ 286542 w 562862"/>
                <a:gd name="connsiteY1" fmla="*/ 56981 h 513648"/>
                <a:gd name="connsiteX2" fmla="*/ 533476 w 562862"/>
                <a:gd name="connsiteY2" fmla="*/ 346691 h 513648"/>
                <a:gd name="connsiteX3" fmla="*/ 553616 w 562862"/>
                <a:gd name="connsiteY3" fmla="*/ 509523 h 513648"/>
                <a:gd name="connsiteX4" fmla="*/ 491699 w 562862"/>
                <a:gd name="connsiteY4" fmla="*/ 444283 h 513648"/>
                <a:gd name="connsiteX5" fmla="*/ 314470 w 562862"/>
                <a:gd name="connsiteY5" fmla="*/ 223944 h 513648"/>
                <a:gd name="connsiteX6" fmla="*/ 163420 w 562862"/>
                <a:gd name="connsiteY6" fmla="*/ 163914 h 513648"/>
                <a:gd name="connsiteX7" fmla="*/ 23928 w 562862"/>
                <a:gd name="connsiteY7" fmla="*/ 125651 h 513648"/>
                <a:gd name="connsiteX8" fmla="*/ 6774 w 562862"/>
                <a:gd name="connsiteY8" fmla="*/ 30620 h 513648"/>
                <a:gd name="connsiteX9" fmla="*/ 73151 w 562862"/>
                <a:gd name="connsiteY9" fmla="*/ 836 h 513648"/>
                <a:gd name="connsiteX0" fmla="*/ 73151 w 562862"/>
                <a:gd name="connsiteY0" fmla="*/ 836 h 513648"/>
                <a:gd name="connsiteX1" fmla="*/ 286542 w 562862"/>
                <a:gd name="connsiteY1" fmla="*/ 56981 h 513648"/>
                <a:gd name="connsiteX2" fmla="*/ 533476 w 562862"/>
                <a:gd name="connsiteY2" fmla="*/ 346691 h 513648"/>
                <a:gd name="connsiteX3" fmla="*/ 553616 w 562862"/>
                <a:gd name="connsiteY3" fmla="*/ 509523 h 513648"/>
                <a:gd name="connsiteX4" fmla="*/ 491699 w 562862"/>
                <a:gd name="connsiteY4" fmla="*/ 444283 h 513648"/>
                <a:gd name="connsiteX5" fmla="*/ 314470 w 562862"/>
                <a:gd name="connsiteY5" fmla="*/ 223944 h 513648"/>
                <a:gd name="connsiteX6" fmla="*/ 163420 w 562862"/>
                <a:gd name="connsiteY6" fmla="*/ 163914 h 513648"/>
                <a:gd name="connsiteX7" fmla="*/ 23928 w 562862"/>
                <a:gd name="connsiteY7" fmla="*/ 125651 h 513648"/>
                <a:gd name="connsiteX8" fmla="*/ 6774 w 562862"/>
                <a:gd name="connsiteY8" fmla="*/ 30620 h 513648"/>
                <a:gd name="connsiteX9" fmla="*/ 73151 w 562862"/>
                <a:gd name="connsiteY9" fmla="*/ 836 h 513648"/>
                <a:gd name="connsiteX0" fmla="*/ 73151 w 562815"/>
                <a:gd name="connsiteY0" fmla="*/ 791 h 513603"/>
                <a:gd name="connsiteX1" fmla="*/ 287318 w 562815"/>
                <a:gd name="connsiteY1" fmla="*/ 36735 h 513603"/>
                <a:gd name="connsiteX2" fmla="*/ 533476 w 562815"/>
                <a:gd name="connsiteY2" fmla="*/ 346646 h 513603"/>
                <a:gd name="connsiteX3" fmla="*/ 553616 w 562815"/>
                <a:gd name="connsiteY3" fmla="*/ 509478 h 513603"/>
                <a:gd name="connsiteX4" fmla="*/ 491699 w 562815"/>
                <a:gd name="connsiteY4" fmla="*/ 444238 h 513603"/>
                <a:gd name="connsiteX5" fmla="*/ 314470 w 562815"/>
                <a:gd name="connsiteY5" fmla="*/ 223899 h 513603"/>
                <a:gd name="connsiteX6" fmla="*/ 163420 w 562815"/>
                <a:gd name="connsiteY6" fmla="*/ 163869 h 513603"/>
                <a:gd name="connsiteX7" fmla="*/ 23928 w 562815"/>
                <a:gd name="connsiteY7" fmla="*/ 125606 h 513603"/>
                <a:gd name="connsiteX8" fmla="*/ 6774 w 562815"/>
                <a:gd name="connsiteY8" fmla="*/ 30575 h 513603"/>
                <a:gd name="connsiteX9" fmla="*/ 73151 w 562815"/>
                <a:gd name="connsiteY9" fmla="*/ 791 h 513603"/>
                <a:gd name="connsiteX0" fmla="*/ 73151 w 563735"/>
                <a:gd name="connsiteY0" fmla="*/ 791 h 519929"/>
                <a:gd name="connsiteX1" fmla="*/ 287318 w 563735"/>
                <a:gd name="connsiteY1" fmla="*/ 36735 h 519929"/>
                <a:gd name="connsiteX2" fmla="*/ 533476 w 563735"/>
                <a:gd name="connsiteY2" fmla="*/ 346646 h 519929"/>
                <a:gd name="connsiteX3" fmla="*/ 555169 w 563735"/>
                <a:gd name="connsiteY3" fmla="*/ 516212 h 519929"/>
                <a:gd name="connsiteX4" fmla="*/ 491699 w 563735"/>
                <a:gd name="connsiteY4" fmla="*/ 444238 h 519929"/>
                <a:gd name="connsiteX5" fmla="*/ 314470 w 563735"/>
                <a:gd name="connsiteY5" fmla="*/ 223899 h 519929"/>
                <a:gd name="connsiteX6" fmla="*/ 163420 w 563735"/>
                <a:gd name="connsiteY6" fmla="*/ 163869 h 519929"/>
                <a:gd name="connsiteX7" fmla="*/ 23928 w 563735"/>
                <a:gd name="connsiteY7" fmla="*/ 125606 h 519929"/>
                <a:gd name="connsiteX8" fmla="*/ 6774 w 563735"/>
                <a:gd name="connsiteY8" fmla="*/ 30575 h 519929"/>
                <a:gd name="connsiteX9" fmla="*/ 73151 w 563735"/>
                <a:gd name="connsiteY9" fmla="*/ 791 h 519929"/>
                <a:gd name="connsiteX0" fmla="*/ 73151 w 563735"/>
                <a:gd name="connsiteY0" fmla="*/ 791 h 518582"/>
                <a:gd name="connsiteX1" fmla="*/ 287318 w 563735"/>
                <a:gd name="connsiteY1" fmla="*/ 36735 h 518582"/>
                <a:gd name="connsiteX2" fmla="*/ 533476 w 563735"/>
                <a:gd name="connsiteY2" fmla="*/ 346646 h 518582"/>
                <a:gd name="connsiteX3" fmla="*/ 555169 w 563735"/>
                <a:gd name="connsiteY3" fmla="*/ 516212 h 518582"/>
                <a:gd name="connsiteX4" fmla="*/ 491699 w 563735"/>
                <a:gd name="connsiteY4" fmla="*/ 430772 h 518582"/>
                <a:gd name="connsiteX5" fmla="*/ 314470 w 563735"/>
                <a:gd name="connsiteY5" fmla="*/ 223899 h 518582"/>
                <a:gd name="connsiteX6" fmla="*/ 163420 w 563735"/>
                <a:gd name="connsiteY6" fmla="*/ 163869 h 518582"/>
                <a:gd name="connsiteX7" fmla="*/ 23928 w 563735"/>
                <a:gd name="connsiteY7" fmla="*/ 125606 h 518582"/>
                <a:gd name="connsiteX8" fmla="*/ 6774 w 563735"/>
                <a:gd name="connsiteY8" fmla="*/ 30575 h 518582"/>
                <a:gd name="connsiteX9" fmla="*/ 73151 w 563735"/>
                <a:gd name="connsiteY9" fmla="*/ 791 h 518582"/>
                <a:gd name="connsiteX0" fmla="*/ 73151 w 563735"/>
                <a:gd name="connsiteY0" fmla="*/ 791 h 518581"/>
                <a:gd name="connsiteX1" fmla="*/ 287318 w 563735"/>
                <a:gd name="connsiteY1" fmla="*/ 36735 h 518581"/>
                <a:gd name="connsiteX2" fmla="*/ 533476 w 563735"/>
                <a:gd name="connsiteY2" fmla="*/ 346646 h 518581"/>
                <a:gd name="connsiteX3" fmla="*/ 555169 w 563735"/>
                <a:gd name="connsiteY3" fmla="*/ 516212 h 518581"/>
                <a:gd name="connsiteX4" fmla="*/ 491699 w 563735"/>
                <a:gd name="connsiteY4" fmla="*/ 430772 h 518581"/>
                <a:gd name="connsiteX5" fmla="*/ 314470 w 563735"/>
                <a:gd name="connsiteY5" fmla="*/ 223899 h 518581"/>
                <a:gd name="connsiteX6" fmla="*/ 168855 w 563735"/>
                <a:gd name="connsiteY6" fmla="*/ 160503 h 518581"/>
                <a:gd name="connsiteX7" fmla="*/ 23928 w 563735"/>
                <a:gd name="connsiteY7" fmla="*/ 125606 h 518581"/>
                <a:gd name="connsiteX8" fmla="*/ 6774 w 563735"/>
                <a:gd name="connsiteY8" fmla="*/ 30575 h 518581"/>
                <a:gd name="connsiteX9" fmla="*/ 73151 w 563735"/>
                <a:gd name="connsiteY9" fmla="*/ 791 h 518581"/>
                <a:gd name="connsiteX0" fmla="*/ 73151 w 563735"/>
                <a:gd name="connsiteY0" fmla="*/ 791 h 518581"/>
                <a:gd name="connsiteX1" fmla="*/ 287318 w 563735"/>
                <a:gd name="connsiteY1" fmla="*/ 36735 h 518581"/>
                <a:gd name="connsiteX2" fmla="*/ 533476 w 563735"/>
                <a:gd name="connsiteY2" fmla="*/ 346646 h 518581"/>
                <a:gd name="connsiteX3" fmla="*/ 555169 w 563735"/>
                <a:gd name="connsiteY3" fmla="*/ 516212 h 518581"/>
                <a:gd name="connsiteX4" fmla="*/ 491699 w 563735"/>
                <a:gd name="connsiteY4" fmla="*/ 430772 h 518581"/>
                <a:gd name="connsiteX5" fmla="*/ 314470 w 563735"/>
                <a:gd name="connsiteY5" fmla="*/ 223899 h 518581"/>
                <a:gd name="connsiteX6" fmla="*/ 168855 w 563735"/>
                <a:gd name="connsiteY6" fmla="*/ 160503 h 518581"/>
                <a:gd name="connsiteX7" fmla="*/ 23928 w 563735"/>
                <a:gd name="connsiteY7" fmla="*/ 125606 h 518581"/>
                <a:gd name="connsiteX8" fmla="*/ 6774 w 563735"/>
                <a:gd name="connsiteY8" fmla="*/ 30575 h 518581"/>
                <a:gd name="connsiteX9" fmla="*/ 73151 w 563735"/>
                <a:gd name="connsiteY9" fmla="*/ 791 h 518581"/>
                <a:gd name="connsiteX0" fmla="*/ 75513 w 566097"/>
                <a:gd name="connsiteY0" fmla="*/ 791 h 518581"/>
                <a:gd name="connsiteX1" fmla="*/ 289680 w 566097"/>
                <a:gd name="connsiteY1" fmla="*/ 36735 h 518581"/>
                <a:gd name="connsiteX2" fmla="*/ 535838 w 566097"/>
                <a:gd name="connsiteY2" fmla="*/ 346646 h 518581"/>
                <a:gd name="connsiteX3" fmla="*/ 557531 w 566097"/>
                <a:gd name="connsiteY3" fmla="*/ 516212 h 518581"/>
                <a:gd name="connsiteX4" fmla="*/ 494061 w 566097"/>
                <a:gd name="connsiteY4" fmla="*/ 430772 h 518581"/>
                <a:gd name="connsiteX5" fmla="*/ 316832 w 566097"/>
                <a:gd name="connsiteY5" fmla="*/ 223899 h 518581"/>
                <a:gd name="connsiteX6" fmla="*/ 171217 w 566097"/>
                <a:gd name="connsiteY6" fmla="*/ 160503 h 518581"/>
                <a:gd name="connsiteX7" fmla="*/ 21631 w 566097"/>
                <a:gd name="connsiteY7" fmla="*/ 128974 h 518581"/>
                <a:gd name="connsiteX8" fmla="*/ 9136 w 566097"/>
                <a:gd name="connsiteY8" fmla="*/ 30575 h 518581"/>
                <a:gd name="connsiteX9" fmla="*/ 75513 w 566097"/>
                <a:gd name="connsiteY9" fmla="*/ 791 h 518581"/>
                <a:gd name="connsiteX0" fmla="*/ 75513 w 566097"/>
                <a:gd name="connsiteY0" fmla="*/ 1972 h 519762"/>
                <a:gd name="connsiteX1" fmla="*/ 289680 w 566097"/>
                <a:gd name="connsiteY1" fmla="*/ 37916 h 519762"/>
                <a:gd name="connsiteX2" fmla="*/ 535838 w 566097"/>
                <a:gd name="connsiteY2" fmla="*/ 347827 h 519762"/>
                <a:gd name="connsiteX3" fmla="*/ 557531 w 566097"/>
                <a:gd name="connsiteY3" fmla="*/ 517393 h 519762"/>
                <a:gd name="connsiteX4" fmla="*/ 494061 w 566097"/>
                <a:gd name="connsiteY4" fmla="*/ 431953 h 519762"/>
                <a:gd name="connsiteX5" fmla="*/ 316832 w 566097"/>
                <a:gd name="connsiteY5" fmla="*/ 225080 h 519762"/>
                <a:gd name="connsiteX6" fmla="*/ 171217 w 566097"/>
                <a:gd name="connsiteY6" fmla="*/ 161684 h 519762"/>
                <a:gd name="connsiteX7" fmla="*/ 21631 w 566097"/>
                <a:gd name="connsiteY7" fmla="*/ 130155 h 519762"/>
                <a:gd name="connsiteX8" fmla="*/ 9136 w 566097"/>
                <a:gd name="connsiteY8" fmla="*/ 18289 h 519762"/>
                <a:gd name="connsiteX9" fmla="*/ 75513 w 566097"/>
                <a:gd name="connsiteY9" fmla="*/ 1972 h 519762"/>
                <a:gd name="connsiteX0" fmla="*/ 75513 w 566097"/>
                <a:gd name="connsiteY0" fmla="*/ 444 h 538433"/>
                <a:gd name="connsiteX1" fmla="*/ 289680 w 566097"/>
                <a:gd name="connsiteY1" fmla="*/ 56587 h 538433"/>
                <a:gd name="connsiteX2" fmla="*/ 535838 w 566097"/>
                <a:gd name="connsiteY2" fmla="*/ 366498 h 538433"/>
                <a:gd name="connsiteX3" fmla="*/ 557531 w 566097"/>
                <a:gd name="connsiteY3" fmla="*/ 536064 h 538433"/>
                <a:gd name="connsiteX4" fmla="*/ 494061 w 566097"/>
                <a:gd name="connsiteY4" fmla="*/ 450624 h 538433"/>
                <a:gd name="connsiteX5" fmla="*/ 316832 w 566097"/>
                <a:gd name="connsiteY5" fmla="*/ 243751 h 538433"/>
                <a:gd name="connsiteX6" fmla="*/ 171217 w 566097"/>
                <a:gd name="connsiteY6" fmla="*/ 180355 h 538433"/>
                <a:gd name="connsiteX7" fmla="*/ 21631 w 566097"/>
                <a:gd name="connsiteY7" fmla="*/ 148826 h 538433"/>
                <a:gd name="connsiteX8" fmla="*/ 9136 w 566097"/>
                <a:gd name="connsiteY8" fmla="*/ 36960 h 538433"/>
                <a:gd name="connsiteX9" fmla="*/ 75513 w 566097"/>
                <a:gd name="connsiteY9" fmla="*/ 444 h 538433"/>
                <a:gd name="connsiteX0" fmla="*/ 75513 w 566199"/>
                <a:gd name="connsiteY0" fmla="*/ 444 h 538721"/>
                <a:gd name="connsiteX1" fmla="*/ 289680 w 566199"/>
                <a:gd name="connsiteY1" fmla="*/ 56587 h 538721"/>
                <a:gd name="connsiteX2" fmla="*/ 535838 w 566199"/>
                <a:gd name="connsiteY2" fmla="*/ 366498 h 538721"/>
                <a:gd name="connsiteX3" fmla="*/ 557531 w 566199"/>
                <a:gd name="connsiteY3" fmla="*/ 536064 h 538721"/>
                <a:gd name="connsiteX4" fmla="*/ 492508 w 566199"/>
                <a:gd name="connsiteY4" fmla="*/ 453991 h 538721"/>
                <a:gd name="connsiteX5" fmla="*/ 316832 w 566199"/>
                <a:gd name="connsiteY5" fmla="*/ 243751 h 538721"/>
                <a:gd name="connsiteX6" fmla="*/ 171217 w 566199"/>
                <a:gd name="connsiteY6" fmla="*/ 180355 h 538721"/>
                <a:gd name="connsiteX7" fmla="*/ 21631 w 566199"/>
                <a:gd name="connsiteY7" fmla="*/ 148826 h 538721"/>
                <a:gd name="connsiteX8" fmla="*/ 9136 w 566199"/>
                <a:gd name="connsiteY8" fmla="*/ 36960 h 538721"/>
                <a:gd name="connsiteX9" fmla="*/ 75513 w 566199"/>
                <a:gd name="connsiteY9" fmla="*/ 444 h 538721"/>
                <a:gd name="connsiteX0" fmla="*/ 75513 w 563952"/>
                <a:gd name="connsiteY0" fmla="*/ 444 h 548503"/>
                <a:gd name="connsiteX1" fmla="*/ 289680 w 563952"/>
                <a:gd name="connsiteY1" fmla="*/ 56587 h 548503"/>
                <a:gd name="connsiteX2" fmla="*/ 535838 w 563952"/>
                <a:gd name="connsiteY2" fmla="*/ 366498 h 548503"/>
                <a:gd name="connsiteX3" fmla="*/ 553649 w 563952"/>
                <a:gd name="connsiteY3" fmla="*/ 546165 h 548503"/>
                <a:gd name="connsiteX4" fmla="*/ 492508 w 563952"/>
                <a:gd name="connsiteY4" fmla="*/ 453991 h 548503"/>
                <a:gd name="connsiteX5" fmla="*/ 316832 w 563952"/>
                <a:gd name="connsiteY5" fmla="*/ 243751 h 548503"/>
                <a:gd name="connsiteX6" fmla="*/ 171217 w 563952"/>
                <a:gd name="connsiteY6" fmla="*/ 180355 h 548503"/>
                <a:gd name="connsiteX7" fmla="*/ 21631 w 563952"/>
                <a:gd name="connsiteY7" fmla="*/ 148826 h 548503"/>
                <a:gd name="connsiteX8" fmla="*/ 9136 w 563952"/>
                <a:gd name="connsiteY8" fmla="*/ 36960 h 548503"/>
                <a:gd name="connsiteX9" fmla="*/ 75513 w 563952"/>
                <a:gd name="connsiteY9" fmla="*/ 444 h 548503"/>
                <a:gd name="connsiteX0" fmla="*/ 75513 w 562509"/>
                <a:gd name="connsiteY0" fmla="*/ 444 h 548504"/>
                <a:gd name="connsiteX1" fmla="*/ 289680 w 562509"/>
                <a:gd name="connsiteY1" fmla="*/ 56587 h 548504"/>
                <a:gd name="connsiteX2" fmla="*/ 535838 w 562509"/>
                <a:gd name="connsiteY2" fmla="*/ 366498 h 548504"/>
                <a:gd name="connsiteX3" fmla="*/ 553649 w 562509"/>
                <a:gd name="connsiteY3" fmla="*/ 546165 h 548504"/>
                <a:gd name="connsiteX4" fmla="*/ 492508 w 562509"/>
                <a:gd name="connsiteY4" fmla="*/ 453991 h 548504"/>
                <a:gd name="connsiteX5" fmla="*/ 316832 w 562509"/>
                <a:gd name="connsiteY5" fmla="*/ 243751 h 548504"/>
                <a:gd name="connsiteX6" fmla="*/ 171217 w 562509"/>
                <a:gd name="connsiteY6" fmla="*/ 180355 h 548504"/>
                <a:gd name="connsiteX7" fmla="*/ 21631 w 562509"/>
                <a:gd name="connsiteY7" fmla="*/ 148826 h 548504"/>
                <a:gd name="connsiteX8" fmla="*/ 9136 w 562509"/>
                <a:gd name="connsiteY8" fmla="*/ 36960 h 548504"/>
                <a:gd name="connsiteX9" fmla="*/ 75513 w 562509"/>
                <a:gd name="connsiteY9" fmla="*/ 444 h 548504"/>
                <a:gd name="connsiteX0" fmla="*/ 75513 w 562910"/>
                <a:gd name="connsiteY0" fmla="*/ 444 h 547175"/>
                <a:gd name="connsiteX1" fmla="*/ 289680 w 562910"/>
                <a:gd name="connsiteY1" fmla="*/ 56587 h 547175"/>
                <a:gd name="connsiteX2" fmla="*/ 535838 w 562910"/>
                <a:gd name="connsiteY2" fmla="*/ 366498 h 547175"/>
                <a:gd name="connsiteX3" fmla="*/ 553649 w 562910"/>
                <a:gd name="connsiteY3" fmla="*/ 546165 h 547175"/>
                <a:gd name="connsiteX4" fmla="*/ 486296 w 562910"/>
                <a:gd name="connsiteY4" fmla="*/ 430424 h 547175"/>
                <a:gd name="connsiteX5" fmla="*/ 316832 w 562910"/>
                <a:gd name="connsiteY5" fmla="*/ 243751 h 547175"/>
                <a:gd name="connsiteX6" fmla="*/ 171217 w 562910"/>
                <a:gd name="connsiteY6" fmla="*/ 180355 h 547175"/>
                <a:gd name="connsiteX7" fmla="*/ 21631 w 562910"/>
                <a:gd name="connsiteY7" fmla="*/ 148826 h 547175"/>
                <a:gd name="connsiteX8" fmla="*/ 9136 w 562910"/>
                <a:gd name="connsiteY8" fmla="*/ 36960 h 547175"/>
                <a:gd name="connsiteX9" fmla="*/ 75513 w 562910"/>
                <a:gd name="connsiteY9" fmla="*/ 444 h 547175"/>
                <a:gd name="connsiteX0" fmla="*/ 75513 w 562910"/>
                <a:gd name="connsiteY0" fmla="*/ 444 h 547473"/>
                <a:gd name="connsiteX1" fmla="*/ 289680 w 562910"/>
                <a:gd name="connsiteY1" fmla="*/ 56587 h 547473"/>
                <a:gd name="connsiteX2" fmla="*/ 535838 w 562910"/>
                <a:gd name="connsiteY2" fmla="*/ 366498 h 547473"/>
                <a:gd name="connsiteX3" fmla="*/ 553649 w 562910"/>
                <a:gd name="connsiteY3" fmla="*/ 546165 h 547473"/>
                <a:gd name="connsiteX4" fmla="*/ 486296 w 562910"/>
                <a:gd name="connsiteY4" fmla="*/ 430424 h 547473"/>
                <a:gd name="connsiteX5" fmla="*/ 316832 w 562910"/>
                <a:gd name="connsiteY5" fmla="*/ 243751 h 547473"/>
                <a:gd name="connsiteX6" fmla="*/ 171217 w 562910"/>
                <a:gd name="connsiteY6" fmla="*/ 180355 h 547473"/>
                <a:gd name="connsiteX7" fmla="*/ 21631 w 562910"/>
                <a:gd name="connsiteY7" fmla="*/ 148826 h 547473"/>
                <a:gd name="connsiteX8" fmla="*/ 9136 w 562910"/>
                <a:gd name="connsiteY8" fmla="*/ 36960 h 547473"/>
                <a:gd name="connsiteX9" fmla="*/ 75513 w 562910"/>
                <a:gd name="connsiteY9" fmla="*/ 444 h 547473"/>
                <a:gd name="connsiteX0" fmla="*/ 75513 w 562910"/>
                <a:gd name="connsiteY0" fmla="*/ 444 h 547667"/>
                <a:gd name="connsiteX1" fmla="*/ 289680 w 562910"/>
                <a:gd name="connsiteY1" fmla="*/ 56587 h 547667"/>
                <a:gd name="connsiteX2" fmla="*/ 535838 w 562910"/>
                <a:gd name="connsiteY2" fmla="*/ 366498 h 547667"/>
                <a:gd name="connsiteX3" fmla="*/ 553649 w 562910"/>
                <a:gd name="connsiteY3" fmla="*/ 546165 h 547667"/>
                <a:gd name="connsiteX4" fmla="*/ 486296 w 562910"/>
                <a:gd name="connsiteY4" fmla="*/ 433790 h 547667"/>
                <a:gd name="connsiteX5" fmla="*/ 316832 w 562910"/>
                <a:gd name="connsiteY5" fmla="*/ 243751 h 547667"/>
                <a:gd name="connsiteX6" fmla="*/ 171217 w 562910"/>
                <a:gd name="connsiteY6" fmla="*/ 180355 h 547667"/>
                <a:gd name="connsiteX7" fmla="*/ 21631 w 562910"/>
                <a:gd name="connsiteY7" fmla="*/ 148826 h 547667"/>
                <a:gd name="connsiteX8" fmla="*/ 9136 w 562910"/>
                <a:gd name="connsiteY8" fmla="*/ 36960 h 547667"/>
                <a:gd name="connsiteX9" fmla="*/ 75513 w 562910"/>
                <a:gd name="connsiteY9" fmla="*/ 444 h 54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910" h="547667">
                  <a:moveTo>
                    <a:pt x="75513" y="444"/>
                  </a:moveTo>
                  <a:cubicBezTo>
                    <a:pt x="122270" y="3715"/>
                    <a:pt x="212959" y="-4422"/>
                    <a:pt x="289680" y="56587"/>
                  </a:cubicBezTo>
                  <a:cubicBezTo>
                    <a:pt x="366401" y="117596"/>
                    <a:pt x="495725" y="254600"/>
                    <a:pt x="535838" y="366498"/>
                  </a:cubicBezTo>
                  <a:cubicBezTo>
                    <a:pt x="575951" y="478396"/>
                    <a:pt x="561906" y="534950"/>
                    <a:pt x="553649" y="546165"/>
                  </a:cubicBezTo>
                  <a:cubicBezTo>
                    <a:pt x="545392" y="557380"/>
                    <a:pt x="525765" y="504393"/>
                    <a:pt x="486296" y="433790"/>
                  </a:cubicBezTo>
                  <a:cubicBezTo>
                    <a:pt x="446827" y="363187"/>
                    <a:pt x="369345" y="285990"/>
                    <a:pt x="316832" y="243751"/>
                  </a:cubicBezTo>
                  <a:cubicBezTo>
                    <a:pt x="264319" y="201512"/>
                    <a:pt x="220417" y="196176"/>
                    <a:pt x="171217" y="180355"/>
                  </a:cubicBezTo>
                  <a:cubicBezTo>
                    <a:pt x="122017" y="164534"/>
                    <a:pt x="51498" y="165674"/>
                    <a:pt x="21631" y="148826"/>
                  </a:cubicBezTo>
                  <a:cubicBezTo>
                    <a:pt x="-10389" y="118693"/>
                    <a:pt x="156" y="61690"/>
                    <a:pt x="9136" y="36960"/>
                  </a:cubicBezTo>
                  <a:cubicBezTo>
                    <a:pt x="18116" y="12230"/>
                    <a:pt x="28756" y="-2827"/>
                    <a:pt x="75513" y="444"/>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reeform 185"/>
            <p:cNvSpPr/>
            <p:nvPr/>
          </p:nvSpPr>
          <p:spPr>
            <a:xfrm rot="10417793">
              <a:off x="3778430" y="4387779"/>
              <a:ext cx="321530" cy="225302"/>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 name="connsiteX0" fmla="*/ 73151 w 561463"/>
                <a:gd name="connsiteY0" fmla="*/ 836 h 371011"/>
                <a:gd name="connsiteX1" fmla="*/ 286542 w 561463"/>
                <a:gd name="connsiteY1" fmla="*/ 56981 h 371011"/>
                <a:gd name="connsiteX2" fmla="*/ 535029 w 561463"/>
                <a:gd name="connsiteY2" fmla="*/ 242324 h 371011"/>
                <a:gd name="connsiteX3" fmla="*/ 554392 w 561463"/>
                <a:gd name="connsiteY3" fmla="*/ 334455 h 371011"/>
                <a:gd name="connsiteX4" fmla="*/ 494805 w 561463"/>
                <a:gd name="connsiteY4" fmla="*/ 366849 h 371011"/>
                <a:gd name="connsiteX5" fmla="*/ 284637 w 561463"/>
                <a:gd name="connsiteY5" fmla="*/ 253186 h 371011"/>
                <a:gd name="connsiteX6" fmla="*/ 163420 w 561463"/>
                <a:gd name="connsiteY6" fmla="*/ 163914 h 371011"/>
                <a:gd name="connsiteX7" fmla="*/ 23928 w 561463"/>
                <a:gd name="connsiteY7" fmla="*/ 125651 h 371011"/>
                <a:gd name="connsiteX8" fmla="*/ 6774 w 561463"/>
                <a:gd name="connsiteY8" fmla="*/ 30620 h 371011"/>
                <a:gd name="connsiteX9" fmla="*/ 73151 w 561463"/>
                <a:gd name="connsiteY9" fmla="*/ 836 h 371011"/>
                <a:gd name="connsiteX0" fmla="*/ 73151 w 561463"/>
                <a:gd name="connsiteY0" fmla="*/ 836 h 371009"/>
                <a:gd name="connsiteX1" fmla="*/ 286542 w 561463"/>
                <a:gd name="connsiteY1" fmla="*/ 56981 h 371009"/>
                <a:gd name="connsiteX2" fmla="*/ 535029 w 561463"/>
                <a:gd name="connsiteY2" fmla="*/ 242324 h 371009"/>
                <a:gd name="connsiteX3" fmla="*/ 554392 w 561463"/>
                <a:gd name="connsiteY3" fmla="*/ 334455 h 371009"/>
                <a:gd name="connsiteX4" fmla="*/ 494805 w 561463"/>
                <a:gd name="connsiteY4" fmla="*/ 366849 h 371009"/>
                <a:gd name="connsiteX5" fmla="*/ 284637 w 561463"/>
                <a:gd name="connsiteY5" fmla="*/ 253186 h 371009"/>
                <a:gd name="connsiteX6" fmla="*/ 122533 w 561463"/>
                <a:gd name="connsiteY6" fmla="*/ 175862 h 371009"/>
                <a:gd name="connsiteX7" fmla="*/ 23928 w 561463"/>
                <a:gd name="connsiteY7" fmla="*/ 125651 h 371009"/>
                <a:gd name="connsiteX8" fmla="*/ 6774 w 561463"/>
                <a:gd name="connsiteY8" fmla="*/ 30620 h 371009"/>
                <a:gd name="connsiteX9" fmla="*/ 73151 w 561463"/>
                <a:gd name="connsiteY9" fmla="*/ 836 h 371009"/>
                <a:gd name="connsiteX0" fmla="*/ 85575 w 573887"/>
                <a:gd name="connsiteY0" fmla="*/ 743 h 370918"/>
                <a:gd name="connsiteX1" fmla="*/ 298966 w 573887"/>
                <a:gd name="connsiteY1" fmla="*/ 56888 h 370918"/>
                <a:gd name="connsiteX2" fmla="*/ 547453 w 573887"/>
                <a:gd name="connsiteY2" fmla="*/ 242231 h 370918"/>
                <a:gd name="connsiteX3" fmla="*/ 566816 w 573887"/>
                <a:gd name="connsiteY3" fmla="*/ 334362 h 370918"/>
                <a:gd name="connsiteX4" fmla="*/ 507229 w 573887"/>
                <a:gd name="connsiteY4" fmla="*/ 366756 h 370918"/>
                <a:gd name="connsiteX5" fmla="*/ 297061 w 573887"/>
                <a:gd name="connsiteY5" fmla="*/ 253093 h 370918"/>
                <a:gd name="connsiteX6" fmla="*/ 134957 w 573887"/>
                <a:gd name="connsiteY6" fmla="*/ 175769 h 370918"/>
                <a:gd name="connsiteX7" fmla="*/ 16162 w 573887"/>
                <a:gd name="connsiteY7" fmla="*/ 111363 h 370918"/>
                <a:gd name="connsiteX8" fmla="*/ 19198 w 573887"/>
                <a:gd name="connsiteY8" fmla="*/ 30527 h 370918"/>
                <a:gd name="connsiteX9" fmla="*/ 85575 w 573887"/>
                <a:gd name="connsiteY9" fmla="*/ 743 h 370918"/>
                <a:gd name="connsiteX0" fmla="*/ 88744 w 577056"/>
                <a:gd name="connsiteY0" fmla="*/ 819 h 370992"/>
                <a:gd name="connsiteX1" fmla="*/ 302135 w 577056"/>
                <a:gd name="connsiteY1" fmla="*/ 56964 h 370992"/>
                <a:gd name="connsiteX2" fmla="*/ 550622 w 577056"/>
                <a:gd name="connsiteY2" fmla="*/ 242307 h 370992"/>
                <a:gd name="connsiteX3" fmla="*/ 569985 w 577056"/>
                <a:gd name="connsiteY3" fmla="*/ 334438 h 370992"/>
                <a:gd name="connsiteX4" fmla="*/ 510398 w 577056"/>
                <a:gd name="connsiteY4" fmla="*/ 366832 h 370992"/>
                <a:gd name="connsiteX5" fmla="*/ 300230 w 577056"/>
                <a:gd name="connsiteY5" fmla="*/ 253169 h 370992"/>
                <a:gd name="connsiteX6" fmla="*/ 138126 w 577056"/>
                <a:gd name="connsiteY6" fmla="*/ 175845 h 370992"/>
                <a:gd name="connsiteX7" fmla="*/ 19331 w 577056"/>
                <a:gd name="connsiteY7" fmla="*/ 111439 h 370992"/>
                <a:gd name="connsiteX8" fmla="*/ 13709 w 577056"/>
                <a:gd name="connsiteY8" fmla="*/ 29711 h 370992"/>
                <a:gd name="connsiteX9" fmla="*/ 88744 w 577056"/>
                <a:gd name="connsiteY9" fmla="*/ 819 h 370992"/>
                <a:gd name="connsiteX0" fmla="*/ 89766 w 577111"/>
                <a:gd name="connsiteY0" fmla="*/ 610 h 378765"/>
                <a:gd name="connsiteX1" fmla="*/ 302190 w 577111"/>
                <a:gd name="connsiteY1" fmla="*/ 64735 h 378765"/>
                <a:gd name="connsiteX2" fmla="*/ 550677 w 577111"/>
                <a:gd name="connsiteY2" fmla="*/ 250078 h 378765"/>
                <a:gd name="connsiteX3" fmla="*/ 570040 w 577111"/>
                <a:gd name="connsiteY3" fmla="*/ 342209 h 378765"/>
                <a:gd name="connsiteX4" fmla="*/ 510453 w 577111"/>
                <a:gd name="connsiteY4" fmla="*/ 374603 h 378765"/>
                <a:gd name="connsiteX5" fmla="*/ 300285 w 577111"/>
                <a:gd name="connsiteY5" fmla="*/ 260940 h 378765"/>
                <a:gd name="connsiteX6" fmla="*/ 138181 w 577111"/>
                <a:gd name="connsiteY6" fmla="*/ 183616 h 378765"/>
                <a:gd name="connsiteX7" fmla="*/ 19386 w 577111"/>
                <a:gd name="connsiteY7" fmla="*/ 119210 h 378765"/>
                <a:gd name="connsiteX8" fmla="*/ 13764 w 577111"/>
                <a:gd name="connsiteY8" fmla="*/ 37482 h 378765"/>
                <a:gd name="connsiteX9" fmla="*/ 89766 w 577111"/>
                <a:gd name="connsiteY9" fmla="*/ 610 h 378765"/>
                <a:gd name="connsiteX0" fmla="*/ 89766 w 588044"/>
                <a:gd name="connsiteY0" fmla="*/ 610 h 379014"/>
                <a:gd name="connsiteX1" fmla="*/ 302190 w 588044"/>
                <a:gd name="connsiteY1" fmla="*/ 64735 h 379014"/>
                <a:gd name="connsiteX2" fmla="*/ 550677 w 588044"/>
                <a:gd name="connsiteY2" fmla="*/ 250078 h 379014"/>
                <a:gd name="connsiteX3" fmla="*/ 583028 w 588044"/>
                <a:gd name="connsiteY3" fmla="*/ 343544 h 379014"/>
                <a:gd name="connsiteX4" fmla="*/ 510453 w 588044"/>
                <a:gd name="connsiteY4" fmla="*/ 374603 h 379014"/>
                <a:gd name="connsiteX5" fmla="*/ 300285 w 588044"/>
                <a:gd name="connsiteY5" fmla="*/ 260940 h 379014"/>
                <a:gd name="connsiteX6" fmla="*/ 138181 w 588044"/>
                <a:gd name="connsiteY6" fmla="*/ 183616 h 379014"/>
                <a:gd name="connsiteX7" fmla="*/ 19386 w 588044"/>
                <a:gd name="connsiteY7" fmla="*/ 119210 h 379014"/>
                <a:gd name="connsiteX8" fmla="*/ 13764 w 588044"/>
                <a:gd name="connsiteY8" fmla="*/ 37482 h 379014"/>
                <a:gd name="connsiteX9" fmla="*/ 89766 w 588044"/>
                <a:gd name="connsiteY9" fmla="*/ 610 h 379014"/>
                <a:gd name="connsiteX0" fmla="*/ 89766 w 588044"/>
                <a:gd name="connsiteY0" fmla="*/ 610 h 379014"/>
                <a:gd name="connsiteX1" fmla="*/ 302190 w 588044"/>
                <a:gd name="connsiteY1" fmla="*/ 64735 h 379014"/>
                <a:gd name="connsiteX2" fmla="*/ 550677 w 588044"/>
                <a:gd name="connsiteY2" fmla="*/ 250078 h 379014"/>
                <a:gd name="connsiteX3" fmla="*/ 583028 w 588044"/>
                <a:gd name="connsiteY3" fmla="*/ 343544 h 379014"/>
                <a:gd name="connsiteX4" fmla="*/ 510453 w 588044"/>
                <a:gd name="connsiteY4" fmla="*/ 374603 h 379014"/>
                <a:gd name="connsiteX5" fmla="*/ 300285 w 588044"/>
                <a:gd name="connsiteY5" fmla="*/ 260940 h 379014"/>
                <a:gd name="connsiteX6" fmla="*/ 161753 w 588044"/>
                <a:gd name="connsiteY6" fmla="*/ 169884 h 379014"/>
                <a:gd name="connsiteX7" fmla="*/ 19386 w 588044"/>
                <a:gd name="connsiteY7" fmla="*/ 119210 h 379014"/>
                <a:gd name="connsiteX8" fmla="*/ 13764 w 588044"/>
                <a:gd name="connsiteY8" fmla="*/ 37482 h 379014"/>
                <a:gd name="connsiteX9" fmla="*/ 89766 w 588044"/>
                <a:gd name="connsiteY9" fmla="*/ 610 h 379014"/>
                <a:gd name="connsiteX0" fmla="*/ 89766 w 588044"/>
                <a:gd name="connsiteY0" fmla="*/ 610 h 379794"/>
                <a:gd name="connsiteX1" fmla="*/ 302190 w 588044"/>
                <a:gd name="connsiteY1" fmla="*/ 64735 h 379794"/>
                <a:gd name="connsiteX2" fmla="*/ 550677 w 588044"/>
                <a:gd name="connsiteY2" fmla="*/ 250078 h 379794"/>
                <a:gd name="connsiteX3" fmla="*/ 583028 w 588044"/>
                <a:gd name="connsiteY3" fmla="*/ 343544 h 379794"/>
                <a:gd name="connsiteX4" fmla="*/ 510453 w 588044"/>
                <a:gd name="connsiteY4" fmla="*/ 374603 h 379794"/>
                <a:gd name="connsiteX5" fmla="*/ 306064 w 588044"/>
                <a:gd name="connsiteY5" fmla="*/ 249418 h 379794"/>
                <a:gd name="connsiteX6" fmla="*/ 161753 w 588044"/>
                <a:gd name="connsiteY6" fmla="*/ 169884 h 379794"/>
                <a:gd name="connsiteX7" fmla="*/ 19386 w 588044"/>
                <a:gd name="connsiteY7" fmla="*/ 119210 h 379794"/>
                <a:gd name="connsiteX8" fmla="*/ 13764 w 588044"/>
                <a:gd name="connsiteY8" fmla="*/ 37482 h 379794"/>
                <a:gd name="connsiteX9" fmla="*/ 89766 w 588044"/>
                <a:gd name="connsiteY9" fmla="*/ 610 h 3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8044" h="379794">
                  <a:moveTo>
                    <a:pt x="89766" y="610"/>
                  </a:moveTo>
                  <a:cubicBezTo>
                    <a:pt x="137837" y="5152"/>
                    <a:pt x="225372" y="23157"/>
                    <a:pt x="302190" y="64735"/>
                  </a:cubicBezTo>
                  <a:cubicBezTo>
                    <a:pt x="379009" y="106313"/>
                    <a:pt x="503871" y="203610"/>
                    <a:pt x="550677" y="250078"/>
                  </a:cubicBezTo>
                  <a:cubicBezTo>
                    <a:pt x="597483" y="296546"/>
                    <a:pt x="589643" y="319428"/>
                    <a:pt x="583028" y="343544"/>
                  </a:cubicBezTo>
                  <a:cubicBezTo>
                    <a:pt x="576413" y="367660"/>
                    <a:pt x="556614" y="390291"/>
                    <a:pt x="510453" y="374603"/>
                  </a:cubicBezTo>
                  <a:cubicBezTo>
                    <a:pt x="464292" y="358915"/>
                    <a:pt x="364181" y="283538"/>
                    <a:pt x="306064" y="249418"/>
                  </a:cubicBezTo>
                  <a:cubicBezTo>
                    <a:pt x="247947" y="215298"/>
                    <a:pt x="209533" y="191585"/>
                    <a:pt x="161753" y="169884"/>
                  </a:cubicBezTo>
                  <a:cubicBezTo>
                    <a:pt x="113973" y="148183"/>
                    <a:pt x="49253" y="136058"/>
                    <a:pt x="19386" y="119210"/>
                  </a:cubicBezTo>
                  <a:cubicBezTo>
                    <a:pt x="-12634" y="89077"/>
                    <a:pt x="2034" y="57249"/>
                    <a:pt x="13764" y="37482"/>
                  </a:cubicBezTo>
                  <a:cubicBezTo>
                    <a:pt x="25494" y="17715"/>
                    <a:pt x="41695" y="-3932"/>
                    <a:pt x="89766" y="610"/>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reeform 187"/>
            <p:cNvSpPr/>
            <p:nvPr/>
          </p:nvSpPr>
          <p:spPr>
            <a:xfrm rot="5745674">
              <a:off x="5392113" y="3753512"/>
              <a:ext cx="227240" cy="183356"/>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 name="connsiteX0" fmla="*/ 73151 w 561463"/>
                <a:gd name="connsiteY0" fmla="*/ 836 h 370162"/>
                <a:gd name="connsiteX1" fmla="*/ 286542 w 561463"/>
                <a:gd name="connsiteY1" fmla="*/ 56981 h 370162"/>
                <a:gd name="connsiteX2" fmla="*/ 535029 w 561463"/>
                <a:gd name="connsiteY2" fmla="*/ 242324 h 370162"/>
                <a:gd name="connsiteX3" fmla="*/ 554392 w 561463"/>
                <a:gd name="connsiteY3" fmla="*/ 334455 h 370162"/>
                <a:gd name="connsiteX4" fmla="*/ 494805 w 561463"/>
                <a:gd name="connsiteY4" fmla="*/ 366849 h 370162"/>
                <a:gd name="connsiteX5" fmla="*/ 279514 w 561463"/>
                <a:gd name="connsiteY5" fmla="*/ 266192 h 370162"/>
                <a:gd name="connsiteX6" fmla="*/ 163420 w 561463"/>
                <a:gd name="connsiteY6" fmla="*/ 163914 h 370162"/>
                <a:gd name="connsiteX7" fmla="*/ 23928 w 561463"/>
                <a:gd name="connsiteY7" fmla="*/ 125651 h 370162"/>
                <a:gd name="connsiteX8" fmla="*/ 6774 w 561463"/>
                <a:gd name="connsiteY8" fmla="*/ 30620 h 370162"/>
                <a:gd name="connsiteX9" fmla="*/ 73151 w 561463"/>
                <a:gd name="connsiteY9" fmla="*/ 836 h 370162"/>
                <a:gd name="connsiteX0" fmla="*/ 73151 w 561463"/>
                <a:gd name="connsiteY0" fmla="*/ 836 h 370162"/>
                <a:gd name="connsiteX1" fmla="*/ 286542 w 561463"/>
                <a:gd name="connsiteY1" fmla="*/ 56981 h 370162"/>
                <a:gd name="connsiteX2" fmla="*/ 535029 w 561463"/>
                <a:gd name="connsiteY2" fmla="*/ 242324 h 370162"/>
                <a:gd name="connsiteX3" fmla="*/ 554392 w 561463"/>
                <a:gd name="connsiteY3" fmla="*/ 334455 h 370162"/>
                <a:gd name="connsiteX4" fmla="*/ 494805 w 561463"/>
                <a:gd name="connsiteY4" fmla="*/ 366849 h 370162"/>
                <a:gd name="connsiteX5" fmla="*/ 279514 w 561463"/>
                <a:gd name="connsiteY5" fmla="*/ 266192 h 370162"/>
                <a:gd name="connsiteX6" fmla="*/ 127038 w 561463"/>
                <a:gd name="connsiteY6" fmla="*/ 198936 h 370162"/>
                <a:gd name="connsiteX7" fmla="*/ 23928 w 561463"/>
                <a:gd name="connsiteY7" fmla="*/ 125651 h 370162"/>
                <a:gd name="connsiteX8" fmla="*/ 6774 w 561463"/>
                <a:gd name="connsiteY8" fmla="*/ 30620 h 370162"/>
                <a:gd name="connsiteX9" fmla="*/ 73151 w 561463"/>
                <a:gd name="connsiteY9" fmla="*/ 836 h 370162"/>
                <a:gd name="connsiteX0" fmla="*/ 73151 w 561463"/>
                <a:gd name="connsiteY0" fmla="*/ 836 h 367942"/>
                <a:gd name="connsiteX1" fmla="*/ 286542 w 561463"/>
                <a:gd name="connsiteY1" fmla="*/ 56981 h 367942"/>
                <a:gd name="connsiteX2" fmla="*/ 535029 w 561463"/>
                <a:gd name="connsiteY2" fmla="*/ 242324 h 367942"/>
                <a:gd name="connsiteX3" fmla="*/ 554392 w 561463"/>
                <a:gd name="connsiteY3" fmla="*/ 334455 h 367942"/>
                <a:gd name="connsiteX4" fmla="*/ 494805 w 561463"/>
                <a:gd name="connsiteY4" fmla="*/ 366849 h 367942"/>
                <a:gd name="connsiteX5" fmla="*/ 278231 w 561463"/>
                <a:gd name="connsiteY5" fmla="*/ 303543 h 367942"/>
                <a:gd name="connsiteX6" fmla="*/ 127038 w 561463"/>
                <a:gd name="connsiteY6" fmla="*/ 198936 h 367942"/>
                <a:gd name="connsiteX7" fmla="*/ 23928 w 561463"/>
                <a:gd name="connsiteY7" fmla="*/ 125651 h 367942"/>
                <a:gd name="connsiteX8" fmla="*/ 6774 w 561463"/>
                <a:gd name="connsiteY8" fmla="*/ 30620 h 367942"/>
                <a:gd name="connsiteX9" fmla="*/ 73151 w 561463"/>
                <a:gd name="connsiteY9" fmla="*/ 836 h 367942"/>
                <a:gd name="connsiteX0" fmla="*/ 73151 w 564110"/>
                <a:gd name="connsiteY0" fmla="*/ 231 h 367337"/>
                <a:gd name="connsiteX1" fmla="*/ 283691 w 564110"/>
                <a:gd name="connsiteY1" fmla="*/ 41927 h 367337"/>
                <a:gd name="connsiteX2" fmla="*/ 535029 w 564110"/>
                <a:gd name="connsiteY2" fmla="*/ 241719 h 367337"/>
                <a:gd name="connsiteX3" fmla="*/ 554392 w 564110"/>
                <a:gd name="connsiteY3" fmla="*/ 333850 h 367337"/>
                <a:gd name="connsiteX4" fmla="*/ 494805 w 564110"/>
                <a:gd name="connsiteY4" fmla="*/ 366244 h 367337"/>
                <a:gd name="connsiteX5" fmla="*/ 278231 w 564110"/>
                <a:gd name="connsiteY5" fmla="*/ 302938 h 367337"/>
                <a:gd name="connsiteX6" fmla="*/ 127038 w 564110"/>
                <a:gd name="connsiteY6" fmla="*/ 198331 h 367337"/>
                <a:gd name="connsiteX7" fmla="*/ 23928 w 564110"/>
                <a:gd name="connsiteY7" fmla="*/ 125046 h 367337"/>
                <a:gd name="connsiteX8" fmla="*/ 6774 w 564110"/>
                <a:gd name="connsiteY8" fmla="*/ 30015 h 367337"/>
                <a:gd name="connsiteX9" fmla="*/ 73151 w 564110"/>
                <a:gd name="connsiteY9" fmla="*/ 231 h 367337"/>
                <a:gd name="connsiteX0" fmla="*/ 73151 w 566564"/>
                <a:gd name="connsiteY0" fmla="*/ 231 h 367361"/>
                <a:gd name="connsiteX1" fmla="*/ 283691 w 566564"/>
                <a:gd name="connsiteY1" fmla="*/ 41927 h 367361"/>
                <a:gd name="connsiteX2" fmla="*/ 539169 w 566564"/>
                <a:gd name="connsiteY2" fmla="*/ 218821 h 367361"/>
                <a:gd name="connsiteX3" fmla="*/ 554392 w 566564"/>
                <a:gd name="connsiteY3" fmla="*/ 333850 h 367361"/>
                <a:gd name="connsiteX4" fmla="*/ 494805 w 566564"/>
                <a:gd name="connsiteY4" fmla="*/ 366244 h 367361"/>
                <a:gd name="connsiteX5" fmla="*/ 278231 w 566564"/>
                <a:gd name="connsiteY5" fmla="*/ 302938 h 367361"/>
                <a:gd name="connsiteX6" fmla="*/ 127038 w 566564"/>
                <a:gd name="connsiteY6" fmla="*/ 198331 h 367361"/>
                <a:gd name="connsiteX7" fmla="*/ 23928 w 566564"/>
                <a:gd name="connsiteY7" fmla="*/ 125046 h 367361"/>
                <a:gd name="connsiteX8" fmla="*/ 6774 w 566564"/>
                <a:gd name="connsiteY8" fmla="*/ 30015 h 367361"/>
                <a:gd name="connsiteX9" fmla="*/ 73151 w 566564"/>
                <a:gd name="connsiteY9" fmla="*/ 231 h 367361"/>
                <a:gd name="connsiteX0" fmla="*/ 88115 w 567545"/>
                <a:gd name="connsiteY0" fmla="*/ 111 h 384141"/>
                <a:gd name="connsiteX1" fmla="*/ 284672 w 567545"/>
                <a:gd name="connsiteY1" fmla="*/ 58707 h 384141"/>
                <a:gd name="connsiteX2" fmla="*/ 540150 w 567545"/>
                <a:gd name="connsiteY2" fmla="*/ 235601 h 384141"/>
                <a:gd name="connsiteX3" fmla="*/ 555373 w 567545"/>
                <a:gd name="connsiteY3" fmla="*/ 350630 h 384141"/>
                <a:gd name="connsiteX4" fmla="*/ 495786 w 567545"/>
                <a:gd name="connsiteY4" fmla="*/ 383024 h 384141"/>
                <a:gd name="connsiteX5" fmla="*/ 279212 w 567545"/>
                <a:gd name="connsiteY5" fmla="*/ 319718 h 384141"/>
                <a:gd name="connsiteX6" fmla="*/ 128019 w 567545"/>
                <a:gd name="connsiteY6" fmla="*/ 215111 h 384141"/>
                <a:gd name="connsiteX7" fmla="*/ 24909 w 567545"/>
                <a:gd name="connsiteY7" fmla="*/ 141826 h 384141"/>
                <a:gd name="connsiteX8" fmla="*/ 7755 w 567545"/>
                <a:gd name="connsiteY8" fmla="*/ 46795 h 384141"/>
                <a:gd name="connsiteX9" fmla="*/ 88115 w 567545"/>
                <a:gd name="connsiteY9" fmla="*/ 111 h 384141"/>
                <a:gd name="connsiteX0" fmla="*/ 95069 w 574499"/>
                <a:gd name="connsiteY0" fmla="*/ 296 h 384326"/>
                <a:gd name="connsiteX1" fmla="*/ 291626 w 574499"/>
                <a:gd name="connsiteY1" fmla="*/ 58892 h 384326"/>
                <a:gd name="connsiteX2" fmla="*/ 547104 w 574499"/>
                <a:gd name="connsiteY2" fmla="*/ 235786 h 384326"/>
                <a:gd name="connsiteX3" fmla="*/ 562327 w 574499"/>
                <a:gd name="connsiteY3" fmla="*/ 350815 h 384326"/>
                <a:gd name="connsiteX4" fmla="*/ 502740 w 574499"/>
                <a:gd name="connsiteY4" fmla="*/ 383209 h 384326"/>
                <a:gd name="connsiteX5" fmla="*/ 286166 w 574499"/>
                <a:gd name="connsiteY5" fmla="*/ 319903 h 384326"/>
                <a:gd name="connsiteX6" fmla="*/ 134973 w 574499"/>
                <a:gd name="connsiteY6" fmla="*/ 215296 h 384326"/>
                <a:gd name="connsiteX7" fmla="*/ 31863 w 574499"/>
                <a:gd name="connsiteY7" fmla="*/ 142011 h 384326"/>
                <a:gd name="connsiteX8" fmla="*/ 4864 w 574499"/>
                <a:gd name="connsiteY8" fmla="*/ 40978 h 384326"/>
                <a:gd name="connsiteX9" fmla="*/ 95069 w 574499"/>
                <a:gd name="connsiteY9" fmla="*/ 296 h 384326"/>
                <a:gd name="connsiteX0" fmla="*/ 95069 w 576127"/>
                <a:gd name="connsiteY0" fmla="*/ 296 h 398999"/>
                <a:gd name="connsiteX1" fmla="*/ 291626 w 576127"/>
                <a:gd name="connsiteY1" fmla="*/ 58892 h 398999"/>
                <a:gd name="connsiteX2" fmla="*/ 547104 w 576127"/>
                <a:gd name="connsiteY2" fmla="*/ 235786 h 398999"/>
                <a:gd name="connsiteX3" fmla="*/ 562327 w 576127"/>
                <a:gd name="connsiteY3" fmla="*/ 350815 h 398999"/>
                <a:gd name="connsiteX4" fmla="*/ 475416 w 576127"/>
                <a:gd name="connsiteY4" fmla="*/ 398333 h 398999"/>
                <a:gd name="connsiteX5" fmla="*/ 286166 w 576127"/>
                <a:gd name="connsiteY5" fmla="*/ 319903 h 398999"/>
                <a:gd name="connsiteX6" fmla="*/ 134973 w 576127"/>
                <a:gd name="connsiteY6" fmla="*/ 215296 h 398999"/>
                <a:gd name="connsiteX7" fmla="*/ 31863 w 576127"/>
                <a:gd name="connsiteY7" fmla="*/ 142011 h 398999"/>
                <a:gd name="connsiteX8" fmla="*/ 4864 w 576127"/>
                <a:gd name="connsiteY8" fmla="*/ 40978 h 398999"/>
                <a:gd name="connsiteX9" fmla="*/ 95069 w 576127"/>
                <a:gd name="connsiteY9" fmla="*/ 296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127" h="398999">
                  <a:moveTo>
                    <a:pt x="95069" y="296"/>
                  </a:moveTo>
                  <a:cubicBezTo>
                    <a:pt x="142863" y="3282"/>
                    <a:pt x="216287" y="19644"/>
                    <a:pt x="291626" y="58892"/>
                  </a:cubicBezTo>
                  <a:cubicBezTo>
                    <a:pt x="366965" y="98140"/>
                    <a:pt x="501987" y="187132"/>
                    <a:pt x="547104" y="235786"/>
                  </a:cubicBezTo>
                  <a:cubicBezTo>
                    <a:pt x="592221" y="284440"/>
                    <a:pt x="574275" y="323724"/>
                    <a:pt x="562327" y="350815"/>
                  </a:cubicBezTo>
                  <a:cubicBezTo>
                    <a:pt x="550379" y="377906"/>
                    <a:pt x="521443" y="403485"/>
                    <a:pt x="475416" y="398333"/>
                  </a:cubicBezTo>
                  <a:cubicBezTo>
                    <a:pt x="429389" y="393181"/>
                    <a:pt x="342906" y="350409"/>
                    <a:pt x="286166" y="319903"/>
                  </a:cubicBezTo>
                  <a:cubicBezTo>
                    <a:pt x="229426" y="289397"/>
                    <a:pt x="177357" y="244945"/>
                    <a:pt x="134973" y="215296"/>
                  </a:cubicBezTo>
                  <a:cubicBezTo>
                    <a:pt x="92589" y="185647"/>
                    <a:pt x="61730" y="158859"/>
                    <a:pt x="31863" y="142011"/>
                  </a:cubicBezTo>
                  <a:cubicBezTo>
                    <a:pt x="-157" y="111878"/>
                    <a:pt x="-5670" y="64597"/>
                    <a:pt x="4864" y="40978"/>
                  </a:cubicBezTo>
                  <a:cubicBezTo>
                    <a:pt x="15398" y="17359"/>
                    <a:pt x="47275" y="-2690"/>
                    <a:pt x="95069" y="296"/>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530" name="Text Box 25"/>
          <p:cNvSpPr txBox="1">
            <a:spLocks noChangeArrowheads="1"/>
          </p:cNvSpPr>
          <p:nvPr/>
        </p:nvSpPr>
        <p:spPr bwMode="auto">
          <a:xfrm>
            <a:off x="2198664" y="2149786"/>
            <a:ext cx="66198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dirty="0"/>
              <a:t>DNA</a:t>
            </a:r>
          </a:p>
        </p:txBody>
      </p:sp>
      <p:sp>
        <p:nvSpPr>
          <p:cNvPr id="20528" name="Text Box 26"/>
          <p:cNvSpPr txBox="1">
            <a:spLocks noChangeArrowheads="1"/>
          </p:cNvSpPr>
          <p:nvPr/>
        </p:nvSpPr>
        <p:spPr bwMode="auto">
          <a:xfrm>
            <a:off x="2169706" y="3294981"/>
            <a:ext cx="9334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dirty="0"/>
              <a:t>mRNA</a:t>
            </a:r>
          </a:p>
        </p:txBody>
      </p:sp>
      <p:grpSp>
        <p:nvGrpSpPr>
          <p:cNvPr id="280646" name="Group 70"/>
          <p:cNvGrpSpPr>
            <a:grpSpLocks/>
          </p:cNvGrpSpPr>
          <p:nvPr/>
        </p:nvGrpSpPr>
        <p:grpSpPr bwMode="auto">
          <a:xfrm>
            <a:off x="5971844" y="5732171"/>
            <a:ext cx="1706563" cy="631825"/>
            <a:chOff x="3282" y="3409"/>
            <a:chExt cx="1075" cy="398"/>
          </a:xfrm>
        </p:grpSpPr>
        <p:pic>
          <p:nvPicPr>
            <p:cNvPr id="20525" name="Picture 28" descr="histone"/>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82" y="3409"/>
              <a:ext cx="382"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6" name="Text Box 31"/>
            <p:cNvSpPr txBox="1">
              <a:spLocks noChangeArrowheads="1"/>
            </p:cNvSpPr>
            <p:nvPr/>
          </p:nvSpPr>
          <p:spPr bwMode="auto">
            <a:xfrm>
              <a:off x="3696" y="3429"/>
              <a:ext cx="661"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dirty="0"/>
                <a:t>Protein</a:t>
              </a:r>
            </a:p>
          </p:txBody>
        </p:sp>
      </p:grpSp>
      <p:grpSp>
        <p:nvGrpSpPr>
          <p:cNvPr id="280636" name="Group 60"/>
          <p:cNvGrpSpPr>
            <a:grpSpLocks/>
          </p:cNvGrpSpPr>
          <p:nvPr/>
        </p:nvGrpSpPr>
        <p:grpSpPr bwMode="auto">
          <a:xfrm>
            <a:off x="4452083" y="2733143"/>
            <a:ext cx="2063749" cy="417514"/>
            <a:chOff x="2875" y="1734"/>
            <a:chExt cx="1300" cy="263"/>
          </a:xfrm>
        </p:grpSpPr>
        <p:sp>
          <p:nvSpPr>
            <p:cNvPr id="20523" name="Line 27"/>
            <p:cNvSpPr>
              <a:spLocks noChangeShapeType="1"/>
            </p:cNvSpPr>
            <p:nvPr/>
          </p:nvSpPr>
          <p:spPr bwMode="auto">
            <a:xfrm>
              <a:off x="2875" y="1734"/>
              <a:ext cx="0" cy="263"/>
            </a:xfrm>
            <a:prstGeom prst="line">
              <a:avLst/>
            </a:prstGeom>
            <a:noFill/>
            <a:ln w="762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24" name="Text Box 33"/>
            <p:cNvSpPr txBox="1">
              <a:spLocks noChangeArrowheads="1"/>
            </p:cNvSpPr>
            <p:nvPr/>
          </p:nvSpPr>
          <p:spPr bwMode="auto">
            <a:xfrm>
              <a:off x="2948" y="1741"/>
              <a:ext cx="122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dirty="0">
                  <a:solidFill>
                    <a:schemeClr val="bg1"/>
                  </a:solidFill>
                </a:rPr>
                <a:t>Transcription</a:t>
              </a:r>
            </a:p>
          </p:txBody>
        </p:sp>
      </p:grpSp>
      <p:sp>
        <p:nvSpPr>
          <p:cNvPr id="20522" name="Text Box 34"/>
          <p:cNvSpPr txBox="1">
            <a:spLocks noChangeArrowheads="1"/>
          </p:cNvSpPr>
          <p:nvPr/>
        </p:nvSpPr>
        <p:spPr bwMode="auto">
          <a:xfrm>
            <a:off x="4038773" y="5871533"/>
            <a:ext cx="16414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dirty="0"/>
              <a:t>Translation</a:t>
            </a:r>
          </a:p>
        </p:txBody>
      </p:sp>
      <p:grpSp>
        <p:nvGrpSpPr>
          <p:cNvPr id="28" name="Group 27"/>
          <p:cNvGrpSpPr/>
          <p:nvPr/>
        </p:nvGrpSpPr>
        <p:grpSpPr>
          <a:xfrm>
            <a:off x="3102442" y="3163894"/>
            <a:ext cx="3041315" cy="710806"/>
            <a:chOff x="2943522" y="3099004"/>
            <a:chExt cx="3041315" cy="710806"/>
          </a:xfrm>
        </p:grpSpPr>
        <p:sp>
          <p:nvSpPr>
            <p:cNvPr id="272" name="Rounded Rectangle 271"/>
            <p:cNvSpPr/>
            <p:nvPr/>
          </p:nvSpPr>
          <p:spPr>
            <a:xfrm rot="14909681">
              <a:off x="4871625" y="3373051"/>
              <a:ext cx="304717"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73" name="Rounded Rectangle 21"/>
            <p:cNvSpPr/>
            <p:nvPr/>
          </p:nvSpPr>
          <p:spPr>
            <a:xfrm rot="15523015">
              <a:off x="4993398" y="3477854"/>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grpSp>
          <p:nvGrpSpPr>
            <p:cNvPr id="27" name="Group 26"/>
            <p:cNvGrpSpPr/>
            <p:nvPr/>
          </p:nvGrpSpPr>
          <p:grpSpPr>
            <a:xfrm>
              <a:off x="2943522" y="3099004"/>
              <a:ext cx="3041315" cy="710806"/>
              <a:chOff x="2943522" y="3099004"/>
              <a:chExt cx="3041315" cy="710806"/>
            </a:xfrm>
          </p:grpSpPr>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3522" y="3099004"/>
                <a:ext cx="3041315" cy="710806"/>
              </a:xfrm>
              <a:prstGeom prst="rect">
                <a:avLst/>
              </a:prstGeom>
            </p:spPr>
          </p:pic>
          <p:sp>
            <p:nvSpPr>
              <p:cNvPr id="260" name="Rounded Rectangle 259"/>
              <p:cNvSpPr/>
              <p:nvPr/>
            </p:nvSpPr>
            <p:spPr>
              <a:xfrm rot="18912412">
                <a:off x="3078345" y="3381037"/>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61" name="Rounded Rectangle 260"/>
              <p:cNvSpPr/>
              <p:nvPr/>
            </p:nvSpPr>
            <p:spPr>
              <a:xfrm rot="18045619">
                <a:off x="3177065" y="3468606"/>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62" name="Rounded Rectangle 261"/>
              <p:cNvSpPr/>
              <p:nvPr/>
            </p:nvSpPr>
            <p:spPr>
              <a:xfrm rot="16951187">
                <a:off x="3283666" y="3527599"/>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63" name="Rounded Rectangle 262"/>
              <p:cNvSpPr/>
              <p:nvPr/>
            </p:nvSpPr>
            <p:spPr>
              <a:xfrm rot="16200000">
                <a:off x="3415570" y="3562190"/>
                <a:ext cx="323117"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64" name="Rounded Rectangle 263"/>
              <p:cNvSpPr/>
              <p:nvPr/>
            </p:nvSpPr>
            <p:spPr>
              <a:xfrm rot="15802150">
                <a:off x="3563296" y="3559650"/>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65" name="Rounded Rectangle 264"/>
              <p:cNvSpPr/>
              <p:nvPr/>
            </p:nvSpPr>
            <p:spPr>
              <a:xfrm rot="15644850">
                <a:off x="3659291" y="3483530"/>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66" name="Rounded Rectangle 265"/>
              <p:cNvSpPr/>
              <p:nvPr/>
            </p:nvSpPr>
            <p:spPr>
              <a:xfrm rot="16200000">
                <a:off x="4013153" y="3402128"/>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67" name="Rounded Rectangle 266"/>
              <p:cNvSpPr/>
              <p:nvPr/>
            </p:nvSpPr>
            <p:spPr>
              <a:xfrm rot="15129259">
                <a:off x="3756867" y="3378749"/>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78" name="Rounded Rectangle 277"/>
              <p:cNvSpPr/>
              <p:nvPr/>
            </p:nvSpPr>
            <p:spPr>
              <a:xfrm rot="11130176">
                <a:off x="5473829" y="3393860"/>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46" name="Rounded Rectangle 245"/>
              <p:cNvSpPr/>
              <p:nvPr/>
            </p:nvSpPr>
            <p:spPr>
              <a:xfrm rot="16132750">
                <a:off x="4126925" y="3308562"/>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68" name="Rounded Rectangle 267"/>
              <p:cNvSpPr/>
              <p:nvPr/>
            </p:nvSpPr>
            <p:spPr>
              <a:xfrm rot="16200000">
                <a:off x="4216168" y="3260410"/>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69" name="Rounded Rectangle 268"/>
              <p:cNvSpPr/>
              <p:nvPr/>
            </p:nvSpPr>
            <p:spPr>
              <a:xfrm rot="16200000">
                <a:off x="4342697" y="3251811"/>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77" name="Rounded Rectangle 276"/>
              <p:cNvSpPr/>
              <p:nvPr/>
            </p:nvSpPr>
            <p:spPr>
              <a:xfrm rot="18883792">
                <a:off x="5367125" y="3431800"/>
                <a:ext cx="217944"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70" name="Rounded Rectangle 269"/>
              <p:cNvSpPr/>
              <p:nvPr/>
            </p:nvSpPr>
            <p:spPr>
              <a:xfrm rot="16471763">
                <a:off x="4455934" y="3289213"/>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71" name="Rounded Rectangle 270"/>
              <p:cNvSpPr/>
              <p:nvPr/>
            </p:nvSpPr>
            <p:spPr>
              <a:xfrm rot="17160691">
                <a:off x="4581951" y="3359515"/>
                <a:ext cx="243999"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76" name="Rounded Rectangle 21"/>
              <p:cNvSpPr/>
              <p:nvPr/>
            </p:nvSpPr>
            <p:spPr>
              <a:xfrm rot="17367622">
                <a:off x="5244153" y="3483530"/>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74" name="Rounded Rectangle 273"/>
              <p:cNvSpPr/>
              <p:nvPr/>
            </p:nvSpPr>
            <p:spPr>
              <a:xfrm rot="16022806">
                <a:off x="5094970" y="3528080"/>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81" name="Rounded Rectangle 21"/>
              <p:cNvSpPr/>
              <p:nvPr/>
            </p:nvSpPr>
            <p:spPr>
              <a:xfrm rot="15491870">
                <a:off x="5748481" y="3245995"/>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75" name="Rounded Rectangle 274"/>
              <p:cNvSpPr/>
              <p:nvPr/>
            </p:nvSpPr>
            <p:spPr>
              <a:xfrm rot="16708277">
                <a:off x="5167365" y="3523723"/>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79" name="Rounded Rectangle 21"/>
              <p:cNvSpPr/>
              <p:nvPr/>
            </p:nvSpPr>
            <p:spPr>
              <a:xfrm rot="13420740">
                <a:off x="5554924" y="3344589"/>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80" name="Rounded Rectangle 279"/>
              <p:cNvSpPr/>
              <p:nvPr/>
            </p:nvSpPr>
            <p:spPr>
              <a:xfrm rot="13957596">
                <a:off x="5646495" y="3276637"/>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grpSp>
      </p:grpSp>
      <p:sp>
        <p:nvSpPr>
          <p:cNvPr id="4" name="TextBox 3"/>
          <p:cNvSpPr txBox="1"/>
          <p:nvPr/>
        </p:nvSpPr>
        <p:spPr>
          <a:xfrm>
            <a:off x="5772068" y="4615129"/>
            <a:ext cx="612668" cy="461665"/>
          </a:xfrm>
          <a:prstGeom prst="rect">
            <a:avLst/>
          </a:prstGeom>
          <a:noFill/>
        </p:spPr>
        <p:txBody>
          <a:bodyPr wrap="none" rtlCol="0">
            <a:spAutoFit/>
          </a:bodyPr>
          <a:lstStyle/>
          <a:p>
            <a:r>
              <a:rPr lang="en-US" b="1" dirty="0" smtClean="0"/>
              <a:t>ER</a:t>
            </a:r>
            <a:endParaRPr lang="en-US" b="1" dirty="0"/>
          </a:p>
        </p:txBody>
      </p:sp>
      <p:grpSp>
        <p:nvGrpSpPr>
          <p:cNvPr id="24" name="Group 23"/>
          <p:cNvGrpSpPr/>
          <p:nvPr/>
        </p:nvGrpSpPr>
        <p:grpSpPr>
          <a:xfrm rot="1295802">
            <a:off x="247512" y="2166081"/>
            <a:ext cx="2531692" cy="3061827"/>
            <a:chOff x="455764" y="1841710"/>
            <a:chExt cx="2531692" cy="3061827"/>
          </a:xfrm>
        </p:grpSpPr>
        <p:sp>
          <p:nvSpPr>
            <p:cNvPr id="13" name="Freeform 12"/>
            <p:cNvSpPr/>
            <p:nvPr/>
          </p:nvSpPr>
          <p:spPr>
            <a:xfrm>
              <a:off x="455764" y="1841710"/>
              <a:ext cx="2531692" cy="3061827"/>
            </a:xfrm>
            <a:custGeom>
              <a:avLst/>
              <a:gdLst>
                <a:gd name="connsiteX0" fmla="*/ 982463 w 2531692"/>
                <a:gd name="connsiteY0" fmla="*/ 42230 h 3061827"/>
                <a:gd name="connsiteX1" fmla="*/ 1198427 w 2531692"/>
                <a:gd name="connsiteY1" fmla="*/ 193864 h 3061827"/>
                <a:gd name="connsiteX2" fmla="*/ 1363846 w 2531692"/>
                <a:gd name="connsiteY2" fmla="*/ 386853 h 3061827"/>
                <a:gd name="connsiteX3" fmla="*/ 1520075 w 2531692"/>
                <a:gd name="connsiteY3" fmla="*/ 680931 h 3061827"/>
                <a:gd name="connsiteX4" fmla="*/ 1680899 w 2531692"/>
                <a:gd name="connsiteY4" fmla="*/ 1039339 h 3061827"/>
                <a:gd name="connsiteX5" fmla="*/ 1846318 w 2531692"/>
                <a:gd name="connsiteY5" fmla="*/ 1324228 h 3061827"/>
                <a:gd name="connsiteX6" fmla="*/ 2103637 w 2531692"/>
                <a:gd name="connsiteY6" fmla="*/ 1595331 h 3061827"/>
                <a:gd name="connsiteX7" fmla="*/ 2282841 w 2531692"/>
                <a:gd name="connsiteY7" fmla="*/ 1760750 h 3061827"/>
                <a:gd name="connsiteX8" fmla="*/ 2452855 w 2531692"/>
                <a:gd name="connsiteY8" fmla="*/ 1990499 h 3061827"/>
                <a:gd name="connsiteX9" fmla="*/ 2530970 w 2531692"/>
                <a:gd name="connsiteY9" fmla="*/ 2316742 h 3061827"/>
                <a:gd name="connsiteX10" fmla="*/ 2411500 w 2531692"/>
                <a:gd name="connsiteY10" fmla="*/ 2670555 h 3061827"/>
                <a:gd name="connsiteX11" fmla="*/ 2126612 w 2531692"/>
                <a:gd name="connsiteY11" fmla="*/ 2946254 h 3061827"/>
                <a:gd name="connsiteX12" fmla="*/ 1786584 w 2531692"/>
                <a:gd name="connsiteY12" fmla="*/ 3061128 h 3061827"/>
                <a:gd name="connsiteX13" fmla="*/ 1441961 w 2531692"/>
                <a:gd name="connsiteY13" fmla="*/ 2978419 h 3061827"/>
                <a:gd name="connsiteX14" fmla="*/ 1033008 w 2531692"/>
                <a:gd name="connsiteY14" fmla="*/ 2684340 h 3061827"/>
                <a:gd name="connsiteX15" fmla="*/ 605675 w 2531692"/>
                <a:gd name="connsiteY15" fmla="*/ 2192678 h 3061827"/>
                <a:gd name="connsiteX16" fmla="*/ 192127 w 2531692"/>
                <a:gd name="connsiteY16" fmla="*/ 1521812 h 3061827"/>
                <a:gd name="connsiteX17" fmla="*/ 8328 w 2531692"/>
                <a:gd name="connsiteY17" fmla="*/ 919870 h 3061827"/>
                <a:gd name="connsiteX18" fmla="*/ 54278 w 2531692"/>
                <a:gd name="connsiteY18" fmla="*/ 501727 h 3061827"/>
                <a:gd name="connsiteX19" fmla="*/ 256457 w 2531692"/>
                <a:gd name="connsiteY19" fmla="*/ 175484 h 3061827"/>
                <a:gd name="connsiteX20" fmla="*/ 550535 w 2531692"/>
                <a:gd name="connsiteY20" fmla="*/ 23850 h 3061827"/>
                <a:gd name="connsiteX21" fmla="*/ 803259 w 2531692"/>
                <a:gd name="connsiteY21" fmla="*/ 875 h 3061827"/>
                <a:gd name="connsiteX22" fmla="*/ 982463 w 2531692"/>
                <a:gd name="connsiteY22" fmla="*/ 42230 h 3061827"/>
                <a:gd name="connsiteX0" fmla="*/ 982463 w 2531692"/>
                <a:gd name="connsiteY0" fmla="*/ 42230 h 3061827"/>
                <a:gd name="connsiteX1" fmla="*/ 1198427 w 2531692"/>
                <a:gd name="connsiteY1" fmla="*/ 193864 h 3061827"/>
                <a:gd name="connsiteX2" fmla="*/ 1363846 w 2531692"/>
                <a:gd name="connsiteY2" fmla="*/ 386853 h 3061827"/>
                <a:gd name="connsiteX3" fmla="*/ 1520075 w 2531692"/>
                <a:gd name="connsiteY3" fmla="*/ 680931 h 3061827"/>
                <a:gd name="connsiteX4" fmla="*/ 1680899 w 2531692"/>
                <a:gd name="connsiteY4" fmla="*/ 1039339 h 3061827"/>
                <a:gd name="connsiteX5" fmla="*/ 1846318 w 2531692"/>
                <a:gd name="connsiteY5" fmla="*/ 1324228 h 3061827"/>
                <a:gd name="connsiteX6" fmla="*/ 2103637 w 2531692"/>
                <a:gd name="connsiteY6" fmla="*/ 1595331 h 3061827"/>
                <a:gd name="connsiteX7" fmla="*/ 2282841 w 2531692"/>
                <a:gd name="connsiteY7" fmla="*/ 1760750 h 3061827"/>
                <a:gd name="connsiteX8" fmla="*/ 2452855 w 2531692"/>
                <a:gd name="connsiteY8" fmla="*/ 1990499 h 3061827"/>
                <a:gd name="connsiteX9" fmla="*/ 2530970 w 2531692"/>
                <a:gd name="connsiteY9" fmla="*/ 2316742 h 3061827"/>
                <a:gd name="connsiteX10" fmla="*/ 2411500 w 2531692"/>
                <a:gd name="connsiteY10" fmla="*/ 2670555 h 3061827"/>
                <a:gd name="connsiteX11" fmla="*/ 2126612 w 2531692"/>
                <a:gd name="connsiteY11" fmla="*/ 2946254 h 3061827"/>
                <a:gd name="connsiteX12" fmla="*/ 1786584 w 2531692"/>
                <a:gd name="connsiteY12" fmla="*/ 3061128 h 3061827"/>
                <a:gd name="connsiteX13" fmla="*/ 1441961 w 2531692"/>
                <a:gd name="connsiteY13" fmla="*/ 2978419 h 3061827"/>
                <a:gd name="connsiteX14" fmla="*/ 1033008 w 2531692"/>
                <a:gd name="connsiteY14" fmla="*/ 2684340 h 3061827"/>
                <a:gd name="connsiteX15" fmla="*/ 605675 w 2531692"/>
                <a:gd name="connsiteY15" fmla="*/ 2192678 h 3061827"/>
                <a:gd name="connsiteX16" fmla="*/ 192127 w 2531692"/>
                <a:gd name="connsiteY16" fmla="*/ 1521812 h 3061827"/>
                <a:gd name="connsiteX17" fmla="*/ 8328 w 2531692"/>
                <a:gd name="connsiteY17" fmla="*/ 919870 h 3061827"/>
                <a:gd name="connsiteX18" fmla="*/ 54278 w 2531692"/>
                <a:gd name="connsiteY18" fmla="*/ 501727 h 3061827"/>
                <a:gd name="connsiteX19" fmla="*/ 256457 w 2531692"/>
                <a:gd name="connsiteY19" fmla="*/ 175484 h 3061827"/>
                <a:gd name="connsiteX20" fmla="*/ 550535 w 2531692"/>
                <a:gd name="connsiteY20" fmla="*/ 23850 h 3061827"/>
                <a:gd name="connsiteX21" fmla="*/ 803259 w 2531692"/>
                <a:gd name="connsiteY21" fmla="*/ 875 h 3061827"/>
                <a:gd name="connsiteX22" fmla="*/ 982463 w 2531692"/>
                <a:gd name="connsiteY22" fmla="*/ 42230 h 30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31692" h="3061827">
                  <a:moveTo>
                    <a:pt x="982463" y="42230"/>
                  </a:moveTo>
                  <a:cubicBezTo>
                    <a:pt x="1066704" y="69800"/>
                    <a:pt x="1134863" y="136427"/>
                    <a:pt x="1198427" y="193864"/>
                  </a:cubicBezTo>
                  <a:cubicBezTo>
                    <a:pt x="1261991" y="251301"/>
                    <a:pt x="1310238" y="305675"/>
                    <a:pt x="1363846" y="386853"/>
                  </a:cubicBezTo>
                  <a:cubicBezTo>
                    <a:pt x="1417454" y="468031"/>
                    <a:pt x="1467233" y="572183"/>
                    <a:pt x="1520075" y="680931"/>
                  </a:cubicBezTo>
                  <a:cubicBezTo>
                    <a:pt x="1572917" y="789679"/>
                    <a:pt x="1626525" y="932123"/>
                    <a:pt x="1680899" y="1039339"/>
                  </a:cubicBezTo>
                  <a:cubicBezTo>
                    <a:pt x="1735273" y="1146555"/>
                    <a:pt x="1775862" y="1231563"/>
                    <a:pt x="1846318" y="1324228"/>
                  </a:cubicBezTo>
                  <a:cubicBezTo>
                    <a:pt x="1916774" y="1416893"/>
                    <a:pt x="2030883" y="1522577"/>
                    <a:pt x="2103637" y="1595331"/>
                  </a:cubicBezTo>
                  <a:cubicBezTo>
                    <a:pt x="2176391" y="1668085"/>
                    <a:pt x="2224638" y="1694889"/>
                    <a:pt x="2282841" y="1760750"/>
                  </a:cubicBezTo>
                  <a:cubicBezTo>
                    <a:pt x="2341044" y="1826611"/>
                    <a:pt x="2411500" y="1897834"/>
                    <a:pt x="2452855" y="1990499"/>
                  </a:cubicBezTo>
                  <a:cubicBezTo>
                    <a:pt x="2494210" y="2083164"/>
                    <a:pt x="2537862" y="2203399"/>
                    <a:pt x="2530970" y="2316742"/>
                  </a:cubicBezTo>
                  <a:cubicBezTo>
                    <a:pt x="2524078" y="2430085"/>
                    <a:pt x="2478893" y="2565636"/>
                    <a:pt x="2411500" y="2670555"/>
                  </a:cubicBezTo>
                  <a:cubicBezTo>
                    <a:pt x="2344107" y="2775474"/>
                    <a:pt x="2230765" y="2881159"/>
                    <a:pt x="2126612" y="2946254"/>
                  </a:cubicBezTo>
                  <a:cubicBezTo>
                    <a:pt x="2022459" y="3011349"/>
                    <a:pt x="1900692" y="3055767"/>
                    <a:pt x="1786584" y="3061128"/>
                  </a:cubicBezTo>
                  <a:cubicBezTo>
                    <a:pt x="1672476" y="3066489"/>
                    <a:pt x="1567557" y="3041217"/>
                    <a:pt x="1441961" y="2978419"/>
                  </a:cubicBezTo>
                  <a:cubicBezTo>
                    <a:pt x="1316365" y="2915621"/>
                    <a:pt x="1172389" y="2815297"/>
                    <a:pt x="1033008" y="2684340"/>
                  </a:cubicBezTo>
                  <a:cubicBezTo>
                    <a:pt x="893627" y="2553383"/>
                    <a:pt x="745822" y="2386433"/>
                    <a:pt x="605675" y="2192678"/>
                  </a:cubicBezTo>
                  <a:cubicBezTo>
                    <a:pt x="465528" y="1998923"/>
                    <a:pt x="291685" y="1733947"/>
                    <a:pt x="192127" y="1521812"/>
                  </a:cubicBezTo>
                  <a:cubicBezTo>
                    <a:pt x="92569" y="1309677"/>
                    <a:pt x="31303" y="1089884"/>
                    <a:pt x="8328" y="919870"/>
                  </a:cubicBezTo>
                  <a:cubicBezTo>
                    <a:pt x="-14647" y="749856"/>
                    <a:pt x="12923" y="625791"/>
                    <a:pt x="54278" y="501727"/>
                  </a:cubicBezTo>
                  <a:cubicBezTo>
                    <a:pt x="95633" y="377663"/>
                    <a:pt x="173748" y="255130"/>
                    <a:pt x="256457" y="175484"/>
                  </a:cubicBezTo>
                  <a:cubicBezTo>
                    <a:pt x="339166" y="95838"/>
                    <a:pt x="459401" y="52952"/>
                    <a:pt x="550535" y="23850"/>
                  </a:cubicBezTo>
                  <a:cubicBezTo>
                    <a:pt x="641669" y="-5252"/>
                    <a:pt x="735100" y="109"/>
                    <a:pt x="803259" y="875"/>
                  </a:cubicBezTo>
                  <a:cubicBezTo>
                    <a:pt x="871418" y="1641"/>
                    <a:pt x="898222" y="14660"/>
                    <a:pt x="982463" y="42230"/>
                  </a:cubicBezTo>
                  <a:close/>
                </a:path>
              </a:pathLst>
            </a:custGeom>
            <a:solidFill>
              <a:srgbClr val="8C3B0E"/>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611107" y="1952772"/>
              <a:ext cx="2259923" cy="2799502"/>
            </a:xfrm>
            <a:custGeom>
              <a:avLst/>
              <a:gdLst>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1333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20346 w 2259923"/>
                <a:gd name="connsiteY82" fmla="*/ 1116671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487092 w 2259923"/>
                <a:gd name="connsiteY92" fmla="*/ 886922 h 2799502"/>
                <a:gd name="connsiteX93" fmla="*/ 523852 w 2259923"/>
                <a:gd name="connsiteY93" fmla="*/ 83637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1333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487092 w 2259923"/>
                <a:gd name="connsiteY92" fmla="*/ 886922 h 2799502"/>
                <a:gd name="connsiteX93" fmla="*/ 523852 w 2259923"/>
                <a:gd name="connsiteY93" fmla="*/ 83637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1333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487092 w 2259923"/>
                <a:gd name="connsiteY92" fmla="*/ 886922 h 2799502"/>
                <a:gd name="connsiteX93" fmla="*/ 523852 w 2259923"/>
                <a:gd name="connsiteY93" fmla="*/ 83637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1333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487092 w 2259923"/>
                <a:gd name="connsiteY92" fmla="*/ 886922 h 2799502"/>
                <a:gd name="connsiteX93" fmla="*/ 523852 w 2259923"/>
                <a:gd name="connsiteY93" fmla="*/ 83637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1333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487092 w 2259923"/>
                <a:gd name="connsiteY92" fmla="*/ 886922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1333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491687 w 2259923"/>
                <a:gd name="connsiteY92" fmla="*/ 886922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1333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45737 w 2259923"/>
                <a:gd name="connsiteY104" fmla="*/ 349310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4715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4715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4715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4715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40431 w 2259923"/>
                <a:gd name="connsiteY65" fmla="*/ 2398669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4715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40431 w 2259923"/>
                <a:gd name="connsiteY65" fmla="*/ 2398669 h 2799502"/>
                <a:gd name="connsiteX66" fmla="*/ 1594481 w 2259923"/>
                <a:gd name="connsiteY66" fmla="*/ 2325150 h 2799502"/>
                <a:gd name="connsiteX67" fmla="*/ 1520961 w 2259923"/>
                <a:gd name="connsiteY67" fmla="*/ 2348125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4715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40431 w 2259923"/>
                <a:gd name="connsiteY65" fmla="*/ 2398669 h 2799502"/>
                <a:gd name="connsiteX66" fmla="*/ 1594481 w 2259923"/>
                <a:gd name="connsiteY66" fmla="*/ 2325150 h 2799502"/>
                <a:gd name="connsiteX67" fmla="*/ 1520961 w 2259923"/>
                <a:gd name="connsiteY67" fmla="*/ 2348125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4715 h 2799502"/>
                <a:gd name="connsiteX105" fmla="*/ 468712 w 2259923"/>
                <a:gd name="connsiteY105" fmla="*/ 27119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40431 w 2259923"/>
                <a:gd name="connsiteY65" fmla="*/ 2398669 h 2799502"/>
                <a:gd name="connsiteX66" fmla="*/ 1594481 w 2259923"/>
                <a:gd name="connsiteY66" fmla="*/ 2325150 h 2799502"/>
                <a:gd name="connsiteX67" fmla="*/ 1520961 w 2259923"/>
                <a:gd name="connsiteY67" fmla="*/ 2348125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89576 h 2799502"/>
                <a:gd name="connsiteX103" fmla="*/ 376813 w 2259923"/>
                <a:gd name="connsiteY103" fmla="*/ 344715 h 2799502"/>
                <a:gd name="connsiteX104" fmla="*/ 450332 w 2259923"/>
                <a:gd name="connsiteY104" fmla="*/ 344715 h 2799502"/>
                <a:gd name="connsiteX105" fmla="*/ 468712 w 2259923"/>
                <a:gd name="connsiteY105" fmla="*/ 27119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40431 w 2259923"/>
                <a:gd name="connsiteY65" fmla="*/ 2398669 h 2799502"/>
                <a:gd name="connsiteX66" fmla="*/ 1594481 w 2259923"/>
                <a:gd name="connsiteY66" fmla="*/ 2325150 h 2799502"/>
                <a:gd name="connsiteX67" fmla="*/ 1520961 w 2259923"/>
                <a:gd name="connsiteY67" fmla="*/ 2348125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89576 h 2799502"/>
                <a:gd name="connsiteX103" fmla="*/ 386003 w 2259923"/>
                <a:gd name="connsiteY103" fmla="*/ 344715 h 2799502"/>
                <a:gd name="connsiteX104" fmla="*/ 450332 w 2259923"/>
                <a:gd name="connsiteY104" fmla="*/ 344715 h 2799502"/>
                <a:gd name="connsiteX105" fmla="*/ 468712 w 2259923"/>
                <a:gd name="connsiteY105" fmla="*/ 27119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40431 w 2259923"/>
                <a:gd name="connsiteY65" fmla="*/ 2398669 h 2799502"/>
                <a:gd name="connsiteX66" fmla="*/ 1594481 w 2259923"/>
                <a:gd name="connsiteY66" fmla="*/ 2325150 h 2799502"/>
                <a:gd name="connsiteX67" fmla="*/ 1520961 w 2259923"/>
                <a:gd name="connsiteY67" fmla="*/ 2348125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20346 w 2259923"/>
                <a:gd name="connsiteY82" fmla="*/ 1153431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89576 h 2799502"/>
                <a:gd name="connsiteX103" fmla="*/ 386003 w 2259923"/>
                <a:gd name="connsiteY103" fmla="*/ 344715 h 2799502"/>
                <a:gd name="connsiteX104" fmla="*/ 450332 w 2259923"/>
                <a:gd name="connsiteY104" fmla="*/ 344715 h 2799502"/>
                <a:gd name="connsiteX105" fmla="*/ 468712 w 2259923"/>
                <a:gd name="connsiteY105" fmla="*/ 27119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40431 w 2259923"/>
                <a:gd name="connsiteY65" fmla="*/ 2398669 h 2799502"/>
                <a:gd name="connsiteX66" fmla="*/ 1594481 w 2259923"/>
                <a:gd name="connsiteY66" fmla="*/ 2325150 h 2799502"/>
                <a:gd name="connsiteX67" fmla="*/ 1520961 w 2259923"/>
                <a:gd name="connsiteY67" fmla="*/ 2348125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52511 w 2259923"/>
                <a:gd name="connsiteY81" fmla="*/ 1236141 h 2799502"/>
                <a:gd name="connsiteX82" fmla="*/ 620346 w 2259923"/>
                <a:gd name="connsiteY82" fmla="*/ 1153431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89576 h 2799502"/>
                <a:gd name="connsiteX103" fmla="*/ 386003 w 2259923"/>
                <a:gd name="connsiteY103" fmla="*/ 344715 h 2799502"/>
                <a:gd name="connsiteX104" fmla="*/ 450332 w 2259923"/>
                <a:gd name="connsiteY104" fmla="*/ 344715 h 2799502"/>
                <a:gd name="connsiteX105" fmla="*/ 468712 w 2259923"/>
                <a:gd name="connsiteY105" fmla="*/ 27119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259923" h="2799502">
                  <a:moveTo>
                    <a:pt x="546827" y="92"/>
                  </a:moveTo>
                  <a:cubicBezTo>
                    <a:pt x="598904" y="858"/>
                    <a:pt x="684676" y="6219"/>
                    <a:pt x="721436" y="23067"/>
                  </a:cubicBezTo>
                  <a:cubicBezTo>
                    <a:pt x="758196" y="39915"/>
                    <a:pt x="760493" y="62891"/>
                    <a:pt x="767385" y="101182"/>
                  </a:cubicBezTo>
                  <a:cubicBezTo>
                    <a:pt x="774277" y="139473"/>
                    <a:pt x="765087" y="190784"/>
                    <a:pt x="762790" y="252816"/>
                  </a:cubicBezTo>
                  <a:cubicBezTo>
                    <a:pt x="760493" y="314848"/>
                    <a:pt x="750538" y="421299"/>
                    <a:pt x="753601" y="473375"/>
                  </a:cubicBezTo>
                  <a:cubicBezTo>
                    <a:pt x="756664" y="525451"/>
                    <a:pt x="765854" y="549958"/>
                    <a:pt x="781170" y="565274"/>
                  </a:cubicBezTo>
                  <a:cubicBezTo>
                    <a:pt x="796486" y="580590"/>
                    <a:pt x="830183" y="585951"/>
                    <a:pt x="845500" y="565274"/>
                  </a:cubicBezTo>
                  <a:cubicBezTo>
                    <a:pt x="860817" y="544597"/>
                    <a:pt x="867709" y="488691"/>
                    <a:pt x="873070" y="441210"/>
                  </a:cubicBezTo>
                  <a:cubicBezTo>
                    <a:pt x="878431" y="393729"/>
                    <a:pt x="876133" y="321741"/>
                    <a:pt x="877665" y="280386"/>
                  </a:cubicBezTo>
                  <a:cubicBezTo>
                    <a:pt x="879197" y="239031"/>
                    <a:pt x="867709" y="211461"/>
                    <a:pt x="882260" y="193081"/>
                  </a:cubicBezTo>
                  <a:cubicBezTo>
                    <a:pt x="896811" y="174701"/>
                    <a:pt x="939697" y="156321"/>
                    <a:pt x="964969" y="170106"/>
                  </a:cubicBezTo>
                  <a:cubicBezTo>
                    <a:pt x="990241" y="183891"/>
                    <a:pt x="1010919" y="238265"/>
                    <a:pt x="1033894" y="275791"/>
                  </a:cubicBezTo>
                  <a:cubicBezTo>
                    <a:pt x="1056869" y="313317"/>
                    <a:pt x="1090566" y="353905"/>
                    <a:pt x="1102819" y="395260"/>
                  </a:cubicBezTo>
                  <a:cubicBezTo>
                    <a:pt x="1115072" y="436615"/>
                    <a:pt x="1125794" y="485628"/>
                    <a:pt x="1107414" y="523919"/>
                  </a:cubicBezTo>
                  <a:cubicBezTo>
                    <a:pt x="1089034" y="562210"/>
                    <a:pt x="992539" y="625009"/>
                    <a:pt x="992539" y="625009"/>
                  </a:cubicBezTo>
                  <a:cubicBezTo>
                    <a:pt x="955779" y="657174"/>
                    <a:pt x="917488" y="683212"/>
                    <a:pt x="886855" y="716908"/>
                  </a:cubicBezTo>
                  <a:cubicBezTo>
                    <a:pt x="856222" y="750604"/>
                    <a:pt x="822525" y="796555"/>
                    <a:pt x="808740" y="827188"/>
                  </a:cubicBezTo>
                  <a:cubicBezTo>
                    <a:pt x="794955" y="857821"/>
                    <a:pt x="793423" y="883093"/>
                    <a:pt x="804145" y="900707"/>
                  </a:cubicBezTo>
                  <a:cubicBezTo>
                    <a:pt x="814867" y="918321"/>
                    <a:pt x="847798" y="943593"/>
                    <a:pt x="873070" y="932872"/>
                  </a:cubicBezTo>
                  <a:cubicBezTo>
                    <a:pt x="898342" y="922151"/>
                    <a:pt x="920551" y="871606"/>
                    <a:pt x="955779" y="836378"/>
                  </a:cubicBezTo>
                  <a:cubicBezTo>
                    <a:pt x="991007" y="801150"/>
                    <a:pt x="1045382" y="751370"/>
                    <a:pt x="1084439" y="721503"/>
                  </a:cubicBezTo>
                  <a:cubicBezTo>
                    <a:pt x="1123496" y="691636"/>
                    <a:pt x="1161022" y="655642"/>
                    <a:pt x="1190123" y="657174"/>
                  </a:cubicBezTo>
                  <a:cubicBezTo>
                    <a:pt x="1219224" y="658706"/>
                    <a:pt x="1236073" y="686275"/>
                    <a:pt x="1259048" y="730693"/>
                  </a:cubicBezTo>
                  <a:cubicBezTo>
                    <a:pt x="1282023" y="775111"/>
                    <a:pt x="1291978" y="850928"/>
                    <a:pt x="1327972" y="923682"/>
                  </a:cubicBezTo>
                  <a:cubicBezTo>
                    <a:pt x="1363966" y="996436"/>
                    <a:pt x="1428296" y="1101355"/>
                    <a:pt x="1475012" y="1167216"/>
                  </a:cubicBezTo>
                  <a:cubicBezTo>
                    <a:pt x="1521728" y="1233077"/>
                    <a:pt x="1560785" y="1268305"/>
                    <a:pt x="1608266" y="1318850"/>
                  </a:cubicBezTo>
                  <a:cubicBezTo>
                    <a:pt x="1655747" y="1369395"/>
                    <a:pt x="1759900" y="1470484"/>
                    <a:pt x="1759900" y="1470484"/>
                  </a:cubicBezTo>
                  <a:cubicBezTo>
                    <a:pt x="1803552" y="1514136"/>
                    <a:pt x="1845673" y="1547833"/>
                    <a:pt x="1870179" y="1580764"/>
                  </a:cubicBezTo>
                  <a:cubicBezTo>
                    <a:pt x="1894685" y="1613695"/>
                    <a:pt x="1913066" y="1637435"/>
                    <a:pt x="1906939" y="1668068"/>
                  </a:cubicBezTo>
                  <a:cubicBezTo>
                    <a:pt x="1900812" y="1698701"/>
                    <a:pt x="1863287" y="1736227"/>
                    <a:pt x="1833420" y="1764563"/>
                  </a:cubicBezTo>
                  <a:cubicBezTo>
                    <a:pt x="1803553" y="1792899"/>
                    <a:pt x="1753773" y="1815873"/>
                    <a:pt x="1727735" y="1838082"/>
                  </a:cubicBezTo>
                  <a:cubicBezTo>
                    <a:pt x="1701697" y="1860291"/>
                    <a:pt x="1682552" y="1876374"/>
                    <a:pt x="1677191" y="1897817"/>
                  </a:cubicBezTo>
                  <a:cubicBezTo>
                    <a:pt x="1671830" y="1919260"/>
                    <a:pt x="1681785" y="1954489"/>
                    <a:pt x="1695570" y="1966742"/>
                  </a:cubicBezTo>
                  <a:cubicBezTo>
                    <a:pt x="1709355" y="1978995"/>
                    <a:pt x="1736159" y="1980527"/>
                    <a:pt x="1759900" y="1971337"/>
                  </a:cubicBezTo>
                  <a:cubicBezTo>
                    <a:pt x="1783641" y="1962147"/>
                    <a:pt x="1802787" y="1937640"/>
                    <a:pt x="1838015" y="1911602"/>
                  </a:cubicBezTo>
                  <a:cubicBezTo>
                    <a:pt x="1873243" y="1885564"/>
                    <a:pt x="1932212" y="1838082"/>
                    <a:pt x="1971269" y="1815107"/>
                  </a:cubicBezTo>
                  <a:cubicBezTo>
                    <a:pt x="2010326" y="1792132"/>
                    <a:pt x="2040193" y="1764563"/>
                    <a:pt x="2072358" y="1773753"/>
                  </a:cubicBezTo>
                  <a:cubicBezTo>
                    <a:pt x="2104523" y="1782943"/>
                    <a:pt x="2135922" y="1823532"/>
                    <a:pt x="2164258" y="1870247"/>
                  </a:cubicBezTo>
                  <a:cubicBezTo>
                    <a:pt x="2192594" y="1916962"/>
                    <a:pt x="2227821" y="2004267"/>
                    <a:pt x="2242372" y="2054046"/>
                  </a:cubicBezTo>
                  <a:cubicBezTo>
                    <a:pt x="2256923" y="2103825"/>
                    <a:pt x="2268410" y="2144414"/>
                    <a:pt x="2251562" y="2168920"/>
                  </a:cubicBezTo>
                  <a:cubicBezTo>
                    <a:pt x="2234714" y="2193426"/>
                    <a:pt x="2178808" y="2203382"/>
                    <a:pt x="2141283" y="2201085"/>
                  </a:cubicBezTo>
                  <a:cubicBezTo>
                    <a:pt x="2103758" y="2198788"/>
                    <a:pt x="2061637" y="2176579"/>
                    <a:pt x="2026409" y="2155136"/>
                  </a:cubicBezTo>
                  <a:cubicBezTo>
                    <a:pt x="1991181" y="2133693"/>
                    <a:pt x="1960547" y="2089274"/>
                    <a:pt x="1929914" y="2072426"/>
                  </a:cubicBezTo>
                  <a:cubicBezTo>
                    <a:pt x="1899281" y="2055578"/>
                    <a:pt x="1865585" y="2050983"/>
                    <a:pt x="1842610" y="2054046"/>
                  </a:cubicBezTo>
                  <a:cubicBezTo>
                    <a:pt x="1819635" y="2057109"/>
                    <a:pt x="1795894" y="2070895"/>
                    <a:pt x="1792065" y="2090806"/>
                  </a:cubicBezTo>
                  <a:cubicBezTo>
                    <a:pt x="1788236" y="2110717"/>
                    <a:pt x="1784407" y="2141350"/>
                    <a:pt x="1819635" y="2173515"/>
                  </a:cubicBezTo>
                  <a:cubicBezTo>
                    <a:pt x="1854863" y="2205680"/>
                    <a:pt x="1948294" y="2259288"/>
                    <a:pt x="2003434" y="2283795"/>
                  </a:cubicBezTo>
                  <a:cubicBezTo>
                    <a:pt x="2058574" y="2308302"/>
                    <a:pt x="2117542" y="2302175"/>
                    <a:pt x="2150473" y="2320555"/>
                  </a:cubicBezTo>
                  <a:cubicBezTo>
                    <a:pt x="2183404" y="2338935"/>
                    <a:pt x="2201018" y="2365738"/>
                    <a:pt x="2201018" y="2394074"/>
                  </a:cubicBezTo>
                  <a:cubicBezTo>
                    <a:pt x="2201018" y="2422410"/>
                    <a:pt x="2168853" y="2460702"/>
                    <a:pt x="2150473" y="2490569"/>
                  </a:cubicBezTo>
                  <a:cubicBezTo>
                    <a:pt x="2132093" y="2520436"/>
                    <a:pt x="2116010" y="2562557"/>
                    <a:pt x="2090738" y="2573278"/>
                  </a:cubicBezTo>
                  <a:cubicBezTo>
                    <a:pt x="2065466" y="2583999"/>
                    <a:pt x="2036365" y="2587829"/>
                    <a:pt x="1998839" y="2554898"/>
                  </a:cubicBezTo>
                  <a:cubicBezTo>
                    <a:pt x="1961313" y="2521967"/>
                    <a:pt x="1865584" y="2375694"/>
                    <a:pt x="1865584" y="2375694"/>
                  </a:cubicBezTo>
                  <a:lnTo>
                    <a:pt x="1865584" y="2375694"/>
                  </a:lnTo>
                  <a:cubicBezTo>
                    <a:pt x="1860223" y="2360377"/>
                    <a:pt x="1848736" y="2305238"/>
                    <a:pt x="1833420" y="2283795"/>
                  </a:cubicBezTo>
                  <a:cubicBezTo>
                    <a:pt x="1818104" y="2262352"/>
                    <a:pt x="1793597" y="2246269"/>
                    <a:pt x="1773685" y="2247035"/>
                  </a:cubicBezTo>
                  <a:cubicBezTo>
                    <a:pt x="1753773" y="2247801"/>
                    <a:pt x="1723140" y="2269244"/>
                    <a:pt x="1713950" y="2288390"/>
                  </a:cubicBezTo>
                  <a:cubicBezTo>
                    <a:pt x="1704760" y="2307536"/>
                    <a:pt x="1700165" y="2316725"/>
                    <a:pt x="1718545" y="2361909"/>
                  </a:cubicBezTo>
                  <a:cubicBezTo>
                    <a:pt x="1736925" y="2407093"/>
                    <a:pt x="1795894" y="2510480"/>
                    <a:pt x="1824230" y="2559493"/>
                  </a:cubicBezTo>
                  <a:cubicBezTo>
                    <a:pt x="1852566" y="2608506"/>
                    <a:pt x="1873243" y="2627652"/>
                    <a:pt x="1888559" y="2655988"/>
                  </a:cubicBezTo>
                  <a:cubicBezTo>
                    <a:pt x="1903875" y="2684324"/>
                    <a:pt x="1936041" y="2705766"/>
                    <a:pt x="1916129" y="2729507"/>
                  </a:cubicBezTo>
                  <a:cubicBezTo>
                    <a:pt x="1896217" y="2753248"/>
                    <a:pt x="1822698" y="2792305"/>
                    <a:pt x="1769090" y="2798432"/>
                  </a:cubicBezTo>
                  <a:cubicBezTo>
                    <a:pt x="1715482" y="2804559"/>
                    <a:pt x="1635836" y="2783115"/>
                    <a:pt x="1594481" y="2766267"/>
                  </a:cubicBezTo>
                  <a:cubicBezTo>
                    <a:pt x="1553126" y="2749419"/>
                    <a:pt x="1527853" y="2725679"/>
                    <a:pt x="1520961" y="2697343"/>
                  </a:cubicBezTo>
                  <a:cubicBezTo>
                    <a:pt x="1514069" y="2669007"/>
                    <a:pt x="1533214" y="2646032"/>
                    <a:pt x="1553126" y="2596253"/>
                  </a:cubicBezTo>
                  <a:cubicBezTo>
                    <a:pt x="1573038" y="2546474"/>
                    <a:pt x="1633539" y="2443853"/>
                    <a:pt x="1640431" y="2398669"/>
                  </a:cubicBezTo>
                  <a:cubicBezTo>
                    <a:pt x="1647324" y="2353485"/>
                    <a:pt x="1614393" y="2333574"/>
                    <a:pt x="1594481" y="2325150"/>
                  </a:cubicBezTo>
                  <a:cubicBezTo>
                    <a:pt x="1574569" y="2316726"/>
                    <a:pt x="1544702" y="2322087"/>
                    <a:pt x="1520961" y="2348125"/>
                  </a:cubicBezTo>
                  <a:cubicBezTo>
                    <a:pt x="1497220" y="2374163"/>
                    <a:pt x="1473480" y="2437727"/>
                    <a:pt x="1452037" y="2481379"/>
                  </a:cubicBezTo>
                  <a:cubicBezTo>
                    <a:pt x="1430594" y="2525031"/>
                    <a:pt x="1409150" y="2571747"/>
                    <a:pt x="1392302" y="2610038"/>
                  </a:cubicBezTo>
                  <a:cubicBezTo>
                    <a:pt x="1375454" y="2648329"/>
                    <a:pt x="1374688" y="2689684"/>
                    <a:pt x="1350947" y="2711127"/>
                  </a:cubicBezTo>
                  <a:cubicBezTo>
                    <a:pt x="1327206" y="2732570"/>
                    <a:pt x="1293510" y="2753248"/>
                    <a:pt x="1249858" y="2738697"/>
                  </a:cubicBezTo>
                  <a:cubicBezTo>
                    <a:pt x="1206206" y="2724146"/>
                    <a:pt x="1167915" y="2691982"/>
                    <a:pt x="1089034" y="2623823"/>
                  </a:cubicBezTo>
                  <a:cubicBezTo>
                    <a:pt x="1010154" y="2555664"/>
                    <a:pt x="870772" y="2433898"/>
                    <a:pt x="776575" y="2329745"/>
                  </a:cubicBezTo>
                  <a:cubicBezTo>
                    <a:pt x="682378" y="2225592"/>
                    <a:pt x="601201" y="2113015"/>
                    <a:pt x="523852" y="1998906"/>
                  </a:cubicBezTo>
                  <a:cubicBezTo>
                    <a:pt x="446503" y="1884797"/>
                    <a:pt x="365325" y="1730866"/>
                    <a:pt x="312483" y="1645093"/>
                  </a:cubicBezTo>
                  <a:cubicBezTo>
                    <a:pt x="259641" y="1559320"/>
                    <a:pt x="226710" y="1526390"/>
                    <a:pt x="206799" y="1484269"/>
                  </a:cubicBezTo>
                  <a:cubicBezTo>
                    <a:pt x="186887" y="1442149"/>
                    <a:pt x="182292" y="1416877"/>
                    <a:pt x="193014" y="1392370"/>
                  </a:cubicBezTo>
                  <a:cubicBezTo>
                    <a:pt x="203736" y="1367863"/>
                    <a:pt x="235900" y="1347186"/>
                    <a:pt x="271128" y="1337230"/>
                  </a:cubicBezTo>
                  <a:cubicBezTo>
                    <a:pt x="306356" y="1327274"/>
                    <a:pt x="360730" y="1340293"/>
                    <a:pt x="404382" y="1332635"/>
                  </a:cubicBezTo>
                  <a:cubicBezTo>
                    <a:pt x="448034" y="1324977"/>
                    <a:pt x="491687" y="1307362"/>
                    <a:pt x="533042" y="1291280"/>
                  </a:cubicBezTo>
                  <a:cubicBezTo>
                    <a:pt x="574397" y="1275198"/>
                    <a:pt x="637960" y="1259116"/>
                    <a:pt x="652511" y="1236141"/>
                  </a:cubicBezTo>
                  <a:cubicBezTo>
                    <a:pt x="667062" y="1213166"/>
                    <a:pt x="653277" y="1161855"/>
                    <a:pt x="620346" y="1153431"/>
                  </a:cubicBezTo>
                  <a:cubicBezTo>
                    <a:pt x="587415" y="1145007"/>
                    <a:pt x="514662" y="1174109"/>
                    <a:pt x="454927" y="1185596"/>
                  </a:cubicBezTo>
                  <a:cubicBezTo>
                    <a:pt x="395192" y="1197083"/>
                    <a:pt x="315546" y="1215463"/>
                    <a:pt x="261938" y="1222356"/>
                  </a:cubicBezTo>
                  <a:cubicBezTo>
                    <a:pt x="208330" y="1229249"/>
                    <a:pt x="169273" y="1240736"/>
                    <a:pt x="133279" y="1226951"/>
                  </a:cubicBezTo>
                  <a:cubicBezTo>
                    <a:pt x="97285" y="1213166"/>
                    <a:pt x="68183" y="1184064"/>
                    <a:pt x="45974" y="1139646"/>
                  </a:cubicBezTo>
                  <a:cubicBezTo>
                    <a:pt x="23765" y="1095228"/>
                    <a:pt x="791" y="1006392"/>
                    <a:pt x="25" y="960442"/>
                  </a:cubicBezTo>
                  <a:cubicBezTo>
                    <a:pt x="-741" y="914492"/>
                    <a:pt x="16107" y="883094"/>
                    <a:pt x="41379" y="863948"/>
                  </a:cubicBezTo>
                  <a:cubicBezTo>
                    <a:pt x="66651" y="844802"/>
                    <a:pt x="108773" y="841739"/>
                    <a:pt x="151659" y="845568"/>
                  </a:cubicBezTo>
                  <a:cubicBezTo>
                    <a:pt x="194545" y="849397"/>
                    <a:pt x="252748" y="876201"/>
                    <a:pt x="298698" y="886922"/>
                  </a:cubicBezTo>
                  <a:cubicBezTo>
                    <a:pt x="344648" y="897643"/>
                    <a:pt x="392895" y="908366"/>
                    <a:pt x="427357" y="909897"/>
                  </a:cubicBezTo>
                  <a:cubicBezTo>
                    <a:pt x="461819" y="911429"/>
                    <a:pt x="491687" y="911428"/>
                    <a:pt x="505472" y="896111"/>
                  </a:cubicBezTo>
                  <a:cubicBezTo>
                    <a:pt x="519257" y="880795"/>
                    <a:pt x="524618" y="837144"/>
                    <a:pt x="510067" y="817998"/>
                  </a:cubicBezTo>
                  <a:cubicBezTo>
                    <a:pt x="495516" y="798853"/>
                    <a:pt x="460288" y="791960"/>
                    <a:pt x="418167" y="781238"/>
                  </a:cubicBezTo>
                  <a:cubicBezTo>
                    <a:pt x="376046" y="770516"/>
                    <a:pt x="307888" y="761326"/>
                    <a:pt x="257343" y="753668"/>
                  </a:cubicBezTo>
                  <a:cubicBezTo>
                    <a:pt x="206798" y="746010"/>
                    <a:pt x="153190" y="749073"/>
                    <a:pt x="114899" y="735288"/>
                  </a:cubicBezTo>
                  <a:cubicBezTo>
                    <a:pt x="76608" y="721503"/>
                    <a:pt x="42911" y="710016"/>
                    <a:pt x="27595" y="670959"/>
                  </a:cubicBezTo>
                  <a:cubicBezTo>
                    <a:pt x="12279" y="631902"/>
                    <a:pt x="8449" y="567572"/>
                    <a:pt x="23000" y="500945"/>
                  </a:cubicBezTo>
                  <a:cubicBezTo>
                    <a:pt x="37551" y="434318"/>
                    <a:pt x="85032" y="321741"/>
                    <a:pt x="114899" y="271196"/>
                  </a:cubicBezTo>
                  <a:cubicBezTo>
                    <a:pt x="144766" y="220651"/>
                    <a:pt x="178463" y="209929"/>
                    <a:pt x="202204" y="197676"/>
                  </a:cubicBezTo>
                  <a:cubicBezTo>
                    <a:pt x="225945" y="185423"/>
                    <a:pt x="236666" y="182359"/>
                    <a:pt x="257343" y="197676"/>
                  </a:cubicBezTo>
                  <a:cubicBezTo>
                    <a:pt x="278020" y="212993"/>
                    <a:pt x="304825" y="265070"/>
                    <a:pt x="326268" y="289576"/>
                  </a:cubicBezTo>
                  <a:cubicBezTo>
                    <a:pt x="347711" y="314082"/>
                    <a:pt x="365326" y="335525"/>
                    <a:pt x="386003" y="344715"/>
                  </a:cubicBezTo>
                  <a:cubicBezTo>
                    <a:pt x="406680" y="353905"/>
                    <a:pt x="436547" y="356968"/>
                    <a:pt x="450332" y="344715"/>
                  </a:cubicBezTo>
                  <a:cubicBezTo>
                    <a:pt x="464117" y="332462"/>
                    <a:pt x="480965" y="302595"/>
                    <a:pt x="468712" y="271196"/>
                  </a:cubicBezTo>
                  <a:cubicBezTo>
                    <a:pt x="456459" y="239797"/>
                    <a:pt x="400554" y="187720"/>
                    <a:pt x="376813" y="156321"/>
                  </a:cubicBezTo>
                  <a:cubicBezTo>
                    <a:pt x="353072" y="124922"/>
                    <a:pt x="320907" y="105777"/>
                    <a:pt x="326268" y="82802"/>
                  </a:cubicBezTo>
                  <a:cubicBezTo>
                    <a:pt x="331629" y="59827"/>
                    <a:pt x="372983" y="33789"/>
                    <a:pt x="408977" y="18472"/>
                  </a:cubicBezTo>
                  <a:cubicBezTo>
                    <a:pt x="444971" y="3155"/>
                    <a:pt x="494750" y="-674"/>
                    <a:pt x="546827" y="92"/>
                  </a:cubicBezTo>
                  <a:close/>
                </a:path>
              </a:pathLst>
            </a:custGeom>
            <a:gradFill>
              <a:gsLst>
                <a:gs pos="60000">
                  <a:srgbClr val="C65414"/>
                </a:gs>
                <a:gs pos="0">
                  <a:srgbClr val="FFCC66"/>
                </a:gs>
                <a:gs pos="100000">
                  <a:srgbClr val="663300"/>
                </a:gs>
              </a:gsLst>
              <a:path path="circle">
                <a:fillToRect l="50000" t="50000" r="50000" b="50000"/>
              </a:path>
            </a:gradFill>
            <a:ln cmpd="tri">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247"/>
          <p:cNvGrpSpPr/>
          <p:nvPr/>
        </p:nvGrpSpPr>
        <p:grpSpPr>
          <a:xfrm rot="20502644">
            <a:off x="3254842" y="3316294"/>
            <a:ext cx="3041315" cy="710806"/>
            <a:chOff x="2943522" y="3099004"/>
            <a:chExt cx="3041315" cy="710806"/>
          </a:xfrm>
        </p:grpSpPr>
        <p:sp>
          <p:nvSpPr>
            <p:cNvPr id="250" name="Rounded Rectangle 249"/>
            <p:cNvSpPr/>
            <p:nvPr/>
          </p:nvSpPr>
          <p:spPr>
            <a:xfrm rot="14909681">
              <a:off x="4871625" y="3373051"/>
              <a:ext cx="304717"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51" name="Rounded Rectangle 21"/>
            <p:cNvSpPr/>
            <p:nvPr/>
          </p:nvSpPr>
          <p:spPr>
            <a:xfrm rot="15523015">
              <a:off x="4993398" y="3477854"/>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grpSp>
          <p:nvGrpSpPr>
            <p:cNvPr id="252" name="Group 251"/>
            <p:cNvGrpSpPr/>
            <p:nvPr/>
          </p:nvGrpSpPr>
          <p:grpSpPr>
            <a:xfrm>
              <a:off x="2943522" y="3099004"/>
              <a:ext cx="3041315" cy="710806"/>
              <a:chOff x="2943522" y="3099004"/>
              <a:chExt cx="3041315" cy="710806"/>
            </a:xfrm>
          </p:grpSpPr>
          <p:pic>
            <p:nvPicPr>
              <p:cNvPr id="253" name="Picture 2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3522" y="3099004"/>
                <a:ext cx="3041315" cy="710806"/>
              </a:xfrm>
              <a:prstGeom prst="rect">
                <a:avLst/>
              </a:prstGeom>
            </p:spPr>
          </p:pic>
          <p:sp>
            <p:nvSpPr>
              <p:cNvPr id="254" name="Rounded Rectangle 253"/>
              <p:cNvSpPr/>
              <p:nvPr/>
            </p:nvSpPr>
            <p:spPr>
              <a:xfrm rot="18912412">
                <a:off x="3078345" y="3381037"/>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55" name="Rounded Rectangle 254"/>
              <p:cNvSpPr/>
              <p:nvPr/>
            </p:nvSpPr>
            <p:spPr>
              <a:xfrm rot="18045619">
                <a:off x="3177065" y="3468606"/>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56" name="Rounded Rectangle 255"/>
              <p:cNvSpPr/>
              <p:nvPr/>
            </p:nvSpPr>
            <p:spPr>
              <a:xfrm rot="16951187">
                <a:off x="3283666" y="3527599"/>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57" name="Rounded Rectangle 256"/>
              <p:cNvSpPr/>
              <p:nvPr/>
            </p:nvSpPr>
            <p:spPr>
              <a:xfrm rot="16200000">
                <a:off x="3415570" y="3562190"/>
                <a:ext cx="323117"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58" name="Rounded Rectangle 257"/>
              <p:cNvSpPr/>
              <p:nvPr/>
            </p:nvSpPr>
            <p:spPr>
              <a:xfrm rot="15802150">
                <a:off x="3563296" y="3559650"/>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59" name="Rounded Rectangle 258"/>
              <p:cNvSpPr/>
              <p:nvPr/>
            </p:nvSpPr>
            <p:spPr>
              <a:xfrm rot="15644850">
                <a:off x="3659291" y="3483530"/>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82" name="Rounded Rectangle 281"/>
              <p:cNvSpPr/>
              <p:nvPr/>
            </p:nvSpPr>
            <p:spPr>
              <a:xfrm rot="16200000">
                <a:off x="4013153" y="3402128"/>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83" name="Rounded Rectangle 282"/>
              <p:cNvSpPr/>
              <p:nvPr/>
            </p:nvSpPr>
            <p:spPr>
              <a:xfrm rot="15129259">
                <a:off x="3756867" y="3378749"/>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84" name="Rounded Rectangle 283"/>
              <p:cNvSpPr/>
              <p:nvPr/>
            </p:nvSpPr>
            <p:spPr>
              <a:xfrm rot="11130176">
                <a:off x="5473829" y="3393860"/>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85" name="Rounded Rectangle 284"/>
              <p:cNvSpPr/>
              <p:nvPr/>
            </p:nvSpPr>
            <p:spPr>
              <a:xfrm rot="16132750">
                <a:off x="4126925" y="3308562"/>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86" name="Rounded Rectangle 285"/>
              <p:cNvSpPr/>
              <p:nvPr/>
            </p:nvSpPr>
            <p:spPr>
              <a:xfrm rot="16200000">
                <a:off x="4216168" y="3260410"/>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87" name="Rounded Rectangle 286"/>
              <p:cNvSpPr/>
              <p:nvPr/>
            </p:nvSpPr>
            <p:spPr>
              <a:xfrm rot="16200000">
                <a:off x="4342697" y="3251811"/>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88" name="Rounded Rectangle 287"/>
              <p:cNvSpPr/>
              <p:nvPr/>
            </p:nvSpPr>
            <p:spPr>
              <a:xfrm rot="18883792">
                <a:off x="5367125" y="3431800"/>
                <a:ext cx="217944"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89" name="Rounded Rectangle 288"/>
              <p:cNvSpPr/>
              <p:nvPr/>
            </p:nvSpPr>
            <p:spPr>
              <a:xfrm rot="16471763">
                <a:off x="4455934" y="3289213"/>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90" name="Rounded Rectangle 289"/>
              <p:cNvSpPr/>
              <p:nvPr/>
            </p:nvSpPr>
            <p:spPr>
              <a:xfrm rot="17160691">
                <a:off x="4581951" y="3359515"/>
                <a:ext cx="243999"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91" name="Rounded Rectangle 21"/>
              <p:cNvSpPr/>
              <p:nvPr/>
            </p:nvSpPr>
            <p:spPr>
              <a:xfrm rot="17367622">
                <a:off x="5244153" y="3483530"/>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92" name="Rounded Rectangle 291"/>
              <p:cNvSpPr/>
              <p:nvPr/>
            </p:nvSpPr>
            <p:spPr>
              <a:xfrm rot="16022806">
                <a:off x="5094970" y="3528080"/>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93" name="Rounded Rectangle 21"/>
              <p:cNvSpPr/>
              <p:nvPr/>
            </p:nvSpPr>
            <p:spPr>
              <a:xfrm rot="15491870">
                <a:off x="5748481" y="3245995"/>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94" name="Rounded Rectangle 293"/>
              <p:cNvSpPr/>
              <p:nvPr/>
            </p:nvSpPr>
            <p:spPr>
              <a:xfrm rot="16708277">
                <a:off x="5167365" y="3523723"/>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95" name="Rounded Rectangle 21"/>
              <p:cNvSpPr/>
              <p:nvPr/>
            </p:nvSpPr>
            <p:spPr>
              <a:xfrm rot="13420740">
                <a:off x="5554924" y="3344589"/>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96" name="Rounded Rectangle 295"/>
              <p:cNvSpPr/>
              <p:nvPr/>
            </p:nvSpPr>
            <p:spPr>
              <a:xfrm rot="13957596">
                <a:off x="5646495" y="3276637"/>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grpSp>
      </p:grpSp>
      <p:grpSp>
        <p:nvGrpSpPr>
          <p:cNvPr id="297" name="Group 296"/>
          <p:cNvGrpSpPr/>
          <p:nvPr/>
        </p:nvGrpSpPr>
        <p:grpSpPr>
          <a:xfrm>
            <a:off x="728663" y="4695463"/>
            <a:ext cx="3041315" cy="710806"/>
            <a:chOff x="2943522" y="3099004"/>
            <a:chExt cx="3041315" cy="710806"/>
          </a:xfrm>
        </p:grpSpPr>
        <p:sp>
          <p:nvSpPr>
            <p:cNvPr id="298" name="Rounded Rectangle 297"/>
            <p:cNvSpPr/>
            <p:nvPr/>
          </p:nvSpPr>
          <p:spPr>
            <a:xfrm rot="14909681">
              <a:off x="4871625" y="3373051"/>
              <a:ext cx="304717"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99" name="Rounded Rectangle 21"/>
            <p:cNvSpPr/>
            <p:nvPr/>
          </p:nvSpPr>
          <p:spPr>
            <a:xfrm rot="15523015">
              <a:off x="4993398" y="3477854"/>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grpSp>
          <p:nvGrpSpPr>
            <p:cNvPr id="300" name="Group 299"/>
            <p:cNvGrpSpPr/>
            <p:nvPr/>
          </p:nvGrpSpPr>
          <p:grpSpPr>
            <a:xfrm>
              <a:off x="2943522" y="3099004"/>
              <a:ext cx="3041315" cy="710806"/>
              <a:chOff x="2943522" y="3099004"/>
              <a:chExt cx="3041315" cy="710806"/>
            </a:xfrm>
          </p:grpSpPr>
          <p:pic>
            <p:nvPicPr>
              <p:cNvPr id="301" name="Picture 30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3522" y="3099004"/>
                <a:ext cx="3041315" cy="710806"/>
              </a:xfrm>
              <a:prstGeom prst="rect">
                <a:avLst/>
              </a:prstGeom>
            </p:spPr>
          </p:pic>
          <p:sp>
            <p:nvSpPr>
              <p:cNvPr id="302" name="Rounded Rectangle 301"/>
              <p:cNvSpPr/>
              <p:nvPr/>
            </p:nvSpPr>
            <p:spPr>
              <a:xfrm rot="18912412">
                <a:off x="3078345" y="3381037"/>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303" name="Rounded Rectangle 302"/>
              <p:cNvSpPr/>
              <p:nvPr/>
            </p:nvSpPr>
            <p:spPr>
              <a:xfrm rot="18045619">
                <a:off x="3177065" y="3468606"/>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304" name="Rounded Rectangle 303"/>
              <p:cNvSpPr/>
              <p:nvPr/>
            </p:nvSpPr>
            <p:spPr>
              <a:xfrm rot="16951187">
                <a:off x="3283666" y="3527599"/>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305" name="Rounded Rectangle 304"/>
              <p:cNvSpPr/>
              <p:nvPr/>
            </p:nvSpPr>
            <p:spPr>
              <a:xfrm rot="16200000">
                <a:off x="3415570" y="3562190"/>
                <a:ext cx="323117"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306" name="Rounded Rectangle 305"/>
              <p:cNvSpPr/>
              <p:nvPr/>
            </p:nvSpPr>
            <p:spPr>
              <a:xfrm rot="15802150">
                <a:off x="3563296" y="3559650"/>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307" name="Rounded Rectangle 306"/>
              <p:cNvSpPr/>
              <p:nvPr/>
            </p:nvSpPr>
            <p:spPr>
              <a:xfrm rot="15644850">
                <a:off x="3659291" y="3483530"/>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308" name="Rounded Rectangle 307"/>
              <p:cNvSpPr/>
              <p:nvPr/>
            </p:nvSpPr>
            <p:spPr>
              <a:xfrm rot="16200000">
                <a:off x="4013153" y="3402128"/>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309" name="Rounded Rectangle 308"/>
              <p:cNvSpPr/>
              <p:nvPr/>
            </p:nvSpPr>
            <p:spPr>
              <a:xfrm rot="15129259">
                <a:off x="3756867" y="3378749"/>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310" name="Rounded Rectangle 309"/>
              <p:cNvSpPr/>
              <p:nvPr/>
            </p:nvSpPr>
            <p:spPr>
              <a:xfrm rot="11130176">
                <a:off x="5473829" y="3393860"/>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311" name="Rounded Rectangle 310"/>
              <p:cNvSpPr/>
              <p:nvPr/>
            </p:nvSpPr>
            <p:spPr>
              <a:xfrm rot="16132750">
                <a:off x="4126925" y="3308562"/>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312" name="Rounded Rectangle 311"/>
              <p:cNvSpPr/>
              <p:nvPr/>
            </p:nvSpPr>
            <p:spPr>
              <a:xfrm rot="16200000">
                <a:off x="4216168" y="3260410"/>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313" name="Rounded Rectangle 312"/>
              <p:cNvSpPr/>
              <p:nvPr/>
            </p:nvSpPr>
            <p:spPr>
              <a:xfrm rot="16200000">
                <a:off x="4342697" y="3251811"/>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314" name="Rounded Rectangle 313"/>
              <p:cNvSpPr/>
              <p:nvPr/>
            </p:nvSpPr>
            <p:spPr>
              <a:xfrm rot="18883792">
                <a:off x="5367125" y="3431800"/>
                <a:ext cx="217944"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315" name="Rounded Rectangle 314"/>
              <p:cNvSpPr/>
              <p:nvPr/>
            </p:nvSpPr>
            <p:spPr>
              <a:xfrm rot="16471763">
                <a:off x="4455934" y="3289213"/>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316" name="Rounded Rectangle 315"/>
              <p:cNvSpPr/>
              <p:nvPr/>
            </p:nvSpPr>
            <p:spPr>
              <a:xfrm rot="17160691">
                <a:off x="4581951" y="3359515"/>
                <a:ext cx="243999"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317" name="Rounded Rectangle 21"/>
              <p:cNvSpPr/>
              <p:nvPr/>
            </p:nvSpPr>
            <p:spPr>
              <a:xfrm rot="17367622">
                <a:off x="5244153" y="3483530"/>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318" name="Rounded Rectangle 317"/>
              <p:cNvSpPr/>
              <p:nvPr/>
            </p:nvSpPr>
            <p:spPr>
              <a:xfrm rot="16022806">
                <a:off x="5094970" y="3528080"/>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319" name="Rounded Rectangle 21"/>
              <p:cNvSpPr/>
              <p:nvPr/>
            </p:nvSpPr>
            <p:spPr>
              <a:xfrm rot="15491870">
                <a:off x="5748481" y="3245995"/>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320" name="Rounded Rectangle 319"/>
              <p:cNvSpPr/>
              <p:nvPr/>
            </p:nvSpPr>
            <p:spPr>
              <a:xfrm rot="16708277">
                <a:off x="5167365" y="3523723"/>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321" name="Rounded Rectangle 21"/>
              <p:cNvSpPr/>
              <p:nvPr/>
            </p:nvSpPr>
            <p:spPr>
              <a:xfrm rot="13420740">
                <a:off x="5554924" y="3344589"/>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322" name="Rounded Rectangle 321"/>
              <p:cNvSpPr/>
              <p:nvPr/>
            </p:nvSpPr>
            <p:spPr>
              <a:xfrm rot="13957596">
                <a:off x="5646495" y="3276637"/>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grpSp>
      </p:grpSp>
      <p:sp>
        <p:nvSpPr>
          <p:cNvPr id="323" name="Line 21"/>
          <p:cNvSpPr>
            <a:spLocks noChangeShapeType="1"/>
          </p:cNvSpPr>
          <p:nvPr/>
        </p:nvSpPr>
        <p:spPr bwMode="auto">
          <a:xfrm>
            <a:off x="5208670" y="5462670"/>
            <a:ext cx="709362" cy="354507"/>
          </a:xfrm>
          <a:prstGeom prst="line">
            <a:avLst/>
          </a:prstGeom>
          <a:noFill/>
          <a:ln w="38100">
            <a:solidFill>
              <a:schemeClr val="tx1"/>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30"/>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80636"/>
                                        </p:tgtEl>
                                        <p:attrNameLst>
                                          <p:attrName>style.visibility</p:attrName>
                                        </p:attrNameLst>
                                      </p:cBhvr>
                                      <p:to>
                                        <p:strVal val="visible"/>
                                      </p:to>
                                    </p:set>
                                    <p:animEffect transition="in" filter="wipe(up)">
                                      <p:cBhvr>
                                        <p:cTn id="14" dur="500"/>
                                        <p:tgtEl>
                                          <p:spTgt spid="28063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528"/>
                                        </p:tgtEl>
                                        <p:attrNameLst>
                                          <p:attrName>style.visibility</p:attrName>
                                        </p:attrNameLst>
                                      </p:cBhvr>
                                      <p:to>
                                        <p:strVal val="visible"/>
                                      </p:to>
                                    </p:set>
                                  </p:childTnLst>
                                </p:cTn>
                              </p:par>
                              <p:par>
                                <p:cTn id="19" presetID="22" presetClass="entr" presetSubtype="8"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48"/>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280636"/>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28"/>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20528"/>
                                        </p:tgtEl>
                                        <p:attrNameLst>
                                          <p:attrName>style.visibility</p:attrName>
                                        </p:attrNameLst>
                                      </p:cBhvr>
                                      <p:to>
                                        <p:strVal val="hidden"/>
                                      </p:to>
                                    </p:set>
                                  </p:childTnLst>
                                </p:cTn>
                              </p:par>
                              <p:par>
                                <p:cTn id="32" presetID="0" presetClass="path" presetSubtype="0" accel="50000" decel="50000" fill="hold" nodeType="withEffect">
                                  <p:stCondLst>
                                    <p:cond delay="0"/>
                                  </p:stCondLst>
                                  <p:childTnLst>
                                    <p:animMotion origin="layout" path="M -2.22222E-6 3.33333E-6 L -0.28403 0.15486 L -0.28403 0.15509 " pathEditMode="relative" rAng="0" ptsTypes="AAA">
                                      <p:cBhvr>
                                        <p:cTn id="33" dur="1000" fill="hold"/>
                                        <p:tgtEl>
                                          <p:spTgt spid="248"/>
                                        </p:tgtEl>
                                        <p:attrNameLst>
                                          <p:attrName>ppt_x</p:attrName>
                                          <p:attrName>ppt_y</p:attrName>
                                        </p:attrNameLst>
                                      </p:cBhvr>
                                      <p:rCtr x="-14201" y="7755"/>
                                    </p:animMotion>
                                  </p:childTnLst>
                                </p:cTn>
                              </p:par>
                            </p:childTnLst>
                          </p:cTn>
                        </p:par>
                        <p:par>
                          <p:cTn id="34" fill="hold">
                            <p:stCondLst>
                              <p:cond delay="1000"/>
                            </p:stCondLst>
                            <p:childTnLst>
                              <p:par>
                                <p:cTn id="35" presetID="1" presetClass="exit" presetSubtype="0" fill="hold" nodeType="afterEffect">
                                  <p:stCondLst>
                                    <p:cond delay="0"/>
                                  </p:stCondLst>
                                  <p:childTnLst>
                                    <p:set>
                                      <p:cBhvr>
                                        <p:cTn id="36" dur="1" fill="hold">
                                          <p:stCondLst>
                                            <p:cond delay="0"/>
                                          </p:stCondLst>
                                        </p:cTn>
                                        <p:tgtEl>
                                          <p:spTgt spid="248"/>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97"/>
                                        </p:tgtEl>
                                        <p:attrNameLst>
                                          <p:attrName>style.visibility</p:attrName>
                                        </p:attrNameLst>
                                      </p:cBhvr>
                                      <p:to>
                                        <p:strVal val="visible"/>
                                      </p:to>
                                    </p:set>
                                  </p:childTnLst>
                                </p:cTn>
                              </p:par>
                              <p:par>
                                <p:cTn id="39" presetID="10"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par>
                          <p:cTn id="42" fill="hold">
                            <p:stCondLst>
                              <p:cond delay="1500"/>
                            </p:stCondLst>
                            <p:childTnLst>
                              <p:par>
                                <p:cTn id="43" presetID="0" presetClass="path" presetSubtype="0" accel="50000" decel="50000" fill="hold" nodeType="afterEffect">
                                  <p:stCondLst>
                                    <p:cond delay="0"/>
                                  </p:stCondLst>
                                  <p:childTnLst>
                                    <p:animMotion origin="layout" path="M -0.00434 -0.00879 L 0.27031 0.02732 " pathEditMode="relative" rAng="0" ptsTypes="AA">
                                      <p:cBhvr>
                                        <p:cTn id="44" dur="1000" fill="hold"/>
                                        <p:tgtEl>
                                          <p:spTgt spid="297"/>
                                        </p:tgtEl>
                                        <p:attrNameLst>
                                          <p:attrName>ppt_x</p:attrName>
                                          <p:attrName>ppt_y</p:attrName>
                                        </p:attrNameLst>
                                      </p:cBhvr>
                                      <p:rCtr x="13733" y="1806"/>
                                    </p:animMotion>
                                  </p:childTnLst>
                                </p:cTn>
                              </p:par>
                            </p:childTnLst>
                          </p:cTn>
                        </p:par>
                        <p:par>
                          <p:cTn id="45" fill="hold">
                            <p:stCondLst>
                              <p:cond delay="2500"/>
                            </p:stCondLst>
                            <p:childTnLst>
                              <p:par>
                                <p:cTn id="46" presetID="22" presetClass="entr" presetSubtype="8" fill="hold" grpId="0" nodeType="afterEffect">
                                  <p:stCondLst>
                                    <p:cond delay="0"/>
                                  </p:stCondLst>
                                  <p:childTnLst>
                                    <p:set>
                                      <p:cBhvr>
                                        <p:cTn id="47" dur="1" fill="hold">
                                          <p:stCondLst>
                                            <p:cond delay="0"/>
                                          </p:stCondLst>
                                        </p:cTn>
                                        <p:tgtEl>
                                          <p:spTgt spid="323"/>
                                        </p:tgtEl>
                                        <p:attrNameLst>
                                          <p:attrName>style.visibility</p:attrName>
                                        </p:attrNameLst>
                                      </p:cBhvr>
                                      <p:to>
                                        <p:strVal val="visible"/>
                                      </p:to>
                                    </p:set>
                                    <p:animEffect transition="in" filter="wipe(left)">
                                      <p:cBhvr>
                                        <p:cTn id="48" dur="500"/>
                                        <p:tgtEl>
                                          <p:spTgt spid="32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0522"/>
                                        </p:tgtEl>
                                        <p:attrNameLst>
                                          <p:attrName>style.visibility</p:attrName>
                                        </p:attrNameLst>
                                      </p:cBhvr>
                                      <p:to>
                                        <p:strVal val="visible"/>
                                      </p:to>
                                    </p:set>
                                    <p:animEffect transition="in" filter="wipe(left)">
                                      <p:cBhvr>
                                        <p:cTn id="51" dur="500"/>
                                        <p:tgtEl>
                                          <p:spTgt spid="20522"/>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280646"/>
                                        </p:tgtEl>
                                        <p:attrNameLst>
                                          <p:attrName>style.visibility</p:attrName>
                                        </p:attrNameLst>
                                      </p:cBhvr>
                                      <p:to>
                                        <p:strVal val="visible"/>
                                      </p:to>
                                    </p:set>
                                    <p:animEffect transition="in" filter="fade">
                                      <p:cBhvr>
                                        <p:cTn id="55" dur="500"/>
                                        <p:tgtEl>
                                          <p:spTgt spid="280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0" grpId="0"/>
      <p:bldP spid="20528" grpId="0"/>
      <p:bldP spid="20528" grpId="1"/>
      <p:bldP spid="20522" grpId="0"/>
      <p:bldP spid="4" grpId="0"/>
      <p:bldP spid="3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DNA Design:</a:t>
            </a:r>
            <a:br>
              <a:rPr lang="en-US" dirty="0" smtClean="0"/>
            </a:br>
            <a:r>
              <a:rPr lang="en-US" dirty="0" smtClean="0"/>
              <a:t>Alternative Splicing of RNA</a:t>
            </a:r>
            <a:endParaRPr lang="en-US" dirty="0"/>
          </a:p>
        </p:txBody>
      </p:sp>
      <p:sp>
        <p:nvSpPr>
          <p:cNvPr id="3" name="Text Placeholder 2"/>
          <p:cNvSpPr>
            <a:spLocks noGrp="1"/>
          </p:cNvSpPr>
          <p:nvPr>
            <p:ph type="body" idx="1"/>
          </p:nvPr>
        </p:nvSpPr>
        <p:spPr/>
        <p:txBody>
          <a:bodyPr/>
          <a:lstStyle/>
          <a:p>
            <a:r>
              <a:rPr lang="en-US" dirty="0" smtClean="0"/>
              <a:t>Multiple proteins from one gene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833" y="308221"/>
            <a:ext cx="4203174" cy="1968254"/>
          </a:xfrm>
          <a:prstGeom prst="rect">
            <a:avLst/>
          </a:prstGeom>
        </p:spPr>
      </p:pic>
    </p:spTree>
    <p:extLst>
      <p:ext uri="{BB962C8B-B14F-4D97-AF65-F5344CB8AC3E}">
        <p14:creationId xmlns:p14="http://schemas.microsoft.com/office/powerpoint/2010/main" val="370197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10" name="Group 69"/>
          <p:cNvGrpSpPr>
            <a:grpSpLocks/>
          </p:cNvGrpSpPr>
          <p:nvPr/>
        </p:nvGrpSpPr>
        <p:grpSpPr bwMode="auto">
          <a:xfrm>
            <a:off x="0" y="2362200"/>
            <a:ext cx="8531225" cy="573088"/>
            <a:chOff x="0" y="1488"/>
            <a:chExt cx="5374" cy="361"/>
          </a:xfrm>
        </p:grpSpPr>
        <p:sp>
          <p:nvSpPr>
            <p:cNvPr id="21568" name="Line 2"/>
            <p:cNvSpPr>
              <a:spLocks noChangeShapeType="1"/>
            </p:cNvSpPr>
            <p:nvPr/>
          </p:nvSpPr>
          <p:spPr bwMode="auto">
            <a:xfrm>
              <a:off x="658" y="1667"/>
              <a:ext cx="4716" cy="0"/>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69" name="Rectangle 37"/>
            <p:cNvSpPr>
              <a:spLocks noChangeArrowheads="1"/>
            </p:cNvSpPr>
            <p:nvPr/>
          </p:nvSpPr>
          <p:spPr bwMode="auto">
            <a:xfrm>
              <a:off x="0" y="1488"/>
              <a:ext cx="663" cy="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r>
                <a:rPr lang="en-US" sz="3200" b="1"/>
                <a:t>DNA</a:t>
              </a:r>
            </a:p>
          </p:txBody>
        </p:sp>
      </p:grpSp>
      <p:grpSp>
        <p:nvGrpSpPr>
          <p:cNvPr id="250967" name="Group 87"/>
          <p:cNvGrpSpPr>
            <a:grpSpLocks/>
          </p:cNvGrpSpPr>
          <p:nvPr/>
        </p:nvGrpSpPr>
        <p:grpSpPr bwMode="auto">
          <a:xfrm>
            <a:off x="2659064" y="1352550"/>
            <a:ext cx="4900613" cy="1428750"/>
            <a:chOff x="1690" y="852"/>
            <a:chExt cx="3087" cy="900"/>
          </a:xfrm>
        </p:grpSpPr>
        <p:grpSp>
          <p:nvGrpSpPr>
            <p:cNvPr id="21560" name="Group 71"/>
            <p:cNvGrpSpPr>
              <a:grpSpLocks/>
            </p:cNvGrpSpPr>
            <p:nvPr/>
          </p:nvGrpSpPr>
          <p:grpSpPr bwMode="auto">
            <a:xfrm>
              <a:off x="2031" y="852"/>
              <a:ext cx="2408" cy="681"/>
              <a:chOff x="2031" y="852"/>
              <a:chExt cx="2408" cy="681"/>
            </a:xfrm>
          </p:grpSpPr>
          <p:sp>
            <p:nvSpPr>
              <p:cNvPr id="21563" name="Rectangle 11"/>
              <p:cNvSpPr>
                <a:spLocks noChangeArrowheads="1"/>
              </p:cNvSpPr>
              <p:nvPr/>
            </p:nvSpPr>
            <p:spPr bwMode="auto">
              <a:xfrm>
                <a:off x="2665" y="852"/>
                <a:ext cx="79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2800" b="1" dirty="0"/>
                  <a:t>Exons</a:t>
                </a:r>
              </a:p>
            </p:txBody>
          </p:sp>
          <p:sp>
            <p:nvSpPr>
              <p:cNvPr id="21564" name="Line 22"/>
              <p:cNvSpPr>
                <a:spLocks noChangeShapeType="1"/>
              </p:cNvSpPr>
              <p:nvPr/>
            </p:nvSpPr>
            <p:spPr bwMode="auto">
              <a:xfrm>
                <a:off x="2031" y="1220"/>
                <a:ext cx="0" cy="313"/>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a:p>
            </p:txBody>
          </p:sp>
          <p:sp>
            <p:nvSpPr>
              <p:cNvPr id="21565" name="Line 23"/>
              <p:cNvSpPr>
                <a:spLocks noChangeShapeType="1"/>
              </p:cNvSpPr>
              <p:nvPr/>
            </p:nvSpPr>
            <p:spPr bwMode="auto">
              <a:xfrm>
                <a:off x="3061" y="1220"/>
                <a:ext cx="0" cy="313"/>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a:p>
            </p:txBody>
          </p:sp>
          <p:sp>
            <p:nvSpPr>
              <p:cNvPr id="21566" name="Line 24"/>
              <p:cNvSpPr>
                <a:spLocks noChangeShapeType="1"/>
              </p:cNvSpPr>
              <p:nvPr/>
            </p:nvSpPr>
            <p:spPr bwMode="auto">
              <a:xfrm>
                <a:off x="4439" y="1220"/>
                <a:ext cx="0" cy="313"/>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a:p>
            </p:txBody>
          </p:sp>
        </p:grpSp>
        <p:grpSp>
          <p:nvGrpSpPr>
            <p:cNvPr id="21556" name="Group 85"/>
            <p:cNvGrpSpPr>
              <a:grpSpLocks/>
            </p:cNvGrpSpPr>
            <p:nvPr/>
          </p:nvGrpSpPr>
          <p:grpSpPr bwMode="auto">
            <a:xfrm>
              <a:off x="1690" y="1581"/>
              <a:ext cx="3087" cy="171"/>
              <a:chOff x="1690" y="1581"/>
              <a:chExt cx="3087" cy="171"/>
            </a:xfrm>
          </p:grpSpPr>
          <p:sp>
            <p:nvSpPr>
              <p:cNvPr id="21557" name="Rectangle 3"/>
              <p:cNvSpPr>
                <a:spLocks noChangeArrowheads="1"/>
              </p:cNvSpPr>
              <p:nvPr/>
            </p:nvSpPr>
            <p:spPr bwMode="auto">
              <a:xfrm>
                <a:off x="1690" y="1581"/>
                <a:ext cx="681" cy="171"/>
              </a:xfrm>
              <a:prstGeom prst="rect">
                <a:avLst/>
              </a:prstGeom>
              <a:solidFill>
                <a:srgbClr val="7030A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US" sz="2800"/>
              </a:p>
            </p:txBody>
          </p:sp>
          <p:sp>
            <p:nvSpPr>
              <p:cNvPr id="21558" name="Rectangle 4"/>
              <p:cNvSpPr>
                <a:spLocks noChangeArrowheads="1"/>
              </p:cNvSpPr>
              <p:nvPr/>
            </p:nvSpPr>
            <p:spPr bwMode="auto">
              <a:xfrm>
                <a:off x="2742" y="1581"/>
                <a:ext cx="627" cy="171"/>
              </a:xfrm>
              <a:prstGeom prst="rect">
                <a:avLst/>
              </a:prstGeom>
              <a:solidFill>
                <a:srgbClr val="FF000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US" sz="2800"/>
              </a:p>
            </p:txBody>
          </p:sp>
          <p:sp>
            <p:nvSpPr>
              <p:cNvPr id="21559" name="Rectangle 5"/>
              <p:cNvSpPr>
                <a:spLocks noChangeArrowheads="1"/>
              </p:cNvSpPr>
              <p:nvPr/>
            </p:nvSpPr>
            <p:spPr bwMode="auto">
              <a:xfrm>
                <a:off x="4102" y="1581"/>
                <a:ext cx="675" cy="171"/>
              </a:xfrm>
              <a:prstGeom prst="rect">
                <a:avLst/>
              </a:prstGeom>
              <a:solidFill>
                <a:srgbClr val="FFC00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US" sz="2800"/>
              </a:p>
            </p:txBody>
          </p:sp>
        </p:grpSp>
      </p:grpSp>
      <p:sp>
        <p:nvSpPr>
          <p:cNvPr id="21509" name="Rectangle 36"/>
          <p:cNvSpPr>
            <a:spLocks noGrp="1" noChangeArrowheads="1"/>
          </p:cNvSpPr>
          <p:nvPr>
            <p:ph type="title"/>
          </p:nvPr>
        </p:nvSpPr>
        <p:spPr/>
        <p:txBody>
          <a:bodyPr>
            <a:normAutofit/>
          </a:bodyPr>
          <a:lstStyle/>
          <a:p>
            <a:pPr eaLnBrk="1" hangingPunct="1"/>
            <a:r>
              <a:rPr lang="en-US" dirty="0" smtClean="0"/>
              <a:t>Genes to Proteins: </a:t>
            </a:r>
            <a:r>
              <a:rPr lang="en-US" dirty="0" err="1" smtClean="0"/>
              <a:t>DNA</a:t>
            </a:r>
            <a:r>
              <a:rPr lang="en-US" dirty="0" err="1" smtClean="0">
                <a:sym typeface="Symbol" panose="05050102010706020507" pitchFamily="18" charset="2"/>
              </a:rPr>
              <a:t></a:t>
            </a:r>
            <a:r>
              <a:rPr lang="en-US" dirty="0" err="1" smtClean="0"/>
              <a:t>mRNA</a:t>
            </a:r>
            <a:endParaRPr lang="en-US" dirty="0" smtClean="0"/>
          </a:p>
        </p:txBody>
      </p:sp>
      <p:grpSp>
        <p:nvGrpSpPr>
          <p:cNvPr id="250962" name="Group 82"/>
          <p:cNvGrpSpPr>
            <a:grpSpLocks/>
          </p:cNvGrpSpPr>
          <p:nvPr/>
        </p:nvGrpSpPr>
        <p:grpSpPr bwMode="auto">
          <a:xfrm>
            <a:off x="3052764" y="2509837"/>
            <a:ext cx="4311651" cy="1130299"/>
            <a:chOff x="1938" y="1581"/>
            <a:chExt cx="2716" cy="712"/>
          </a:xfrm>
        </p:grpSpPr>
        <p:sp>
          <p:nvSpPr>
            <p:cNvPr id="21550" name="Rectangle 12"/>
            <p:cNvSpPr>
              <a:spLocks noChangeArrowheads="1"/>
            </p:cNvSpPr>
            <p:nvPr/>
          </p:nvSpPr>
          <p:spPr bwMode="auto">
            <a:xfrm>
              <a:off x="1938" y="1967"/>
              <a:ext cx="2716"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2800" b="1" dirty="0"/>
                <a:t>introns (between exons)</a:t>
              </a:r>
            </a:p>
          </p:txBody>
        </p:sp>
        <p:sp>
          <p:nvSpPr>
            <p:cNvPr id="21551" name="Line 25"/>
            <p:cNvSpPr>
              <a:spLocks noChangeShapeType="1"/>
            </p:cNvSpPr>
            <p:nvPr/>
          </p:nvSpPr>
          <p:spPr bwMode="auto">
            <a:xfrm flipV="1">
              <a:off x="2563" y="1753"/>
              <a:ext cx="0" cy="313"/>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a:p>
          </p:txBody>
        </p:sp>
        <p:sp>
          <p:nvSpPr>
            <p:cNvPr id="21552" name="Line 26"/>
            <p:cNvSpPr>
              <a:spLocks noChangeShapeType="1"/>
            </p:cNvSpPr>
            <p:nvPr/>
          </p:nvSpPr>
          <p:spPr bwMode="auto">
            <a:xfrm flipV="1">
              <a:off x="3742" y="1753"/>
              <a:ext cx="0" cy="313"/>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a:p>
          </p:txBody>
        </p:sp>
        <p:sp>
          <p:nvSpPr>
            <p:cNvPr id="21553" name="Rectangle 38"/>
            <p:cNvSpPr>
              <a:spLocks noChangeArrowheads="1"/>
            </p:cNvSpPr>
            <p:nvPr/>
          </p:nvSpPr>
          <p:spPr bwMode="auto">
            <a:xfrm>
              <a:off x="3369" y="1581"/>
              <a:ext cx="732" cy="171"/>
            </a:xfrm>
            <a:prstGeom prst="rect">
              <a:avLst/>
            </a:prstGeom>
            <a:solidFill>
              <a:schemeClr val="bg2"/>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US" sz="2800"/>
            </a:p>
          </p:txBody>
        </p:sp>
        <p:sp>
          <p:nvSpPr>
            <p:cNvPr id="21554" name="Rectangle 39"/>
            <p:cNvSpPr>
              <a:spLocks noChangeArrowheads="1"/>
            </p:cNvSpPr>
            <p:nvPr/>
          </p:nvSpPr>
          <p:spPr bwMode="auto">
            <a:xfrm>
              <a:off x="2370" y="1581"/>
              <a:ext cx="378" cy="171"/>
            </a:xfrm>
            <a:prstGeom prst="rect">
              <a:avLst/>
            </a:prstGeom>
            <a:solidFill>
              <a:schemeClr val="bg2"/>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US" sz="2800"/>
            </a:p>
          </p:txBody>
        </p:sp>
      </p:grpSp>
      <p:grpSp>
        <p:nvGrpSpPr>
          <p:cNvPr id="250946" name="Group 66"/>
          <p:cNvGrpSpPr>
            <a:grpSpLocks/>
          </p:cNvGrpSpPr>
          <p:nvPr/>
        </p:nvGrpSpPr>
        <p:grpSpPr bwMode="auto">
          <a:xfrm>
            <a:off x="814388" y="4648200"/>
            <a:ext cx="6729412" cy="573088"/>
            <a:chOff x="513" y="2928"/>
            <a:chExt cx="4239" cy="361"/>
          </a:xfrm>
        </p:grpSpPr>
        <p:sp>
          <p:nvSpPr>
            <p:cNvPr id="21541" name="Rectangle 8"/>
            <p:cNvSpPr>
              <a:spLocks noChangeArrowheads="1"/>
            </p:cNvSpPr>
            <p:nvPr/>
          </p:nvSpPr>
          <p:spPr bwMode="auto">
            <a:xfrm>
              <a:off x="1687" y="2974"/>
              <a:ext cx="261" cy="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r>
                <a:rPr lang="en-US" sz="2300" b="1"/>
                <a:t>5’</a:t>
              </a:r>
            </a:p>
          </p:txBody>
        </p:sp>
        <p:sp>
          <p:nvSpPr>
            <p:cNvPr id="21542" name="Rectangle 9"/>
            <p:cNvSpPr>
              <a:spLocks noChangeArrowheads="1"/>
            </p:cNvSpPr>
            <p:nvPr/>
          </p:nvSpPr>
          <p:spPr bwMode="auto">
            <a:xfrm>
              <a:off x="4491" y="2974"/>
              <a:ext cx="261" cy="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r>
                <a:rPr lang="en-US" sz="2300" b="1"/>
                <a:t>3’</a:t>
              </a:r>
            </a:p>
          </p:txBody>
        </p:sp>
        <p:sp>
          <p:nvSpPr>
            <p:cNvPr id="21543" name="Rectangle 21"/>
            <p:cNvSpPr>
              <a:spLocks noChangeArrowheads="1"/>
            </p:cNvSpPr>
            <p:nvPr/>
          </p:nvSpPr>
          <p:spPr bwMode="auto">
            <a:xfrm>
              <a:off x="513" y="2928"/>
              <a:ext cx="891" cy="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r>
                <a:rPr lang="en-US" sz="3200" b="1"/>
                <a:t>mRNA</a:t>
              </a:r>
            </a:p>
          </p:txBody>
        </p:sp>
        <p:grpSp>
          <p:nvGrpSpPr>
            <p:cNvPr id="21544" name="Group 55"/>
            <p:cNvGrpSpPr>
              <a:grpSpLocks/>
            </p:cNvGrpSpPr>
            <p:nvPr/>
          </p:nvGrpSpPr>
          <p:grpSpPr bwMode="auto">
            <a:xfrm>
              <a:off x="1972" y="3023"/>
              <a:ext cx="2529" cy="171"/>
              <a:chOff x="1714" y="2853"/>
              <a:chExt cx="2529" cy="171"/>
            </a:xfrm>
          </p:grpSpPr>
          <p:sp>
            <p:nvSpPr>
              <p:cNvPr id="21545" name="Rectangle 48"/>
              <p:cNvSpPr>
                <a:spLocks noChangeArrowheads="1"/>
              </p:cNvSpPr>
              <p:nvPr/>
            </p:nvSpPr>
            <p:spPr bwMode="auto">
              <a:xfrm>
                <a:off x="1714" y="2853"/>
                <a:ext cx="945" cy="171"/>
              </a:xfrm>
              <a:prstGeom prst="rect">
                <a:avLst/>
              </a:prstGeom>
              <a:solidFill>
                <a:srgbClr val="7030A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21546" name="Rectangle 49"/>
              <p:cNvSpPr>
                <a:spLocks noChangeArrowheads="1"/>
              </p:cNvSpPr>
              <p:nvPr/>
            </p:nvSpPr>
            <p:spPr bwMode="auto">
              <a:xfrm>
                <a:off x="2664" y="2853"/>
                <a:ext cx="627" cy="171"/>
              </a:xfrm>
              <a:prstGeom prst="rect">
                <a:avLst/>
              </a:prstGeom>
              <a:solidFill>
                <a:srgbClr val="FF000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21547" name="Rectangle 50"/>
              <p:cNvSpPr>
                <a:spLocks noChangeArrowheads="1"/>
              </p:cNvSpPr>
              <p:nvPr/>
            </p:nvSpPr>
            <p:spPr bwMode="auto">
              <a:xfrm>
                <a:off x="3298" y="2853"/>
                <a:ext cx="945" cy="171"/>
              </a:xfrm>
              <a:prstGeom prst="rect">
                <a:avLst/>
              </a:prstGeom>
              <a:solidFill>
                <a:srgbClr val="FFC00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21548" name="Rectangle 51"/>
              <p:cNvSpPr>
                <a:spLocks noChangeArrowheads="1"/>
              </p:cNvSpPr>
              <p:nvPr/>
            </p:nvSpPr>
            <p:spPr bwMode="auto">
              <a:xfrm>
                <a:off x="1714" y="2853"/>
                <a:ext cx="265" cy="171"/>
              </a:xfrm>
              <a:prstGeom prst="rect">
                <a:avLst/>
              </a:prstGeom>
              <a:solidFill>
                <a:schemeClr val="accent2">
                  <a:lumMod val="50000"/>
                </a:schemeClr>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21549" name="Rectangle 52"/>
              <p:cNvSpPr>
                <a:spLocks noChangeArrowheads="1"/>
              </p:cNvSpPr>
              <p:nvPr/>
            </p:nvSpPr>
            <p:spPr bwMode="auto">
              <a:xfrm>
                <a:off x="3979" y="2853"/>
                <a:ext cx="264" cy="171"/>
              </a:xfrm>
              <a:prstGeom prst="rect">
                <a:avLst/>
              </a:prstGeom>
              <a:solidFill>
                <a:schemeClr val="accent2">
                  <a:lumMod val="50000"/>
                </a:schemeClr>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grpSp>
      </p:grpSp>
      <p:grpSp>
        <p:nvGrpSpPr>
          <p:cNvPr id="250947" name="Group 67"/>
          <p:cNvGrpSpPr>
            <a:grpSpLocks/>
          </p:cNvGrpSpPr>
          <p:nvPr/>
        </p:nvGrpSpPr>
        <p:grpSpPr bwMode="auto">
          <a:xfrm>
            <a:off x="1366838" y="5638800"/>
            <a:ext cx="5364162" cy="908050"/>
            <a:chOff x="861" y="3552"/>
            <a:chExt cx="3379" cy="572"/>
          </a:xfrm>
        </p:grpSpPr>
        <p:grpSp>
          <p:nvGrpSpPr>
            <p:cNvPr id="21535" name="Group 64"/>
            <p:cNvGrpSpPr>
              <a:grpSpLocks/>
            </p:cNvGrpSpPr>
            <p:nvPr/>
          </p:nvGrpSpPr>
          <p:grpSpPr bwMode="auto">
            <a:xfrm>
              <a:off x="2233" y="3651"/>
              <a:ext cx="2007" cy="171"/>
              <a:chOff x="2080" y="3651"/>
              <a:chExt cx="2007" cy="171"/>
            </a:xfrm>
          </p:grpSpPr>
          <p:sp>
            <p:nvSpPr>
              <p:cNvPr id="21538" name="Rectangle 59"/>
              <p:cNvSpPr>
                <a:spLocks noChangeArrowheads="1"/>
              </p:cNvSpPr>
              <p:nvPr/>
            </p:nvSpPr>
            <p:spPr bwMode="auto">
              <a:xfrm>
                <a:off x="2080" y="3651"/>
                <a:ext cx="681" cy="171"/>
              </a:xfrm>
              <a:prstGeom prst="rect">
                <a:avLst/>
              </a:prstGeom>
              <a:solidFill>
                <a:srgbClr val="7030A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21539" name="Rectangle 60"/>
              <p:cNvSpPr>
                <a:spLocks noChangeArrowheads="1"/>
              </p:cNvSpPr>
              <p:nvPr/>
            </p:nvSpPr>
            <p:spPr bwMode="auto">
              <a:xfrm>
                <a:off x="2766" y="3651"/>
                <a:ext cx="627" cy="171"/>
              </a:xfrm>
              <a:prstGeom prst="rect">
                <a:avLst/>
              </a:prstGeom>
              <a:solidFill>
                <a:srgbClr val="FF000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21540" name="Rectangle 61"/>
              <p:cNvSpPr>
                <a:spLocks noChangeArrowheads="1"/>
              </p:cNvSpPr>
              <p:nvPr/>
            </p:nvSpPr>
            <p:spPr bwMode="auto">
              <a:xfrm>
                <a:off x="3400" y="3651"/>
                <a:ext cx="687" cy="171"/>
              </a:xfrm>
              <a:prstGeom prst="rect">
                <a:avLst/>
              </a:prstGeom>
              <a:solidFill>
                <a:srgbClr val="FFC00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grpSp>
        <p:sp>
          <p:nvSpPr>
            <p:cNvPr id="21536" name="Rectangle 17"/>
            <p:cNvSpPr>
              <a:spLocks noChangeArrowheads="1"/>
            </p:cNvSpPr>
            <p:nvPr/>
          </p:nvSpPr>
          <p:spPr bwMode="auto">
            <a:xfrm>
              <a:off x="2412" y="3849"/>
              <a:ext cx="1648" cy="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r>
                <a:rPr lang="en-US" sz="2300" b="1"/>
                <a:t>Translated region</a:t>
              </a:r>
            </a:p>
          </p:txBody>
        </p:sp>
        <p:sp>
          <p:nvSpPr>
            <p:cNvPr id="21537" name="Rectangle 65"/>
            <p:cNvSpPr>
              <a:spLocks noChangeArrowheads="1"/>
            </p:cNvSpPr>
            <p:nvPr/>
          </p:nvSpPr>
          <p:spPr bwMode="auto">
            <a:xfrm>
              <a:off x="861" y="3552"/>
              <a:ext cx="989" cy="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r>
                <a:rPr lang="en-US" sz="3200" b="1" dirty="0"/>
                <a:t>Protein</a:t>
              </a:r>
            </a:p>
          </p:txBody>
        </p:sp>
      </p:grpSp>
      <p:grpSp>
        <p:nvGrpSpPr>
          <p:cNvPr id="250957" name="Group 77"/>
          <p:cNvGrpSpPr>
            <a:grpSpLocks/>
          </p:cNvGrpSpPr>
          <p:nvPr/>
        </p:nvGrpSpPr>
        <p:grpSpPr bwMode="auto">
          <a:xfrm>
            <a:off x="23813" y="3568702"/>
            <a:ext cx="7988300" cy="928688"/>
            <a:chOff x="15" y="2248"/>
            <a:chExt cx="5032" cy="585"/>
          </a:xfrm>
        </p:grpSpPr>
        <p:grpSp>
          <p:nvGrpSpPr>
            <p:cNvPr id="21524" name="Group 68"/>
            <p:cNvGrpSpPr>
              <a:grpSpLocks/>
            </p:cNvGrpSpPr>
            <p:nvPr/>
          </p:nvGrpSpPr>
          <p:grpSpPr bwMode="auto">
            <a:xfrm>
              <a:off x="1426" y="2349"/>
              <a:ext cx="3621" cy="484"/>
              <a:chOff x="1426" y="2349"/>
              <a:chExt cx="3621" cy="484"/>
            </a:xfrm>
          </p:grpSpPr>
          <p:grpSp>
            <p:nvGrpSpPr>
              <p:cNvPr id="21526" name="Group 47"/>
              <p:cNvGrpSpPr>
                <a:grpSpLocks/>
              </p:cNvGrpSpPr>
              <p:nvPr/>
            </p:nvGrpSpPr>
            <p:grpSpPr bwMode="auto">
              <a:xfrm>
                <a:off x="1426" y="2349"/>
                <a:ext cx="3621" cy="171"/>
                <a:chOff x="1420" y="2349"/>
                <a:chExt cx="3621" cy="171"/>
              </a:xfrm>
            </p:grpSpPr>
            <p:sp>
              <p:nvSpPr>
                <p:cNvPr id="21528" name="Rectangle 40"/>
                <p:cNvSpPr>
                  <a:spLocks noChangeArrowheads="1"/>
                </p:cNvSpPr>
                <p:nvPr/>
              </p:nvSpPr>
              <p:spPr bwMode="auto">
                <a:xfrm>
                  <a:off x="1420" y="2349"/>
                  <a:ext cx="945" cy="171"/>
                </a:xfrm>
                <a:prstGeom prst="rect">
                  <a:avLst/>
                </a:prstGeom>
                <a:solidFill>
                  <a:srgbClr val="7030A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21529" name="Rectangle 41"/>
                <p:cNvSpPr>
                  <a:spLocks noChangeArrowheads="1"/>
                </p:cNvSpPr>
                <p:nvPr/>
              </p:nvSpPr>
              <p:spPr bwMode="auto">
                <a:xfrm>
                  <a:off x="2736" y="2349"/>
                  <a:ext cx="627" cy="171"/>
                </a:xfrm>
                <a:prstGeom prst="rect">
                  <a:avLst/>
                </a:prstGeom>
                <a:solidFill>
                  <a:srgbClr val="FF000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21530" name="Rectangle 42"/>
                <p:cNvSpPr>
                  <a:spLocks noChangeArrowheads="1"/>
                </p:cNvSpPr>
                <p:nvPr/>
              </p:nvSpPr>
              <p:spPr bwMode="auto">
                <a:xfrm>
                  <a:off x="4096" y="2349"/>
                  <a:ext cx="945" cy="171"/>
                </a:xfrm>
                <a:prstGeom prst="rect">
                  <a:avLst/>
                </a:prstGeom>
                <a:solidFill>
                  <a:srgbClr val="FFC00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21531" name="Rectangle 43"/>
                <p:cNvSpPr>
                  <a:spLocks noChangeArrowheads="1"/>
                </p:cNvSpPr>
                <p:nvPr/>
              </p:nvSpPr>
              <p:spPr bwMode="auto">
                <a:xfrm>
                  <a:off x="1420" y="2349"/>
                  <a:ext cx="265" cy="171"/>
                </a:xfrm>
                <a:prstGeom prst="rect">
                  <a:avLst/>
                </a:prstGeom>
                <a:solidFill>
                  <a:schemeClr val="accent2">
                    <a:lumMod val="50000"/>
                  </a:schemeClr>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21532" name="Rectangle 44"/>
                <p:cNvSpPr>
                  <a:spLocks noChangeArrowheads="1"/>
                </p:cNvSpPr>
                <p:nvPr/>
              </p:nvSpPr>
              <p:spPr bwMode="auto">
                <a:xfrm>
                  <a:off x="4777" y="2349"/>
                  <a:ext cx="264" cy="171"/>
                </a:xfrm>
                <a:prstGeom prst="rect">
                  <a:avLst/>
                </a:prstGeom>
                <a:solidFill>
                  <a:schemeClr val="accent2">
                    <a:lumMod val="50000"/>
                  </a:schemeClr>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21533" name="Rectangle 45"/>
                <p:cNvSpPr>
                  <a:spLocks noChangeArrowheads="1"/>
                </p:cNvSpPr>
                <p:nvPr/>
              </p:nvSpPr>
              <p:spPr bwMode="auto">
                <a:xfrm>
                  <a:off x="3363" y="2349"/>
                  <a:ext cx="732" cy="171"/>
                </a:xfrm>
                <a:prstGeom prst="rect">
                  <a:avLst/>
                </a:prstGeom>
                <a:solidFill>
                  <a:schemeClr val="bg2"/>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21534" name="Rectangle 46"/>
                <p:cNvSpPr>
                  <a:spLocks noChangeArrowheads="1"/>
                </p:cNvSpPr>
                <p:nvPr/>
              </p:nvSpPr>
              <p:spPr bwMode="auto">
                <a:xfrm>
                  <a:off x="2364" y="2349"/>
                  <a:ext cx="378" cy="171"/>
                </a:xfrm>
                <a:prstGeom prst="rect">
                  <a:avLst/>
                </a:prstGeom>
                <a:solidFill>
                  <a:schemeClr val="bg2"/>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grpSp>
          <p:sp>
            <p:nvSpPr>
              <p:cNvPr id="21527" name="Rectangle 16"/>
              <p:cNvSpPr>
                <a:spLocks noChangeArrowheads="1"/>
              </p:cNvSpPr>
              <p:nvPr/>
            </p:nvSpPr>
            <p:spPr bwMode="auto">
              <a:xfrm>
                <a:off x="2188" y="2507"/>
                <a:ext cx="2148"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2800" b="1" dirty="0"/>
                  <a:t>Transcribed region</a:t>
                </a:r>
              </a:p>
            </p:txBody>
          </p:sp>
        </p:grpSp>
        <p:sp>
          <p:nvSpPr>
            <p:cNvPr id="21525" name="Rectangle 76"/>
            <p:cNvSpPr>
              <a:spLocks noChangeArrowheads="1"/>
            </p:cNvSpPr>
            <p:nvPr/>
          </p:nvSpPr>
          <p:spPr bwMode="auto">
            <a:xfrm>
              <a:off x="15" y="2248"/>
              <a:ext cx="141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3200" b="1" dirty="0" smtClean="0"/>
                <a:t>Pre-mRNA</a:t>
              </a:r>
              <a:endParaRPr lang="en-US" sz="3200" b="1" dirty="0"/>
            </a:p>
          </p:txBody>
        </p:sp>
      </p:grpSp>
      <p:grpSp>
        <p:nvGrpSpPr>
          <p:cNvPr id="250964" name="Group 84"/>
          <p:cNvGrpSpPr>
            <a:grpSpLocks/>
          </p:cNvGrpSpPr>
          <p:nvPr/>
        </p:nvGrpSpPr>
        <p:grpSpPr bwMode="auto">
          <a:xfrm>
            <a:off x="2038351" y="2509837"/>
            <a:ext cx="6238876" cy="1130299"/>
            <a:chOff x="1284" y="1581"/>
            <a:chExt cx="3930" cy="712"/>
          </a:xfrm>
        </p:grpSpPr>
        <p:sp>
          <p:nvSpPr>
            <p:cNvPr id="21517" name="Rectangle 6"/>
            <p:cNvSpPr>
              <a:spLocks noChangeArrowheads="1"/>
            </p:cNvSpPr>
            <p:nvPr/>
          </p:nvSpPr>
          <p:spPr bwMode="auto">
            <a:xfrm>
              <a:off x="1426" y="1581"/>
              <a:ext cx="265" cy="171"/>
            </a:xfrm>
            <a:prstGeom prst="rect">
              <a:avLst/>
            </a:prstGeom>
            <a:solidFill>
              <a:schemeClr val="accent2">
                <a:lumMod val="50000"/>
              </a:schemeClr>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21518" name="Rectangle 7"/>
            <p:cNvSpPr>
              <a:spLocks noChangeArrowheads="1"/>
            </p:cNvSpPr>
            <p:nvPr/>
          </p:nvSpPr>
          <p:spPr bwMode="auto">
            <a:xfrm>
              <a:off x="4783" y="1581"/>
              <a:ext cx="264" cy="171"/>
            </a:xfrm>
            <a:prstGeom prst="rect">
              <a:avLst/>
            </a:prstGeom>
            <a:solidFill>
              <a:schemeClr val="accent2">
                <a:lumMod val="50000"/>
              </a:schemeClr>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grpSp>
          <p:nvGrpSpPr>
            <p:cNvPr id="21519" name="Group 83"/>
            <p:cNvGrpSpPr>
              <a:grpSpLocks/>
            </p:cNvGrpSpPr>
            <p:nvPr/>
          </p:nvGrpSpPr>
          <p:grpSpPr bwMode="auto">
            <a:xfrm>
              <a:off x="1284" y="1753"/>
              <a:ext cx="3930" cy="540"/>
              <a:chOff x="1284" y="1753"/>
              <a:chExt cx="3930" cy="540"/>
            </a:xfrm>
          </p:grpSpPr>
          <p:sp>
            <p:nvSpPr>
              <p:cNvPr id="21520" name="Line 80"/>
              <p:cNvSpPr>
                <a:spLocks noChangeShapeType="1"/>
              </p:cNvSpPr>
              <p:nvPr/>
            </p:nvSpPr>
            <p:spPr bwMode="auto">
              <a:xfrm flipV="1">
                <a:off x="1573" y="1753"/>
                <a:ext cx="0" cy="313"/>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1" name="Line 81"/>
              <p:cNvSpPr>
                <a:spLocks noChangeShapeType="1"/>
              </p:cNvSpPr>
              <p:nvPr/>
            </p:nvSpPr>
            <p:spPr bwMode="auto">
              <a:xfrm flipV="1">
                <a:off x="4906" y="1753"/>
                <a:ext cx="0" cy="313"/>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2" name="Rectangle 78"/>
              <p:cNvSpPr>
                <a:spLocks noChangeArrowheads="1"/>
              </p:cNvSpPr>
              <p:nvPr/>
            </p:nvSpPr>
            <p:spPr bwMode="auto">
              <a:xfrm>
                <a:off x="1284" y="1992"/>
                <a:ext cx="582" cy="301"/>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txBody>
              <a:bodyPr wrap="none" t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b="1" dirty="0"/>
                  <a:t>UTR</a:t>
                </a:r>
              </a:p>
            </p:txBody>
          </p:sp>
          <p:sp>
            <p:nvSpPr>
              <p:cNvPr id="21523" name="Rectangle 79"/>
              <p:cNvSpPr>
                <a:spLocks noChangeArrowheads="1"/>
              </p:cNvSpPr>
              <p:nvPr/>
            </p:nvSpPr>
            <p:spPr bwMode="auto">
              <a:xfrm>
                <a:off x="4632" y="1992"/>
                <a:ext cx="582" cy="301"/>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txBody>
              <a:bodyPr wrap="none" t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b="1" dirty="0"/>
                  <a:t>UTR</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nodeType="clickEffect">
                                  <p:stCondLst>
                                    <p:cond delay="0"/>
                                  </p:stCondLst>
                                  <p:childTnLst>
                                    <p:set>
                                      <p:cBhvr>
                                        <p:cTn id="6" dur="1" fill="hold">
                                          <p:stCondLst>
                                            <p:cond delay="0"/>
                                          </p:stCondLst>
                                        </p:cTn>
                                        <p:tgtEl>
                                          <p:spTgt spid="250967"/>
                                        </p:tgtEl>
                                        <p:attrNameLst>
                                          <p:attrName>style.visibility</p:attrName>
                                        </p:attrNameLst>
                                      </p:cBhvr>
                                      <p:to>
                                        <p:strVal val="visible"/>
                                      </p:to>
                                    </p:set>
                                    <p:animEffect transition="in" filter="slide(fromTop)">
                                      <p:cBhvr>
                                        <p:cTn id="7" dur="500"/>
                                        <p:tgtEl>
                                          <p:spTgt spid="2509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250962"/>
                                        </p:tgtEl>
                                        <p:attrNameLst>
                                          <p:attrName>style.visibility</p:attrName>
                                        </p:attrNameLst>
                                      </p:cBhvr>
                                      <p:to>
                                        <p:strVal val="visible"/>
                                      </p:to>
                                    </p:set>
                                    <p:animEffect transition="in" filter="slide(fromBottom)">
                                      <p:cBhvr>
                                        <p:cTn id="12" dur="500"/>
                                        <p:tgtEl>
                                          <p:spTgt spid="2509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250964"/>
                                        </p:tgtEl>
                                        <p:attrNameLst>
                                          <p:attrName>style.visibility</p:attrName>
                                        </p:attrNameLst>
                                      </p:cBhvr>
                                      <p:to>
                                        <p:strVal val="visible"/>
                                      </p:to>
                                    </p:set>
                                    <p:animEffect transition="in" filter="slide(fromBottom)">
                                      <p:cBhvr>
                                        <p:cTn id="17" dur="500"/>
                                        <p:tgtEl>
                                          <p:spTgt spid="2509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1" fill="hold" nodeType="clickEffect">
                                  <p:stCondLst>
                                    <p:cond delay="0"/>
                                  </p:stCondLst>
                                  <p:childTnLst>
                                    <p:set>
                                      <p:cBhvr>
                                        <p:cTn id="21" dur="1" fill="hold">
                                          <p:stCondLst>
                                            <p:cond delay="0"/>
                                          </p:stCondLst>
                                        </p:cTn>
                                        <p:tgtEl>
                                          <p:spTgt spid="250957"/>
                                        </p:tgtEl>
                                        <p:attrNameLst>
                                          <p:attrName>style.visibility</p:attrName>
                                        </p:attrNameLst>
                                      </p:cBhvr>
                                      <p:to>
                                        <p:strVal val="visible"/>
                                      </p:to>
                                    </p:set>
                                    <p:animEffect transition="in" filter="slide(fromTop)">
                                      <p:cBhvr>
                                        <p:cTn id="22" dur="500"/>
                                        <p:tgtEl>
                                          <p:spTgt spid="25095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1" fill="hold" nodeType="clickEffect">
                                  <p:stCondLst>
                                    <p:cond delay="0"/>
                                  </p:stCondLst>
                                  <p:childTnLst>
                                    <p:set>
                                      <p:cBhvr>
                                        <p:cTn id="26" dur="1" fill="hold">
                                          <p:stCondLst>
                                            <p:cond delay="0"/>
                                          </p:stCondLst>
                                        </p:cTn>
                                        <p:tgtEl>
                                          <p:spTgt spid="250946"/>
                                        </p:tgtEl>
                                        <p:attrNameLst>
                                          <p:attrName>style.visibility</p:attrName>
                                        </p:attrNameLst>
                                      </p:cBhvr>
                                      <p:to>
                                        <p:strVal val="visible"/>
                                      </p:to>
                                    </p:set>
                                    <p:animEffect transition="in" filter="slide(fromTop)">
                                      <p:cBhvr>
                                        <p:cTn id="27" dur="500"/>
                                        <p:tgtEl>
                                          <p:spTgt spid="2509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1" fill="hold" nodeType="clickEffect">
                                  <p:stCondLst>
                                    <p:cond delay="0"/>
                                  </p:stCondLst>
                                  <p:childTnLst>
                                    <p:set>
                                      <p:cBhvr>
                                        <p:cTn id="31" dur="1" fill="hold">
                                          <p:stCondLst>
                                            <p:cond delay="0"/>
                                          </p:stCondLst>
                                        </p:cTn>
                                        <p:tgtEl>
                                          <p:spTgt spid="250947"/>
                                        </p:tgtEl>
                                        <p:attrNameLst>
                                          <p:attrName>style.visibility</p:attrName>
                                        </p:attrNameLst>
                                      </p:cBhvr>
                                      <p:to>
                                        <p:strVal val="visible"/>
                                      </p:to>
                                    </p:set>
                                    <p:animEffect transition="in" filter="slide(fromTop)">
                                      <p:cBhvr>
                                        <p:cTn id="32" dur="500"/>
                                        <p:tgtEl>
                                          <p:spTgt spid="250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Can 67"/>
          <p:cNvSpPr/>
          <p:nvPr/>
        </p:nvSpPr>
        <p:spPr>
          <a:xfrm rot="16200000">
            <a:off x="6434341" y="926505"/>
            <a:ext cx="369490" cy="801686"/>
          </a:xfrm>
          <a:prstGeom prst="can">
            <a:avLst/>
          </a:prstGeom>
          <a:gradFill flip="none" rotWithShape="1">
            <a:gsLst>
              <a:gs pos="0">
                <a:schemeClr val="accent6"/>
              </a:gs>
              <a:gs pos="100000">
                <a:schemeClr val="accent6"/>
              </a:gs>
              <a:gs pos="26550">
                <a:schemeClr val="accent6">
                  <a:lumMod val="60000"/>
                  <a:lumOff val="40000"/>
                </a:schemeClr>
              </a:gs>
              <a:gs pos="75200">
                <a:schemeClr val="accent6">
                  <a:lumMod val="60000"/>
                  <a:lumOff val="40000"/>
                </a:schemeClr>
              </a:gs>
              <a:gs pos="50000">
                <a:schemeClr val="accent6">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Exon5</a:t>
            </a:r>
            <a:endParaRPr lang="en-US" dirty="0">
              <a:solidFill>
                <a:schemeClr val="bg1"/>
              </a:solidFill>
            </a:endParaRPr>
          </a:p>
        </p:txBody>
      </p:sp>
      <p:sp>
        <p:nvSpPr>
          <p:cNvPr id="73" name="Can 72"/>
          <p:cNvSpPr/>
          <p:nvPr/>
        </p:nvSpPr>
        <p:spPr>
          <a:xfrm rot="16200000">
            <a:off x="6434341" y="926506"/>
            <a:ext cx="369490" cy="801685"/>
          </a:xfrm>
          <a:prstGeom prst="can">
            <a:avLst/>
          </a:prstGeom>
          <a:gradFill flip="none" rotWithShape="1">
            <a:gsLst>
              <a:gs pos="0">
                <a:schemeClr val="accent6"/>
              </a:gs>
              <a:gs pos="100000">
                <a:schemeClr val="accent6"/>
              </a:gs>
              <a:gs pos="26550">
                <a:schemeClr val="accent6">
                  <a:lumMod val="60000"/>
                  <a:lumOff val="40000"/>
                </a:schemeClr>
              </a:gs>
              <a:gs pos="75200">
                <a:schemeClr val="accent6">
                  <a:lumMod val="60000"/>
                  <a:lumOff val="40000"/>
                </a:schemeClr>
              </a:gs>
              <a:gs pos="50000">
                <a:schemeClr val="accent6">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Exon5</a:t>
            </a:r>
            <a:endParaRPr lang="en-US" dirty="0">
              <a:solidFill>
                <a:schemeClr val="bg1"/>
              </a:solidFill>
            </a:endParaRPr>
          </a:p>
        </p:txBody>
      </p:sp>
      <p:sp>
        <p:nvSpPr>
          <p:cNvPr id="67" name="Can 66"/>
          <p:cNvSpPr/>
          <p:nvPr/>
        </p:nvSpPr>
        <p:spPr>
          <a:xfrm rot="16200000">
            <a:off x="5130206" y="926505"/>
            <a:ext cx="369490" cy="801686"/>
          </a:xfrm>
          <a:prstGeom prst="can">
            <a:avLst/>
          </a:prstGeom>
          <a:gradFill flip="none" rotWithShape="1">
            <a:gsLst>
              <a:gs pos="0">
                <a:schemeClr val="accent2"/>
              </a:gs>
              <a:gs pos="100000">
                <a:schemeClr val="accent2"/>
              </a:gs>
              <a:gs pos="26550">
                <a:schemeClr val="accent2">
                  <a:lumMod val="60000"/>
                  <a:lumOff val="40000"/>
                </a:schemeClr>
              </a:gs>
              <a:gs pos="75200">
                <a:schemeClr val="accent2">
                  <a:lumMod val="60000"/>
                  <a:lumOff val="40000"/>
                </a:schemeClr>
              </a:gs>
              <a:gs pos="50000">
                <a:schemeClr val="accent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Exon4</a:t>
            </a:r>
            <a:endParaRPr lang="en-US" dirty="0">
              <a:solidFill>
                <a:schemeClr val="bg1"/>
              </a:solidFill>
            </a:endParaRPr>
          </a:p>
        </p:txBody>
      </p:sp>
      <p:sp>
        <p:nvSpPr>
          <p:cNvPr id="69" name="Can 68"/>
          <p:cNvSpPr/>
          <p:nvPr/>
        </p:nvSpPr>
        <p:spPr>
          <a:xfrm rot="16200000">
            <a:off x="5780424" y="973992"/>
            <a:ext cx="369490" cy="706713"/>
          </a:xfrm>
          <a:prstGeom prst="can">
            <a:avLst/>
          </a:prstGeom>
          <a:gradFill flip="none" rotWithShape="1">
            <a:gsLst>
              <a:gs pos="0">
                <a:schemeClr val="tx1">
                  <a:lumMod val="65000"/>
                </a:schemeClr>
              </a:gs>
              <a:gs pos="100000">
                <a:schemeClr val="tx1">
                  <a:lumMod val="65000"/>
                </a:schemeClr>
              </a:gs>
              <a:gs pos="26550">
                <a:schemeClr val="tx1">
                  <a:lumMod val="75000"/>
                </a:schemeClr>
              </a:gs>
              <a:gs pos="75200">
                <a:schemeClr val="tx1">
                  <a:lumMod val="75000"/>
                </a:schemeClr>
              </a:gs>
              <a:gs pos="50000">
                <a:schemeClr val="tx1">
                  <a:lumMod val="95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Int4</a:t>
            </a:r>
            <a:endParaRPr lang="en-US" dirty="0">
              <a:solidFill>
                <a:schemeClr val="bg1"/>
              </a:solidFill>
            </a:endParaRPr>
          </a:p>
        </p:txBody>
      </p:sp>
      <p:sp>
        <p:nvSpPr>
          <p:cNvPr id="74" name="Can 73"/>
          <p:cNvSpPr/>
          <p:nvPr/>
        </p:nvSpPr>
        <p:spPr>
          <a:xfrm rot="16200000">
            <a:off x="5130206" y="926505"/>
            <a:ext cx="369490" cy="801686"/>
          </a:xfrm>
          <a:prstGeom prst="can">
            <a:avLst/>
          </a:prstGeom>
          <a:gradFill flip="none" rotWithShape="1">
            <a:gsLst>
              <a:gs pos="0">
                <a:schemeClr val="accent2"/>
              </a:gs>
              <a:gs pos="100000">
                <a:schemeClr val="accent2"/>
              </a:gs>
              <a:gs pos="26550">
                <a:schemeClr val="accent2">
                  <a:lumMod val="60000"/>
                  <a:lumOff val="40000"/>
                </a:schemeClr>
              </a:gs>
              <a:gs pos="75200">
                <a:schemeClr val="accent2">
                  <a:lumMod val="60000"/>
                  <a:lumOff val="40000"/>
                </a:schemeClr>
              </a:gs>
              <a:gs pos="50000">
                <a:schemeClr val="accent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Exon4</a:t>
            </a:r>
            <a:endParaRPr lang="en-US" dirty="0">
              <a:solidFill>
                <a:schemeClr val="bg1"/>
              </a:solidFill>
            </a:endParaRPr>
          </a:p>
        </p:txBody>
      </p:sp>
      <p:sp>
        <p:nvSpPr>
          <p:cNvPr id="70" name="Can 69"/>
          <p:cNvSpPr/>
          <p:nvPr/>
        </p:nvSpPr>
        <p:spPr>
          <a:xfrm rot="16200000">
            <a:off x="4451259" y="973992"/>
            <a:ext cx="369490" cy="706713"/>
          </a:xfrm>
          <a:prstGeom prst="can">
            <a:avLst/>
          </a:prstGeom>
          <a:gradFill flip="none" rotWithShape="1">
            <a:gsLst>
              <a:gs pos="0">
                <a:schemeClr val="tx1">
                  <a:lumMod val="65000"/>
                </a:schemeClr>
              </a:gs>
              <a:gs pos="100000">
                <a:schemeClr val="tx1">
                  <a:lumMod val="65000"/>
                </a:schemeClr>
              </a:gs>
              <a:gs pos="26550">
                <a:schemeClr val="tx1">
                  <a:lumMod val="75000"/>
                </a:schemeClr>
              </a:gs>
              <a:gs pos="75200">
                <a:schemeClr val="tx1">
                  <a:lumMod val="75000"/>
                </a:schemeClr>
              </a:gs>
              <a:gs pos="50000">
                <a:schemeClr val="tx1">
                  <a:lumMod val="95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Int3</a:t>
            </a:r>
            <a:endParaRPr lang="en-US" dirty="0">
              <a:solidFill>
                <a:schemeClr val="bg1"/>
              </a:solidFill>
            </a:endParaRPr>
          </a:p>
        </p:txBody>
      </p:sp>
      <p:sp>
        <p:nvSpPr>
          <p:cNvPr id="66" name="Can 65"/>
          <p:cNvSpPr/>
          <p:nvPr/>
        </p:nvSpPr>
        <p:spPr>
          <a:xfrm rot="16200000">
            <a:off x="3786387" y="926506"/>
            <a:ext cx="369490" cy="801686"/>
          </a:xfrm>
          <a:prstGeom prst="can">
            <a:avLst/>
          </a:prstGeom>
          <a:gradFill flip="none" rotWithShape="1">
            <a:gsLst>
              <a:gs pos="0">
                <a:schemeClr val="accent2"/>
              </a:gs>
              <a:gs pos="100000">
                <a:schemeClr val="accent2"/>
              </a:gs>
              <a:gs pos="26550">
                <a:schemeClr val="accent2">
                  <a:lumMod val="60000"/>
                  <a:lumOff val="40000"/>
                </a:schemeClr>
              </a:gs>
              <a:gs pos="75200">
                <a:schemeClr val="accent2">
                  <a:lumMod val="60000"/>
                  <a:lumOff val="40000"/>
                </a:schemeClr>
              </a:gs>
              <a:gs pos="50000">
                <a:schemeClr val="accent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Exon3</a:t>
            </a:r>
            <a:endParaRPr lang="en-US" dirty="0">
              <a:solidFill>
                <a:schemeClr val="bg1"/>
              </a:solidFill>
            </a:endParaRPr>
          </a:p>
        </p:txBody>
      </p:sp>
      <p:sp>
        <p:nvSpPr>
          <p:cNvPr id="75" name="Can 74"/>
          <p:cNvSpPr/>
          <p:nvPr/>
        </p:nvSpPr>
        <p:spPr>
          <a:xfrm rot="16200000">
            <a:off x="3786387" y="926506"/>
            <a:ext cx="369490" cy="801686"/>
          </a:xfrm>
          <a:prstGeom prst="can">
            <a:avLst/>
          </a:prstGeom>
          <a:gradFill flip="none" rotWithShape="1">
            <a:gsLst>
              <a:gs pos="0">
                <a:schemeClr val="accent2"/>
              </a:gs>
              <a:gs pos="100000">
                <a:schemeClr val="accent2"/>
              </a:gs>
              <a:gs pos="26550">
                <a:schemeClr val="accent2">
                  <a:lumMod val="60000"/>
                  <a:lumOff val="40000"/>
                </a:schemeClr>
              </a:gs>
              <a:gs pos="75200">
                <a:schemeClr val="accent2">
                  <a:lumMod val="60000"/>
                  <a:lumOff val="40000"/>
                </a:schemeClr>
              </a:gs>
              <a:gs pos="50000">
                <a:schemeClr val="accent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Exon3</a:t>
            </a:r>
            <a:endParaRPr lang="en-US" dirty="0">
              <a:solidFill>
                <a:schemeClr val="bg1"/>
              </a:solidFill>
            </a:endParaRPr>
          </a:p>
        </p:txBody>
      </p:sp>
      <p:sp>
        <p:nvSpPr>
          <p:cNvPr id="71" name="Can 70"/>
          <p:cNvSpPr/>
          <p:nvPr/>
        </p:nvSpPr>
        <p:spPr>
          <a:xfrm rot="16200000">
            <a:off x="3121880" y="973992"/>
            <a:ext cx="369490" cy="706713"/>
          </a:xfrm>
          <a:prstGeom prst="can">
            <a:avLst/>
          </a:prstGeom>
          <a:gradFill flip="none" rotWithShape="1">
            <a:gsLst>
              <a:gs pos="0">
                <a:schemeClr val="tx1">
                  <a:lumMod val="65000"/>
                </a:schemeClr>
              </a:gs>
              <a:gs pos="100000">
                <a:schemeClr val="tx1">
                  <a:lumMod val="65000"/>
                </a:schemeClr>
              </a:gs>
              <a:gs pos="26550">
                <a:schemeClr val="tx1">
                  <a:lumMod val="75000"/>
                </a:schemeClr>
              </a:gs>
              <a:gs pos="75200">
                <a:schemeClr val="tx1">
                  <a:lumMod val="75000"/>
                </a:schemeClr>
              </a:gs>
              <a:gs pos="50000">
                <a:schemeClr val="tx1">
                  <a:lumMod val="95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Int2</a:t>
            </a:r>
            <a:endParaRPr lang="en-US" dirty="0">
              <a:solidFill>
                <a:schemeClr val="bg1"/>
              </a:solidFill>
            </a:endParaRPr>
          </a:p>
        </p:txBody>
      </p:sp>
      <p:sp>
        <p:nvSpPr>
          <p:cNvPr id="65" name="Can 64"/>
          <p:cNvSpPr/>
          <p:nvPr/>
        </p:nvSpPr>
        <p:spPr>
          <a:xfrm rot="16200000">
            <a:off x="2450169" y="926505"/>
            <a:ext cx="369490" cy="801686"/>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Exon2</a:t>
            </a:r>
            <a:endParaRPr lang="en-US" dirty="0">
              <a:solidFill>
                <a:schemeClr val="bg1"/>
              </a:solidFill>
            </a:endParaRPr>
          </a:p>
        </p:txBody>
      </p:sp>
      <p:sp>
        <p:nvSpPr>
          <p:cNvPr id="76" name="Can 75"/>
          <p:cNvSpPr/>
          <p:nvPr/>
        </p:nvSpPr>
        <p:spPr>
          <a:xfrm rot="16200000">
            <a:off x="2450169" y="926505"/>
            <a:ext cx="369490" cy="801686"/>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Exon2</a:t>
            </a:r>
            <a:endParaRPr lang="en-US" dirty="0">
              <a:solidFill>
                <a:schemeClr val="bg1"/>
              </a:solidFill>
            </a:endParaRPr>
          </a:p>
        </p:txBody>
      </p:sp>
      <p:sp>
        <p:nvSpPr>
          <p:cNvPr id="72" name="Can 71"/>
          <p:cNvSpPr/>
          <p:nvPr/>
        </p:nvSpPr>
        <p:spPr>
          <a:xfrm rot="16200000">
            <a:off x="1783920" y="973992"/>
            <a:ext cx="369490" cy="706713"/>
          </a:xfrm>
          <a:prstGeom prst="can">
            <a:avLst/>
          </a:prstGeom>
          <a:gradFill flip="none" rotWithShape="1">
            <a:gsLst>
              <a:gs pos="0">
                <a:schemeClr val="tx1">
                  <a:lumMod val="65000"/>
                </a:schemeClr>
              </a:gs>
              <a:gs pos="100000">
                <a:schemeClr val="tx1">
                  <a:lumMod val="65000"/>
                </a:schemeClr>
              </a:gs>
              <a:gs pos="26550">
                <a:schemeClr val="tx1">
                  <a:lumMod val="75000"/>
                </a:schemeClr>
              </a:gs>
              <a:gs pos="75200">
                <a:schemeClr val="tx1">
                  <a:lumMod val="75000"/>
                </a:schemeClr>
              </a:gs>
              <a:gs pos="50000">
                <a:schemeClr val="tx1">
                  <a:lumMod val="95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Int1</a:t>
            </a:r>
            <a:endParaRPr lang="en-US" dirty="0">
              <a:solidFill>
                <a:schemeClr val="bg1"/>
              </a:solidFill>
            </a:endParaRPr>
          </a:p>
        </p:txBody>
      </p:sp>
      <p:sp>
        <p:nvSpPr>
          <p:cNvPr id="3" name="Can 2"/>
          <p:cNvSpPr/>
          <p:nvPr/>
        </p:nvSpPr>
        <p:spPr>
          <a:xfrm rot="16200000">
            <a:off x="1118197" y="926506"/>
            <a:ext cx="369490" cy="801686"/>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Exon1</a:t>
            </a:r>
            <a:endParaRPr lang="en-US" dirty="0">
              <a:solidFill>
                <a:schemeClr val="bg1"/>
              </a:solidFill>
            </a:endParaRPr>
          </a:p>
        </p:txBody>
      </p:sp>
      <p:sp>
        <p:nvSpPr>
          <p:cNvPr id="77" name="Can 76"/>
          <p:cNvSpPr/>
          <p:nvPr/>
        </p:nvSpPr>
        <p:spPr>
          <a:xfrm rot="16200000">
            <a:off x="1118197" y="926506"/>
            <a:ext cx="369490" cy="801686"/>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Exon1</a:t>
            </a:r>
            <a:endParaRPr lang="en-US" dirty="0">
              <a:solidFill>
                <a:schemeClr val="bg1"/>
              </a:solidFill>
            </a:endParaRPr>
          </a:p>
        </p:txBody>
      </p:sp>
      <p:sp>
        <p:nvSpPr>
          <p:cNvPr id="21509" name="Rectangle 36"/>
          <p:cNvSpPr>
            <a:spLocks noGrp="1" noChangeArrowheads="1"/>
          </p:cNvSpPr>
          <p:nvPr>
            <p:ph type="title"/>
          </p:nvPr>
        </p:nvSpPr>
        <p:spPr/>
        <p:txBody>
          <a:bodyPr>
            <a:normAutofit/>
          </a:bodyPr>
          <a:lstStyle/>
          <a:p>
            <a:pPr eaLnBrk="1" hangingPunct="1"/>
            <a:r>
              <a:rPr lang="en-US" dirty="0" smtClean="0"/>
              <a:t>Alternative Splicing of RNA</a:t>
            </a:r>
          </a:p>
        </p:txBody>
      </p:sp>
      <p:sp>
        <p:nvSpPr>
          <p:cNvPr id="82" name="Can 81"/>
          <p:cNvSpPr/>
          <p:nvPr/>
        </p:nvSpPr>
        <p:spPr>
          <a:xfrm rot="16200000">
            <a:off x="6434341" y="926506"/>
            <a:ext cx="369490" cy="801685"/>
          </a:xfrm>
          <a:prstGeom prst="can">
            <a:avLst/>
          </a:prstGeom>
          <a:gradFill flip="none" rotWithShape="1">
            <a:gsLst>
              <a:gs pos="0">
                <a:schemeClr val="accent6"/>
              </a:gs>
              <a:gs pos="100000">
                <a:schemeClr val="accent6"/>
              </a:gs>
              <a:gs pos="26550">
                <a:schemeClr val="accent6">
                  <a:lumMod val="60000"/>
                  <a:lumOff val="40000"/>
                </a:schemeClr>
              </a:gs>
              <a:gs pos="75200">
                <a:schemeClr val="accent6">
                  <a:lumMod val="60000"/>
                  <a:lumOff val="40000"/>
                </a:schemeClr>
              </a:gs>
              <a:gs pos="50000">
                <a:schemeClr val="accent6">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Exon5</a:t>
            </a:r>
            <a:endParaRPr lang="en-US" dirty="0">
              <a:solidFill>
                <a:schemeClr val="bg1"/>
              </a:solidFill>
            </a:endParaRPr>
          </a:p>
        </p:txBody>
      </p:sp>
      <p:sp>
        <p:nvSpPr>
          <p:cNvPr id="83" name="Can 82"/>
          <p:cNvSpPr/>
          <p:nvPr/>
        </p:nvSpPr>
        <p:spPr>
          <a:xfrm rot="16200000">
            <a:off x="5130206" y="926505"/>
            <a:ext cx="369490" cy="801686"/>
          </a:xfrm>
          <a:prstGeom prst="can">
            <a:avLst/>
          </a:prstGeom>
          <a:gradFill flip="none" rotWithShape="1">
            <a:gsLst>
              <a:gs pos="0">
                <a:schemeClr val="accent2"/>
              </a:gs>
              <a:gs pos="100000">
                <a:schemeClr val="accent2"/>
              </a:gs>
              <a:gs pos="26550">
                <a:schemeClr val="accent2">
                  <a:lumMod val="60000"/>
                  <a:lumOff val="40000"/>
                </a:schemeClr>
              </a:gs>
              <a:gs pos="75200">
                <a:schemeClr val="accent2">
                  <a:lumMod val="60000"/>
                  <a:lumOff val="40000"/>
                </a:schemeClr>
              </a:gs>
              <a:gs pos="50000">
                <a:schemeClr val="accent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Exon4</a:t>
            </a:r>
            <a:endParaRPr lang="en-US" dirty="0">
              <a:solidFill>
                <a:schemeClr val="bg1"/>
              </a:solidFill>
            </a:endParaRPr>
          </a:p>
        </p:txBody>
      </p:sp>
      <p:sp>
        <p:nvSpPr>
          <p:cNvPr id="84" name="Can 83"/>
          <p:cNvSpPr/>
          <p:nvPr/>
        </p:nvSpPr>
        <p:spPr>
          <a:xfrm rot="16200000">
            <a:off x="2450169" y="926505"/>
            <a:ext cx="369490" cy="801686"/>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Exon2</a:t>
            </a:r>
            <a:endParaRPr lang="en-US" dirty="0">
              <a:solidFill>
                <a:schemeClr val="bg1"/>
              </a:solidFill>
            </a:endParaRPr>
          </a:p>
        </p:txBody>
      </p:sp>
      <p:sp>
        <p:nvSpPr>
          <p:cNvPr id="85" name="Can 84"/>
          <p:cNvSpPr/>
          <p:nvPr/>
        </p:nvSpPr>
        <p:spPr>
          <a:xfrm rot="16200000">
            <a:off x="1118197" y="926506"/>
            <a:ext cx="369490" cy="801686"/>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Exon1</a:t>
            </a:r>
            <a:endParaRPr lang="en-US" dirty="0">
              <a:solidFill>
                <a:schemeClr val="bg1"/>
              </a:solidFill>
            </a:endParaRPr>
          </a:p>
        </p:txBody>
      </p:sp>
      <p:sp>
        <p:nvSpPr>
          <p:cNvPr id="6" name="Down Arrow 5"/>
          <p:cNvSpPr/>
          <p:nvPr/>
        </p:nvSpPr>
        <p:spPr>
          <a:xfrm rot="18000000">
            <a:off x="5420151" y="1534544"/>
            <a:ext cx="514261" cy="133894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own Arrow 88"/>
          <p:cNvSpPr/>
          <p:nvPr/>
        </p:nvSpPr>
        <p:spPr>
          <a:xfrm rot="3600000" flipH="1">
            <a:off x="2731008" y="1534542"/>
            <a:ext cx="514261" cy="133894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own Arrow 89"/>
          <p:cNvSpPr/>
          <p:nvPr/>
        </p:nvSpPr>
        <p:spPr>
          <a:xfrm flipH="1">
            <a:off x="1914570" y="3199209"/>
            <a:ext cx="514261" cy="133894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own Arrow 90"/>
          <p:cNvSpPr/>
          <p:nvPr/>
        </p:nvSpPr>
        <p:spPr>
          <a:xfrm flipH="1">
            <a:off x="6862138" y="3199209"/>
            <a:ext cx="514261" cy="133894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5539456" y="4582607"/>
            <a:ext cx="2776322" cy="1105797"/>
            <a:chOff x="5539456" y="4940297"/>
            <a:chExt cx="2776322" cy="1105797"/>
          </a:xfrm>
        </p:grpSpPr>
        <p:grpSp>
          <p:nvGrpSpPr>
            <p:cNvPr id="120" name="Group 119"/>
            <p:cNvGrpSpPr/>
            <p:nvPr/>
          </p:nvGrpSpPr>
          <p:grpSpPr>
            <a:xfrm>
              <a:off x="5539456" y="4940297"/>
              <a:ext cx="1003859" cy="1105797"/>
              <a:chOff x="775094" y="4928987"/>
              <a:chExt cx="1003859" cy="1105797"/>
            </a:xfrm>
          </p:grpSpPr>
          <p:sp>
            <p:nvSpPr>
              <p:cNvPr id="121" name="Oval 416"/>
              <p:cNvSpPr>
                <a:spLocks noChangeArrowheads="1"/>
              </p:cNvSpPr>
              <p:nvPr/>
            </p:nvSpPr>
            <p:spPr bwMode="auto">
              <a:xfrm>
                <a:off x="1107255" y="5445101"/>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22" name="Oval 416"/>
              <p:cNvSpPr>
                <a:spLocks noChangeArrowheads="1"/>
              </p:cNvSpPr>
              <p:nvPr/>
            </p:nvSpPr>
            <p:spPr bwMode="auto">
              <a:xfrm>
                <a:off x="1156114" y="5529739"/>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23" name="Oval 416"/>
              <p:cNvSpPr>
                <a:spLocks noChangeArrowheads="1"/>
              </p:cNvSpPr>
              <p:nvPr/>
            </p:nvSpPr>
            <p:spPr bwMode="auto">
              <a:xfrm>
                <a:off x="1441828" y="5508902"/>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24" name="Oval 416"/>
              <p:cNvSpPr>
                <a:spLocks noChangeArrowheads="1"/>
              </p:cNvSpPr>
              <p:nvPr/>
            </p:nvSpPr>
            <p:spPr bwMode="auto">
              <a:xfrm>
                <a:off x="796530" y="5046857"/>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25" name="Oval 416"/>
              <p:cNvSpPr>
                <a:spLocks noChangeArrowheads="1"/>
              </p:cNvSpPr>
              <p:nvPr/>
            </p:nvSpPr>
            <p:spPr bwMode="auto">
              <a:xfrm>
                <a:off x="902099" y="5142107"/>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26" name="Oval 416"/>
              <p:cNvSpPr>
                <a:spLocks noChangeArrowheads="1"/>
              </p:cNvSpPr>
              <p:nvPr/>
            </p:nvSpPr>
            <p:spPr bwMode="auto">
              <a:xfrm>
                <a:off x="1007668" y="5035547"/>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27" name="Oval 416"/>
              <p:cNvSpPr>
                <a:spLocks noChangeArrowheads="1"/>
              </p:cNvSpPr>
              <p:nvPr/>
            </p:nvSpPr>
            <p:spPr bwMode="auto">
              <a:xfrm>
                <a:off x="1113237" y="4928987"/>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28" name="Oval 416"/>
              <p:cNvSpPr>
                <a:spLocks noChangeArrowheads="1"/>
              </p:cNvSpPr>
              <p:nvPr/>
            </p:nvSpPr>
            <p:spPr bwMode="auto">
              <a:xfrm>
                <a:off x="1200156" y="5035546"/>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29" name="Oval 416"/>
              <p:cNvSpPr>
                <a:spLocks noChangeArrowheads="1"/>
              </p:cNvSpPr>
              <p:nvPr/>
            </p:nvSpPr>
            <p:spPr bwMode="auto">
              <a:xfrm>
                <a:off x="1382332" y="4940297"/>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30" name="Oval 416"/>
              <p:cNvSpPr>
                <a:spLocks noChangeArrowheads="1"/>
              </p:cNvSpPr>
              <p:nvPr/>
            </p:nvSpPr>
            <p:spPr bwMode="auto">
              <a:xfrm>
                <a:off x="1276763" y="5148453"/>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31" name="Oval 416"/>
              <p:cNvSpPr>
                <a:spLocks noChangeArrowheads="1"/>
              </p:cNvSpPr>
              <p:nvPr/>
            </p:nvSpPr>
            <p:spPr bwMode="auto">
              <a:xfrm>
                <a:off x="775094" y="5284590"/>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32" name="Oval 416"/>
              <p:cNvSpPr>
                <a:spLocks noChangeArrowheads="1"/>
              </p:cNvSpPr>
              <p:nvPr/>
            </p:nvSpPr>
            <p:spPr bwMode="auto">
              <a:xfrm>
                <a:off x="869959" y="5461786"/>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33" name="Oval 416"/>
              <p:cNvSpPr>
                <a:spLocks noChangeArrowheads="1"/>
              </p:cNvSpPr>
              <p:nvPr/>
            </p:nvSpPr>
            <p:spPr bwMode="auto">
              <a:xfrm>
                <a:off x="1032494" y="5303926"/>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34" name="Oval 416"/>
              <p:cNvSpPr>
                <a:spLocks noChangeArrowheads="1"/>
              </p:cNvSpPr>
              <p:nvPr/>
            </p:nvSpPr>
            <p:spPr bwMode="auto">
              <a:xfrm>
                <a:off x="1125543" y="5221426"/>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35" name="Oval 416"/>
              <p:cNvSpPr>
                <a:spLocks noChangeArrowheads="1"/>
              </p:cNvSpPr>
              <p:nvPr/>
            </p:nvSpPr>
            <p:spPr bwMode="auto">
              <a:xfrm>
                <a:off x="1200156" y="5367919"/>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36" name="Oval 416"/>
              <p:cNvSpPr>
                <a:spLocks noChangeArrowheads="1"/>
              </p:cNvSpPr>
              <p:nvPr/>
            </p:nvSpPr>
            <p:spPr bwMode="auto">
              <a:xfrm>
                <a:off x="1007668" y="5557715"/>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37" name="Oval 416"/>
              <p:cNvSpPr>
                <a:spLocks noChangeArrowheads="1"/>
              </p:cNvSpPr>
              <p:nvPr/>
            </p:nvSpPr>
            <p:spPr bwMode="auto">
              <a:xfrm>
                <a:off x="1089823" y="5727839"/>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38" name="Oval 416"/>
              <p:cNvSpPr>
                <a:spLocks noChangeArrowheads="1"/>
              </p:cNvSpPr>
              <p:nvPr/>
            </p:nvSpPr>
            <p:spPr bwMode="auto">
              <a:xfrm>
                <a:off x="1293830" y="5821665"/>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39" name="Oval 416"/>
              <p:cNvSpPr>
                <a:spLocks noChangeArrowheads="1"/>
              </p:cNvSpPr>
              <p:nvPr/>
            </p:nvSpPr>
            <p:spPr bwMode="auto">
              <a:xfrm>
                <a:off x="1261313" y="5563174"/>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40" name="Oval 416"/>
              <p:cNvSpPr>
                <a:spLocks noChangeArrowheads="1"/>
              </p:cNvSpPr>
              <p:nvPr/>
            </p:nvSpPr>
            <p:spPr bwMode="auto">
              <a:xfrm>
                <a:off x="1558376" y="5541513"/>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41" name="Oval 416"/>
              <p:cNvSpPr>
                <a:spLocks noChangeArrowheads="1"/>
              </p:cNvSpPr>
              <p:nvPr/>
            </p:nvSpPr>
            <p:spPr bwMode="auto">
              <a:xfrm>
                <a:off x="1382331" y="5617431"/>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42" name="Oval 416"/>
              <p:cNvSpPr>
                <a:spLocks noChangeArrowheads="1"/>
              </p:cNvSpPr>
              <p:nvPr/>
            </p:nvSpPr>
            <p:spPr bwMode="auto">
              <a:xfrm>
                <a:off x="1408148" y="5337504"/>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43" name="Oval 416"/>
              <p:cNvSpPr>
                <a:spLocks noChangeArrowheads="1"/>
              </p:cNvSpPr>
              <p:nvPr/>
            </p:nvSpPr>
            <p:spPr bwMode="auto">
              <a:xfrm>
                <a:off x="1565834" y="5377183"/>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44" name="Oval 416"/>
              <p:cNvSpPr>
                <a:spLocks noChangeArrowheads="1"/>
              </p:cNvSpPr>
              <p:nvPr/>
            </p:nvSpPr>
            <p:spPr bwMode="auto">
              <a:xfrm>
                <a:off x="1490338" y="5151105"/>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45" name="Oval 416"/>
              <p:cNvSpPr>
                <a:spLocks noChangeArrowheads="1"/>
              </p:cNvSpPr>
              <p:nvPr/>
            </p:nvSpPr>
            <p:spPr bwMode="auto">
              <a:xfrm>
                <a:off x="1545857" y="5260316"/>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46" name="Oval 416"/>
              <p:cNvSpPr>
                <a:spLocks noChangeArrowheads="1"/>
              </p:cNvSpPr>
              <p:nvPr/>
            </p:nvSpPr>
            <p:spPr bwMode="auto">
              <a:xfrm>
                <a:off x="1475681" y="5715105"/>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grpSp>
        <p:grpSp>
          <p:nvGrpSpPr>
            <p:cNvPr id="9" name="Group 8"/>
            <p:cNvGrpSpPr/>
            <p:nvPr/>
          </p:nvGrpSpPr>
          <p:grpSpPr>
            <a:xfrm>
              <a:off x="7304780" y="4978397"/>
              <a:ext cx="1010998" cy="1029597"/>
              <a:chOff x="7304780" y="4978397"/>
              <a:chExt cx="1010998" cy="1029597"/>
            </a:xfrm>
          </p:grpSpPr>
          <p:sp>
            <p:nvSpPr>
              <p:cNvPr id="178" name="Oval 416"/>
              <p:cNvSpPr>
                <a:spLocks noChangeArrowheads="1"/>
              </p:cNvSpPr>
              <p:nvPr/>
            </p:nvSpPr>
            <p:spPr bwMode="auto">
              <a:xfrm rot="10800000">
                <a:off x="7618635" y="5434473"/>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77" name="Oval 416"/>
              <p:cNvSpPr>
                <a:spLocks noChangeArrowheads="1"/>
              </p:cNvSpPr>
              <p:nvPr/>
            </p:nvSpPr>
            <p:spPr bwMode="auto">
              <a:xfrm rot="10800000">
                <a:off x="7734464" y="506414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76" name="Oval 416"/>
              <p:cNvSpPr>
                <a:spLocks noChangeArrowheads="1"/>
              </p:cNvSpPr>
              <p:nvPr/>
            </p:nvSpPr>
            <p:spPr bwMode="auto">
              <a:xfrm rot="10800000">
                <a:off x="7850159" y="554869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75" name="Oval 416"/>
              <p:cNvSpPr>
                <a:spLocks noChangeArrowheads="1"/>
              </p:cNvSpPr>
              <p:nvPr/>
            </p:nvSpPr>
            <p:spPr bwMode="auto">
              <a:xfrm rot="10800000">
                <a:off x="7946652" y="5338369"/>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74" name="Oval 416"/>
              <p:cNvSpPr>
                <a:spLocks noChangeArrowheads="1"/>
              </p:cNvSpPr>
              <p:nvPr/>
            </p:nvSpPr>
            <p:spPr bwMode="auto">
              <a:xfrm rot="10800000">
                <a:off x="7594458" y="5289814"/>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48" name="Oval 416"/>
              <p:cNvSpPr>
                <a:spLocks noChangeArrowheads="1"/>
              </p:cNvSpPr>
              <p:nvPr/>
            </p:nvSpPr>
            <p:spPr bwMode="auto">
              <a:xfrm rot="10800000">
                <a:off x="7791934" y="5278761"/>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49" name="Oval 416"/>
              <p:cNvSpPr>
                <a:spLocks noChangeArrowheads="1"/>
              </p:cNvSpPr>
              <p:nvPr/>
            </p:nvSpPr>
            <p:spPr bwMode="auto">
              <a:xfrm rot="10800000">
                <a:off x="7743075" y="5194123"/>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50" name="Oval 416"/>
              <p:cNvSpPr>
                <a:spLocks noChangeArrowheads="1"/>
              </p:cNvSpPr>
              <p:nvPr/>
            </p:nvSpPr>
            <p:spPr bwMode="auto">
              <a:xfrm rot="10800000">
                <a:off x="7447836" y="522448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51" name="Oval 416"/>
              <p:cNvSpPr>
                <a:spLocks noChangeArrowheads="1"/>
              </p:cNvSpPr>
              <p:nvPr/>
            </p:nvSpPr>
            <p:spPr bwMode="auto">
              <a:xfrm rot="10800000">
                <a:off x="8102659" y="567700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52" name="Oval 416"/>
              <p:cNvSpPr>
                <a:spLocks noChangeArrowheads="1"/>
              </p:cNvSpPr>
              <p:nvPr/>
            </p:nvSpPr>
            <p:spPr bwMode="auto">
              <a:xfrm rot="10800000">
                <a:off x="7997090" y="558175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53" name="Oval 416"/>
              <p:cNvSpPr>
                <a:spLocks noChangeArrowheads="1"/>
              </p:cNvSpPr>
              <p:nvPr/>
            </p:nvSpPr>
            <p:spPr bwMode="auto">
              <a:xfrm rot="10800000">
                <a:off x="7891521" y="568831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54" name="Oval 416"/>
              <p:cNvSpPr>
                <a:spLocks noChangeArrowheads="1"/>
              </p:cNvSpPr>
              <p:nvPr/>
            </p:nvSpPr>
            <p:spPr bwMode="auto">
              <a:xfrm rot="10800000">
                <a:off x="7785952" y="579487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55" name="Oval 416"/>
              <p:cNvSpPr>
                <a:spLocks noChangeArrowheads="1"/>
              </p:cNvSpPr>
              <p:nvPr/>
            </p:nvSpPr>
            <p:spPr bwMode="auto">
              <a:xfrm rot="10800000">
                <a:off x="7699033" y="568831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56" name="Oval 416"/>
              <p:cNvSpPr>
                <a:spLocks noChangeArrowheads="1"/>
              </p:cNvSpPr>
              <p:nvPr/>
            </p:nvSpPr>
            <p:spPr bwMode="auto">
              <a:xfrm rot="10800000">
                <a:off x="7516857" y="572641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57" name="Oval 416"/>
              <p:cNvSpPr>
                <a:spLocks noChangeArrowheads="1"/>
              </p:cNvSpPr>
              <p:nvPr/>
            </p:nvSpPr>
            <p:spPr bwMode="auto">
              <a:xfrm rot="10800000">
                <a:off x="7593851" y="5546834"/>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58" name="Oval 416"/>
              <p:cNvSpPr>
                <a:spLocks noChangeArrowheads="1"/>
              </p:cNvSpPr>
              <p:nvPr/>
            </p:nvSpPr>
            <p:spPr bwMode="auto">
              <a:xfrm rot="10800000">
                <a:off x="8076470" y="5439272"/>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59" name="Oval 416"/>
              <p:cNvSpPr>
                <a:spLocks noChangeArrowheads="1"/>
              </p:cNvSpPr>
              <p:nvPr/>
            </p:nvSpPr>
            <p:spPr bwMode="auto">
              <a:xfrm rot="10800000">
                <a:off x="8029230" y="526207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60" name="Oval 416"/>
              <p:cNvSpPr>
                <a:spLocks noChangeArrowheads="1"/>
              </p:cNvSpPr>
              <p:nvPr/>
            </p:nvSpPr>
            <p:spPr bwMode="auto">
              <a:xfrm rot="10800000">
                <a:off x="7876220" y="541993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61" name="Oval 416"/>
              <p:cNvSpPr>
                <a:spLocks noChangeArrowheads="1"/>
              </p:cNvSpPr>
              <p:nvPr/>
            </p:nvSpPr>
            <p:spPr bwMode="auto">
              <a:xfrm rot="10800000">
                <a:off x="7773646" y="550243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62" name="Oval 416"/>
              <p:cNvSpPr>
                <a:spLocks noChangeArrowheads="1"/>
              </p:cNvSpPr>
              <p:nvPr/>
            </p:nvSpPr>
            <p:spPr bwMode="auto">
              <a:xfrm rot="10800000">
                <a:off x="7699033" y="5355943"/>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63" name="Oval 416"/>
              <p:cNvSpPr>
                <a:spLocks noChangeArrowheads="1"/>
              </p:cNvSpPr>
              <p:nvPr/>
            </p:nvSpPr>
            <p:spPr bwMode="auto">
              <a:xfrm rot="10800000">
                <a:off x="7891521" y="5166147"/>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64" name="Oval 416"/>
              <p:cNvSpPr>
                <a:spLocks noChangeArrowheads="1"/>
              </p:cNvSpPr>
              <p:nvPr/>
            </p:nvSpPr>
            <p:spPr bwMode="auto">
              <a:xfrm rot="10800000">
                <a:off x="7809366" y="4996023"/>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65" name="Oval 416"/>
              <p:cNvSpPr>
                <a:spLocks noChangeArrowheads="1"/>
              </p:cNvSpPr>
              <p:nvPr/>
            </p:nvSpPr>
            <p:spPr bwMode="auto">
              <a:xfrm rot="10800000">
                <a:off x="7624409" y="4978397"/>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66" name="Oval 416"/>
              <p:cNvSpPr>
                <a:spLocks noChangeArrowheads="1"/>
              </p:cNvSpPr>
              <p:nvPr/>
            </p:nvSpPr>
            <p:spPr bwMode="auto">
              <a:xfrm rot="10800000">
                <a:off x="7637876" y="5160688"/>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67" name="Oval 416"/>
              <p:cNvSpPr>
                <a:spLocks noChangeArrowheads="1"/>
              </p:cNvSpPr>
              <p:nvPr/>
            </p:nvSpPr>
            <p:spPr bwMode="auto">
              <a:xfrm rot="10800000">
                <a:off x="7340813" y="5182349"/>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68" name="Oval 416"/>
              <p:cNvSpPr>
                <a:spLocks noChangeArrowheads="1"/>
              </p:cNvSpPr>
              <p:nvPr/>
            </p:nvSpPr>
            <p:spPr bwMode="auto">
              <a:xfrm rot="10800000">
                <a:off x="7516858" y="5106431"/>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69" name="Oval 416"/>
              <p:cNvSpPr>
                <a:spLocks noChangeArrowheads="1"/>
              </p:cNvSpPr>
              <p:nvPr/>
            </p:nvSpPr>
            <p:spPr bwMode="auto">
              <a:xfrm rot="10800000">
                <a:off x="7491041" y="5395883"/>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70" name="Oval 416"/>
              <p:cNvSpPr>
                <a:spLocks noChangeArrowheads="1"/>
              </p:cNvSpPr>
              <p:nvPr/>
            </p:nvSpPr>
            <p:spPr bwMode="auto">
              <a:xfrm rot="10800000">
                <a:off x="7304780" y="5346679"/>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71" name="Oval 416"/>
              <p:cNvSpPr>
                <a:spLocks noChangeArrowheads="1"/>
              </p:cNvSpPr>
              <p:nvPr/>
            </p:nvSpPr>
            <p:spPr bwMode="auto">
              <a:xfrm rot="10800000">
                <a:off x="7408851" y="5572757"/>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72" name="Oval 416"/>
              <p:cNvSpPr>
                <a:spLocks noChangeArrowheads="1"/>
              </p:cNvSpPr>
              <p:nvPr/>
            </p:nvSpPr>
            <p:spPr bwMode="auto">
              <a:xfrm rot="10800000">
                <a:off x="7353332" y="546354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73" name="Oval 416"/>
              <p:cNvSpPr>
                <a:spLocks noChangeArrowheads="1"/>
              </p:cNvSpPr>
              <p:nvPr/>
            </p:nvSpPr>
            <p:spPr bwMode="auto">
              <a:xfrm rot="10800000">
                <a:off x="7423508" y="5008757"/>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grpSp>
        <p:grpSp>
          <p:nvGrpSpPr>
            <p:cNvPr id="11" name="Group 10"/>
            <p:cNvGrpSpPr/>
            <p:nvPr/>
          </p:nvGrpSpPr>
          <p:grpSpPr>
            <a:xfrm>
              <a:off x="6484925" y="5032037"/>
              <a:ext cx="936904" cy="690101"/>
              <a:chOff x="6484925" y="5032037"/>
              <a:chExt cx="936904" cy="690101"/>
            </a:xfrm>
          </p:grpSpPr>
          <p:sp>
            <p:nvSpPr>
              <p:cNvPr id="228" name="Oval 416"/>
              <p:cNvSpPr>
                <a:spLocks noChangeArrowheads="1"/>
              </p:cNvSpPr>
              <p:nvPr/>
            </p:nvSpPr>
            <p:spPr bwMode="auto">
              <a:xfrm rot="10800000">
                <a:off x="6935562" y="5233498"/>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27" name="Oval 416"/>
              <p:cNvSpPr>
                <a:spLocks noChangeArrowheads="1"/>
              </p:cNvSpPr>
              <p:nvPr/>
            </p:nvSpPr>
            <p:spPr bwMode="auto">
              <a:xfrm rot="10800000">
                <a:off x="7078856" y="5177611"/>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13" name="Oval 416"/>
              <p:cNvSpPr>
                <a:spLocks noChangeArrowheads="1"/>
              </p:cNvSpPr>
              <p:nvPr/>
            </p:nvSpPr>
            <p:spPr bwMode="auto">
              <a:xfrm rot="10800000">
                <a:off x="6484925" y="5032037"/>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14" name="Oval 416"/>
              <p:cNvSpPr>
                <a:spLocks noChangeArrowheads="1"/>
              </p:cNvSpPr>
              <p:nvPr/>
            </p:nvSpPr>
            <p:spPr bwMode="auto">
              <a:xfrm rot="10800000">
                <a:off x="7179870" y="5089262"/>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15" name="Oval 416"/>
              <p:cNvSpPr>
                <a:spLocks noChangeArrowheads="1"/>
              </p:cNvSpPr>
              <p:nvPr/>
            </p:nvSpPr>
            <p:spPr bwMode="auto">
              <a:xfrm rot="10800000">
                <a:off x="7208710" y="5250853"/>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16" name="Oval 416"/>
              <p:cNvSpPr>
                <a:spLocks noChangeArrowheads="1"/>
              </p:cNvSpPr>
              <p:nvPr/>
            </p:nvSpPr>
            <p:spPr bwMode="auto">
              <a:xfrm rot="10800000">
                <a:off x="7189925" y="5402919"/>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17" name="Oval 416"/>
              <p:cNvSpPr>
                <a:spLocks noChangeArrowheads="1"/>
              </p:cNvSpPr>
              <p:nvPr/>
            </p:nvSpPr>
            <p:spPr bwMode="auto">
              <a:xfrm rot="10800000">
                <a:off x="7008751" y="5509019"/>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18" name="Oval 416"/>
              <p:cNvSpPr>
                <a:spLocks noChangeArrowheads="1"/>
              </p:cNvSpPr>
              <p:nvPr/>
            </p:nvSpPr>
            <p:spPr bwMode="auto">
              <a:xfrm rot="10800000">
                <a:off x="6693956" y="5319485"/>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19" name="Oval 416"/>
              <p:cNvSpPr>
                <a:spLocks noChangeArrowheads="1"/>
              </p:cNvSpPr>
              <p:nvPr/>
            </p:nvSpPr>
            <p:spPr bwMode="auto">
              <a:xfrm rot="10800000">
                <a:off x="6825585" y="5195822"/>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20" name="Oval 416"/>
              <p:cNvSpPr>
                <a:spLocks noChangeArrowheads="1"/>
              </p:cNvSpPr>
              <p:nvPr/>
            </p:nvSpPr>
            <p:spPr bwMode="auto">
              <a:xfrm rot="10800000">
                <a:off x="6614393" y="5166147"/>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21" name="Oval 416"/>
              <p:cNvSpPr>
                <a:spLocks noChangeArrowheads="1"/>
              </p:cNvSpPr>
              <p:nvPr/>
            </p:nvSpPr>
            <p:spPr bwMode="auto">
              <a:xfrm rot="10800000">
                <a:off x="6755706" y="5032037"/>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22" name="Oval 416"/>
              <p:cNvSpPr>
                <a:spLocks noChangeArrowheads="1"/>
              </p:cNvSpPr>
              <p:nvPr/>
            </p:nvSpPr>
            <p:spPr bwMode="auto">
              <a:xfrm rot="10800000">
                <a:off x="6982587" y="5106431"/>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23" name="Oval 416"/>
              <p:cNvSpPr>
                <a:spLocks noChangeArrowheads="1"/>
              </p:cNvSpPr>
              <p:nvPr/>
            </p:nvSpPr>
            <p:spPr bwMode="auto">
              <a:xfrm rot="10800000">
                <a:off x="7066223" y="5314834"/>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24" name="Oval 416"/>
              <p:cNvSpPr>
                <a:spLocks noChangeArrowheads="1"/>
              </p:cNvSpPr>
              <p:nvPr/>
            </p:nvSpPr>
            <p:spPr bwMode="auto">
              <a:xfrm rot="10800000">
                <a:off x="6739948" y="5494304"/>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25" name="Oval 416"/>
              <p:cNvSpPr>
                <a:spLocks noChangeArrowheads="1"/>
              </p:cNvSpPr>
              <p:nvPr/>
            </p:nvSpPr>
            <p:spPr bwMode="auto">
              <a:xfrm rot="10800000">
                <a:off x="6880716" y="5360194"/>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26" name="Oval 416"/>
              <p:cNvSpPr>
                <a:spLocks noChangeArrowheads="1"/>
              </p:cNvSpPr>
              <p:nvPr/>
            </p:nvSpPr>
            <p:spPr bwMode="auto">
              <a:xfrm rot="10800000">
                <a:off x="6507833" y="5312061"/>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grpSp>
      </p:grpSp>
      <p:grpSp>
        <p:nvGrpSpPr>
          <p:cNvPr id="12" name="Group 11"/>
          <p:cNvGrpSpPr/>
          <p:nvPr/>
        </p:nvGrpSpPr>
        <p:grpSpPr>
          <a:xfrm>
            <a:off x="775094" y="4582607"/>
            <a:ext cx="2768957" cy="1148158"/>
            <a:chOff x="775094" y="4940297"/>
            <a:chExt cx="2768957" cy="1148158"/>
          </a:xfrm>
        </p:grpSpPr>
        <p:grpSp>
          <p:nvGrpSpPr>
            <p:cNvPr id="248" name="Group 247"/>
            <p:cNvGrpSpPr/>
            <p:nvPr/>
          </p:nvGrpSpPr>
          <p:grpSpPr>
            <a:xfrm rot="10800000">
              <a:off x="1701473" y="5398354"/>
              <a:ext cx="913996" cy="690101"/>
              <a:chOff x="6507833" y="5032037"/>
              <a:chExt cx="913996" cy="690101"/>
            </a:xfrm>
          </p:grpSpPr>
          <p:sp>
            <p:nvSpPr>
              <p:cNvPr id="249" name="Oval 416"/>
              <p:cNvSpPr>
                <a:spLocks noChangeArrowheads="1"/>
              </p:cNvSpPr>
              <p:nvPr/>
            </p:nvSpPr>
            <p:spPr bwMode="auto">
              <a:xfrm rot="10800000">
                <a:off x="6935562" y="5233498"/>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50" name="Oval 416"/>
              <p:cNvSpPr>
                <a:spLocks noChangeArrowheads="1"/>
              </p:cNvSpPr>
              <p:nvPr/>
            </p:nvSpPr>
            <p:spPr bwMode="auto">
              <a:xfrm rot="10800000">
                <a:off x="7078856" y="5177611"/>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51" name="Oval 416"/>
              <p:cNvSpPr>
                <a:spLocks noChangeArrowheads="1"/>
              </p:cNvSpPr>
              <p:nvPr/>
            </p:nvSpPr>
            <p:spPr bwMode="auto">
              <a:xfrm rot="10800000">
                <a:off x="6523150" y="5115567"/>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52" name="Oval 416"/>
              <p:cNvSpPr>
                <a:spLocks noChangeArrowheads="1"/>
              </p:cNvSpPr>
              <p:nvPr/>
            </p:nvSpPr>
            <p:spPr bwMode="auto">
              <a:xfrm rot="10800000">
                <a:off x="7179870" y="5089262"/>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53" name="Oval 416"/>
              <p:cNvSpPr>
                <a:spLocks noChangeArrowheads="1"/>
              </p:cNvSpPr>
              <p:nvPr/>
            </p:nvSpPr>
            <p:spPr bwMode="auto">
              <a:xfrm rot="10800000">
                <a:off x="7208710" y="5250853"/>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54" name="Oval 416"/>
              <p:cNvSpPr>
                <a:spLocks noChangeArrowheads="1"/>
              </p:cNvSpPr>
              <p:nvPr/>
            </p:nvSpPr>
            <p:spPr bwMode="auto">
              <a:xfrm rot="10800000">
                <a:off x="7189925" y="5402919"/>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55" name="Oval 416"/>
              <p:cNvSpPr>
                <a:spLocks noChangeArrowheads="1"/>
              </p:cNvSpPr>
              <p:nvPr/>
            </p:nvSpPr>
            <p:spPr bwMode="auto">
              <a:xfrm rot="10800000">
                <a:off x="7008751" y="5509019"/>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56" name="Oval 416"/>
              <p:cNvSpPr>
                <a:spLocks noChangeArrowheads="1"/>
              </p:cNvSpPr>
              <p:nvPr/>
            </p:nvSpPr>
            <p:spPr bwMode="auto">
              <a:xfrm rot="10800000">
                <a:off x="6693956" y="5319485"/>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57" name="Oval 416"/>
              <p:cNvSpPr>
                <a:spLocks noChangeArrowheads="1"/>
              </p:cNvSpPr>
              <p:nvPr/>
            </p:nvSpPr>
            <p:spPr bwMode="auto">
              <a:xfrm rot="10800000">
                <a:off x="6825585" y="5195822"/>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58" name="Oval 416"/>
              <p:cNvSpPr>
                <a:spLocks noChangeArrowheads="1"/>
              </p:cNvSpPr>
              <p:nvPr/>
            </p:nvSpPr>
            <p:spPr bwMode="auto">
              <a:xfrm rot="10800000">
                <a:off x="6614393" y="5166147"/>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59" name="Oval 416"/>
              <p:cNvSpPr>
                <a:spLocks noChangeArrowheads="1"/>
              </p:cNvSpPr>
              <p:nvPr/>
            </p:nvSpPr>
            <p:spPr bwMode="auto">
              <a:xfrm rot="10800000">
                <a:off x="6755706" y="5032037"/>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60" name="Oval 416"/>
              <p:cNvSpPr>
                <a:spLocks noChangeArrowheads="1"/>
              </p:cNvSpPr>
              <p:nvPr/>
            </p:nvSpPr>
            <p:spPr bwMode="auto">
              <a:xfrm rot="10800000">
                <a:off x="6982587" y="5106431"/>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61" name="Oval 416"/>
              <p:cNvSpPr>
                <a:spLocks noChangeArrowheads="1"/>
              </p:cNvSpPr>
              <p:nvPr/>
            </p:nvSpPr>
            <p:spPr bwMode="auto">
              <a:xfrm rot="10800000">
                <a:off x="7066223" y="5314834"/>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62" name="Oval 416"/>
              <p:cNvSpPr>
                <a:spLocks noChangeArrowheads="1"/>
              </p:cNvSpPr>
              <p:nvPr/>
            </p:nvSpPr>
            <p:spPr bwMode="auto">
              <a:xfrm rot="10800000">
                <a:off x="6739948" y="5494304"/>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63" name="Oval 416"/>
              <p:cNvSpPr>
                <a:spLocks noChangeArrowheads="1"/>
              </p:cNvSpPr>
              <p:nvPr/>
            </p:nvSpPr>
            <p:spPr bwMode="auto">
              <a:xfrm rot="10800000">
                <a:off x="6880716" y="5360194"/>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64" name="Oval 416"/>
              <p:cNvSpPr>
                <a:spLocks noChangeArrowheads="1"/>
              </p:cNvSpPr>
              <p:nvPr/>
            </p:nvSpPr>
            <p:spPr bwMode="auto">
              <a:xfrm rot="10800000">
                <a:off x="6507833" y="5312061"/>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grpSp>
        <p:grpSp>
          <p:nvGrpSpPr>
            <p:cNvPr id="7" name="Group 6"/>
            <p:cNvGrpSpPr/>
            <p:nvPr/>
          </p:nvGrpSpPr>
          <p:grpSpPr>
            <a:xfrm>
              <a:off x="775094" y="4940297"/>
              <a:ext cx="1003859" cy="1105797"/>
              <a:chOff x="775094" y="4928987"/>
              <a:chExt cx="1003859" cy="1105797"/>
            </a:xfrm>
          </p:grpSpPr>
          <p:sp>
            <p:nvSpPr>
              <p:cNvPr id="118" name="Oval 416"/>
              <p:cNvSpPr>
                <a:spLocks noChangeArrowheads="1"/>
              </p:cNvSpPr>
              <p:nvPr/>
            </p:nvSpPr>
            <p:spPr bwMode="auto">
              <a:xfrm>
                <a:off x="1107255" y="5445101"/>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17" name="Oval 416"/>
              <p:cNvSpPr>
                <a:spLocks noChangeArrowheads="1"/>
              </p:cNvSpPr>
              <p:nvPr/>
            </p:nvSpPr>
            <p:spPr bwMode="auto">
              <a:xfrm>
                <a:off x="1156114" y="5529739"/>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16" name="Oval 416"/>
              <p:cNvSpPr>
                <a:spLocks noChangeArrowheads="1"/>
              </p:cNvSpPr>
              <p:nvPr/>
            </p:nvSpPr>
            <p:spPr bwMode="auto">
              <a:xfrm>
                <a:off x="1441828" y="5508902"/>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92" name="Oval 416"/>
              <p:cNvSpPr>
                <a:spLocks noChangeArrowheads="1"/>
              </p:cNvSpPr>
              <p:nvPr/>
            </p:nvSpPr>
            <p:spPr bwMode="auto">
              <a:xfrm>
                <a:off x="796530" y="5046857"/>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94" name="Oval 416"/>
              <p:cNvSpPr>
                <a:spLocks noChangeArrowheads="1"/>
              </p:cNvSpPr>
              <p:nvPr/>
            </p:nvSpPr>
            <p:spPr bwMode="auto">
              <a:xfrm>
                <a:off x="902099" y="5142107"/>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95" name="Oval 416"/>
              <p:cNvSpPr>
                <a:spLocks noChangeArrowheads="1"/>
              </p:cNvSpPr>
              <p:nvPr/>
            </p:nvSpPr>
            <p:spPr bwMode="auto">
              <a:xfrm>
                <a:off x="1007668" y="5035547"/>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96" name="Oval 416"/>
              <p:cNvSpPr>
                <a:spLocks noChangeArrowheads="1"/>
              </p:cNvSpPr>
              <p:nvPr/>
            </p:nvSpPr>
            <p:spPr bwMode="auto">
              <a:xfrm>
                <a:off x="1113237" y="4928987"/>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97" name="Oval 416"/>
              <p:cNvSpPr>
                <a:spLocks noChangeArrowheads="1"/>
              </p:cNvSpPr>
              <p:nvPr/>
            </p:nvSpPr>
            <p:spPr bwMode="auto">
              <a:xfrm>
                <a:off x="1200156" y="5035546"/>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98" name="Oval 416"/>
              <p:cNvSpPr>
                <a:spLocks noChangeArrowheads="1"/>
              </p:cNvSpPr>
              <p:nvPr/>
            </p:nvSpPr>
            <p:spPr bwMode="auto">
              <a:xfrm>
                <a:off x="1382332" y="4940297"/>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99" name="Oval 416"/>
              <p:cNvSpPr>
                <a:spLocks noChangeArrowheads="1"/>
              </p:cNvSpPr>
              <p:nvPr/>
            </p:nvSpPr>
            <p:spPr bwMode="auto">
              <a:xfrm>
                <a:off x="1276763" y="5148453"/>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00" name="Oval 416"/>
              <p:cNvSpPr>
                <a:spLocks noChangeArrowheads="1"/>
              </p:cNvSpPr>
              <p:nvPr/>
            </p:nvSpPr>
            <p:spPr bwMode="auto">
              <a:xfrm>
                <a:off x="775094" y="5284590"/>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01" name="Oval 416"/>
              <p:cNvSpPr>
                <a:spLocks noChangeArrowheads="1"/>
              </p:cNvSpPr>
              <p:nvPr/>
            </p:nvSpPr>
            <p:spPr bwMode="auto">
              <a:xfrm>
                <a:off x="869959" y="5461786"/>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02" name="Oval 416"/>
              <p:cNvSpPr>
                <a:spLocks noChangeArrowheads="1"/>
              </p:cNvSpPr>
              <p:nvPr/>
            </p:nvSpPr>
            <p:spPr bwMode="auto">
              <a:xfrm>
                <a:off x="1032494" y="5303926"/>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03" name="Oval 416"/>
              <p:cNvSpPr>
                <a:spLocks noChangeArrowheads="1"/>
              </p:cNvSpPr>
              <p:nvPr/>
            </p:nvSpPr>
            <p:spPr bwMode="auto">
              <a:xfrm>
                <a:off x="1125543" y="5221426"/>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04" name="Oval 416"/>
              <p:cNvSpPr>
                <a:spLocks noChangeArrowheads="1"/>
              </p:cNvSpPr>
              <p:nvPr/>
            </p:nvSpPr>
            <p:spPr bwMode="auto">
              <a:xfrm>
                <a:off x="1200156" y="5367919"/>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05" name="Oval 416"/>
              <p:cNvSpPr>
                <a:spLocks noChangeArrowheads="1"/>
              </p:cNvSpPr>
              <p:nvPr/>
            </p:nvSpPr>
            <p:spPr bwMode="auto">
              <a:xfrm>
                <a:off x="1007668" y="5557715"/>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06" name="Oval 416"/>
              <p:cNvSpPr>
                <a:spLocks noChangeArrowheads="1"/>
              </p:cNvSpPr>
              <p:nvPr/>
            </p:nvSpPr>
            <p:spPr bwMode="auto">
              <a:xfrm>
                <a:off x="1089823" y="5727839"/>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07" name="Oval 416"/>
              <p:cNvSpPr>
                <a:spLocks noChangeArrowheads="1"/>
              </p:cNvSpPr>
              <p:nvPr/>
            </p:nvSpPr>
            <p:spPr bwMode="auto">
              <a:xfrm>
                <a:off x="1293830" y="5821665"/>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08" name="Oval 416"/>
              <p:cNvSpPr>
                <a:spLocks noChangeArrowheads="1"/>
              </p:cNvSpPr>
              <p:nvPr/>
            </p:nvSpPr>
            <p:spPr bwMode="auto">
              <a:xfrm>
                <a:off x="1261313" y="5563174"/>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14" name="Oval 416"/>
              <p:cNvSpPr>
                <a:spLocks noChangeArrowheads="1"/>
              </p:cNvSpPr>
              <p:nvPr/>
            </p:nvSpPr>
            <p:spPr bwMode="auto">
              <a:xfrm>
                <a:off x="1558376" y="5541513"/>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09" name="Oval 416"/>
              <p:cNvSpPr>
                <a:spLocks noChangeArrowheads="1"/>
              </p:cNvSpPr>
              <p:nvPr/>
            </p:nvSpPr>
            <p:spPr bwMode="auto">
              <a:xfrm>
                <a:off x="1382331" y="5617431"/>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10" name="Oval 416"/>
              <p:cNvSpPr>
                <a:spLocks noChangeArrowheads="1"/>
              </p:cNvSpPr>
              <p:nvPr/>
            </p:nvSpPr>
            <p:spPr bwMode="auto">
              <a:xfrm>
                <a:off x="1408148" y="5337504"/>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15" name="Oval 416"/>
              <p:cNvSpPr>
                <a:spLocks noChangeArrowheads="1"/>
              </p:cNvSpPr>
              <p:nvPr/>
            </p:nvSpPr>
            <p:spPr bwMode="auto">
              <a:xfrm>
                <a:off x="1565834" y="5377183"/>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11" name="Oval 416"/>
              <p:cNvSpPr>
                <a:spLocks noChangeArrowheads="1"/>
              </p:cNvSpPr>
              <p:nvPr/>
            </p:nvSpPr>
            <p:spPr bwMode="auto">
              <a:xfrm>
                <a:off x="1490338" y="5151105"/>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12" name="Oval 416"/>
              <p:cNvSpPr>
                <a:spLocks noChangeArrowheads="1"/>
              </p:cNvSpPr>
              <p:nvPr/>
            </p:nvSpPr>
            <p:spPr bwMode="auto">
              <a:xfrm>
                <a:off x="1545857" y="5260316"/>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13" name="Oval 416"/>
              <p:cNvSpPr>
                <a:spLocks noChangeArrowheads="1"/>
              </p:cNvSpPr>
              <p:nvPr/>
            </p:nvSpPr>
            <p:spPr bwMode="auto">
              <a:xfrm>
                <a:off x="1475681" y="5715105"/>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grpSp>
        <p:grpSp>
          <p:nvGrpSpPr>
            <p:cNvPr id="181" name="Group 180"/>
            <p:cNvGrpSpPr/>
            <p:nvPr/>
          </p:nvGrpSpPr>
          <p:grpSpPr>
            <a:xfrm>
              <a:off x="2533053" y="4977082"/>
              <a:ext cx="1010998" cy="1029597"/>
              <a:chOff x="7304780" y="4978397"/>
              <a:chExt cx="1010998" cy="1029597"/>
            </a:xfrm>
          </p:grpSpPr>
          <p:sp>
            <p:nvSpPr>
              <p:cNvPr id="182" name="Oval 416"/>
              <p:cNvSpPr>
                <a:spLocks noChangeArrowheads="1"/>
              </p:cNvSpPr>
              <p:nvPr/>
            </p:nvSpPr>
            <p:spPr bwMode="auto">
              <a:xfrm rot="10800000">
                <a:off x="7618635" y="5434473"/>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83" name="Oval 416"/>
              <p:cNvSpPr>
                <a:spLocks noChangeArrowheads="1"/>
              </p:cNvSpPr>
              <p:nvPr/>
            </p:nvSpPr>
            <p:spPr bwMode="auto">
              <a:xfrm rot="10800000">
                <a:off x="7734464" y="506414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84" name="Oval 416"/>
              <p:cNvSpPr>
                <a:spLocks noChangeArrowheads="1"/>
              </p:cNvSpPr>
              <p:nvPr/>
            </p:nvSpPr>
            <p:spPr bwMode="auto">
              <a:xfrm rot="10800000">
                <a:off x="7850159" y="554869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85" name="Oval 416"/>
              <p:cNvSpPr>
                <a:spLocks noChangeArrowheads="1"/>
              </p:cNvSpPr>
              <p:nvPr/>
            </p:nvSpPr>
            <p:spPr bwMode="auto">
              <a:xfrm rot="10800000">
                <a:off x="7946652" y="5338369"/>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86" name="Oval 416"/>
              <p:cNvSpPr>
                <a:spLocks noChangeArrowheads="1"/>
              </p:cNvSpPr>
              <p:nvPr/>
            </p:nvSpPr>
            <p:spPr bwMode="auto">
              <a:xfrm rot="10800000">
                <a:off x="7594458" y="5289814"/>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87" name="Oval 416"/>
              <p:cNvSpPr>
                <a:spLocks noChangeArrowheads="1"/>
              </p:cNvSpPr>
              <p:nvPr/>
            </p:nvSpPr>
            <p:spPr bwMode="auto">
              <a:xfrm rot="10800000">
                <a:off x="7791934" y="5278761"/>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88" name="Oval 416"/>
              <p:cNvSpPr>
                <a:spLocks noChangeArrowheads="1"/>
              </p:cNvSpPr>
              <p:nvPr/>
            </p:nvSpPr>
            <p:spPr bwMode="auto">
              <a:xfrm rot="10800000">
                <a:off x="7743075" y="5194123"/>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89" name="Oval 416"/>
              <p:cNvSpPr>
                <a:spLocks noChangeArrowheads="1"/>
              </p:cNvSpPr>
              <p:nvPr/>
            </p:nvSpPr>
            <p:spPr bwMode="auto">
              <a:xfrm rot="10800000">
                <a:off x="7447836" y="522448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90" name="Oval 416"/>
              <p:cNvSpPr>
                <a:spLocks noChangeArrowheads="1"/>
              </p:cNvSpPr>
              <p:nvPr/>
            </p:nvSpPr>
            <p:spPr bwMode="auto">
              <a:xfrm rot="10800000">
                <a:off x="8102659" y="567700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91" name="Oval 416"/>
              <p:cNvSpPr>
                <a:spLocks noChangeArrowheads="1"/>
              </p:cNvSpPr>
              <p:nvPr/>
            </p:nvSpPr>
            <p:spPr bwMode="auto">
              <a:xfrm rot="10800000">
                <a:off x="7997090" y="558175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92" name="Oval 416"/>
              <p:cNvSpPr>
                <a:spLocks noChangeArrowheads="1"/>
              </p:cNvSpPr>
              <p:nvPr/>
            </p:nvSpPr>
            <p:spPr bwMode="auto">
              <a:xfrm rot="10800000">
                <a:off x="7891521" y="568831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93" name="Oval 416"/>
              <p:cNvSpPr>
                <a:spLocks noChangeArrowheads="1"/>
              </p:cNvSpPr>
              <p:nvPr/>
            </p:nvSpPr>
            <p:spPr bwMode="auto">
              <a:xfrm rot="10800000">
                <a:off x="7785952" y="579487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94" name="Oval 416"/>
              <p:cNvSpPr>
                <a:spLocks noChangeArrowheads="1"/>
              </p:cNvSpPr>
              <p:nvPr/>
            </p:nvSpPr>
            <p:spPr bwMode="auto">
              <a:xfrm rot="10800000">
                <a:off x="7699033" y="568831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95" name="Oval 416"/>
              <p:cNvSpPr>
                <a:spLocks noChangeArrowheads="1"/>
              </p:cNvSpPr>
              <p:nvPr/>
            </p:nvSpPr>
            <p:spPr bwMode="auto">
              <a:xfrm rot="10800000">
                <a:off x="7516857" y="572641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96" name="Oval 416"/>
              <p:cNvSpPr>
                <a:spLocks noChangeArrowheads="1"/>
              </p:cNvSpPr>
              <p:nvPr/>
            </p:nvSpPr>
            <p:spPr bwMode="auto">
              <a:xfrm rot="10800000">
                <a:off x="7593851" y="5546834"/>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97" name="Oval 416"/>
              <p:cNvSpPr>
                <a:spLocks noChangeArrowheads="1"/>
              </p:cNvSpPr>
              <p:nvPr/>
            </p:nvSpPr>
            <p:spPr bwMode="auto">
              <a:xfrm rot="10800000">
                <a:off x="8076470" y="5439272"/>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98" name="Oval 416"/>
              <p:cNvSpPr>
                <a:spLocks noChangeArrowheads="1"/>
              </p:cNvSpPr>
              <p:nvPr/>
            </p:nvSpPr>
            <p:spPr bwMode="auto">
              <a:xfrm rot="10800000">
                <a:off x="8029230" y="526207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99" name="Oval 416"/>
              <p:cNvSpPr>
                <a:spLocks noChangeArrowheads="1"/>
              </p:cNvSpPr>
              <p:nvPr/>
            </p:nvSpPr>
            <p:spPr bwMode="auto">
              <a:xfrm rot="10800000">
                <a:off x="7876220" y="541993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00" name="Oval 416"/>
              <p:cNvSpPr>
                <a:spLocks noChangeArrowheads="1"/>
              </p:cNvSpPr>
              <p:nvPr/>
            </p:nvSpPr>
            <p:spPr bwMode="auto">
              <a:xfrm rot="10800000">
                <a:off x="7773646" y="550243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01" name="Oval 416"/>
              <p:cNvSpPr>
                <a:spLocks noChangeArrowheads="1"/>
              </p:cNvSpPr>
              <p:nvPr/>
            </p:nvSpPr>
            <p:spPr bwMode="auto">
              <a:xfrm rot="10800000">
                <a:off x="7699033" y="5355943"/>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02" name="Oval 416"/>
              <p:cNvSpPr>
                <a:spLocks noChangeArrowheads="1"/>
              </p:cNvSpPr>
              <p:nvPr/>
            </p:nvSpPr>
            <p:spPr bwMode="auto">
              <a:xfrm rot="10800000">
                <a:off x="7891521" y="5166147"/>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03" name="Oval 416"/>
              <p:cNvSpPr>
                <a:spLocks noChangeArrowheads="1"/>
              </p:cNvSpPr>
              <p:nvPr/>
            </p:nvSpPr>
            <p:spPr bwMode="auto">
              <a:xfrm rot="10800000">
                <a:off x="7809366" y="4996023"/>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04" name="Oval 416"/>
              <p:cNvSpPr>
                <a:spLocks noChangeArrowheads="1"/>
              </p:cNvSpPr>
              <p:nvPr/>
            </p:nvSpPr>
            <p:spPr bwMode="auto">
              <a:xfrm rot="10800000">
                <a:off x="7624409" y="4978397"/>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05" name="Oval 416"/>
              <p:cNvSpPr>
                <a:spLocks noChangeArrowheads="1"/>
              </p:cNvSpPr>
              <p:nvPr/>
            </p:nvSpPr>
            <p:spPr bwMode="auto">
              <a:xfrm rot="10800000">
                <a:off x="7637876" y="5160688"/>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06" name="Oval 416"/>
              <p:cNvSpPr>
                <a:spLocks noChangeArrowheads="1"/>
              </p:cNvSpPr>
              <p:nvPr/>
            </p:nvSpPr>
            <p:spPr bwMode="auto">
              <a:xfrm rot="10800000">
                <a:off x="7340813" y="5182349"/>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07" name="Oval 416"/>
              <p:cNvSpPr>
                <a:spLocks noChangeArrowheads="1"/>
              </p:cNvSpPr>
              <p:nvPr/>
            </p:nvSpPr>
            <p:spPr bwMode="auto">
              <a:xfrm rot="10800000">
                <a:off x="7516858" y="5106431"/>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08" name="Oval 416"/>
              <p:cNvSpPr>
                <a:spLocks noChangeArrowheads="1"/>
              </p:cNvSpPr>
              <p:nvPr/>
            </p:nvSpPr>
            <p:spPr bwMode="auto">
              <a:xfrm rot="10800000">
                <a:off x="7491041" y="5395883"/>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09" name="Oval 416"/>
              <p:cNvSpPr>
                <a:spLocks noChangeArrowheads="1"/>
              </p:cNvSpPr>
              <p:nvPr/>
            </p:nvSpPr>
            <p:spPr bwMode="auto">
              <a:xfrm rot="10800000">
                <a:off x="7304780" y="5346679"/>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10" name="Oval 416"/>
              <p:cNvSpPr>
                <a:spLocks noChangeArrowheads="1"/>
              </p:cNvSpPr>
              <p:nvPr/>
            </p:nvSpPr>
            <p:spPr bwMode="auto">
              <a:xfrm rot="10800000">
                <a:off x="7408851" y="5572757"/>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11" name="Oval 416"/>
              <p:cNvSpPr>
                <a:spLocks noChangeArrowheads="1"/>
              </p:cNvSpPr>
              <p:nvPr/>
            </p:nvSpPr>
            <p:spPr bwMode="auto">
              <a:xfrm rot="10800000">
                <a:off x="7353332" y="546354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12" name="Oval 416"/>
              <p:cNvSpPr>
                <a:spLocks noChangeArrowheads="1"/>
              </p:cNvSpPr>
              <p:nvPr/>
            </p:nvSpPr>
            <p:spPr bwMode="auto">
              <a:xfrm rot="10800000">
                <a:off x="7423508" y="5008757"/>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grpSp>
        <p:grpSp>
          <p:nvGrpSpPr>
            <p:cNvPr id="231" name="Group 230"/>
            <p:cNvGrpSpPr/>
            <p:nvPr/>
          </p:nvGrpSpPr>
          <p:grpSpPr>
            <a:xfrm>
              <a:off x="1693610" y="5043230"/>
              <a:ext cx="936904" cy="690101"/>
              <a:chOff x="6484925" y="5032037"/>
              <a:chExt cx="936904" cy="690101"/>
            </a:xfrm>
          </p:grpSpPr>
          <p:sp>
            <p:nvSpPr>
              <p:cNvPr id="232" name="Oval 416"/>
              <p:cNvSpPr>
                <a:spLocks noChangeArrowheads="1"/>
              </p:cNvSpPr>
              <p:nvPr/>
            </p:nvSpPr>
            <p:spPr bwMode="auto">
              <a:xfrm rot="10800000">
                <a:off x="6935562" y="5233498"/>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33" name="Oval 416"/>
              <p:cNvSpPr>
                <a:spLocks noChangeArrowheads="1"/>
              </p:cNvSpPr>
              <p:nvPr/>
            </p:nvSpPr>
            <p:spPr bwMode="auto">
              <a:xfrm rot="10800000">
                <a:off x="7078856" y="5177611"/>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34" name="Oval 416"/>
              <p:cNvSpPr>
                <a:spLocks noChangeArrowheads="1"/>
              </p:cNvSpPr>
              <p:nvPr/>
            </p:nvSpPr>
            <p:spPr bwMode="auto">
              <a:xfrm rot="10800000">
                <a:off x="6484925" y="5032037"/>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35" name="Oval 416"/>
              <p:cNvSpPr>
                <a:spLocks noChangeArrowheads="1"/>
              </p:cNvSpPr>
              <p:nvPr/>
            </p:nvSpPr>
            <p:spPr bwMode="auto">
              <a:xfrm rot="10800000">
                <a:off x="7179870" y="5089262"/>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36" name="Oval 416"/>
              <p:cNvSpPr>
                <a:spLocks noChangeArrowheads="1"/>
              </p:cNvSpPr>
              <p:nvPr/>
            </p:nvSpPr>
            <p:spPr bwMode="auto">
              <a:xfrm rot="10800000">
                <a:off x="7208710" y="5250853"/>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37" name="Oval 416"/>
              <p:cNvSpPr>
                <a:spLocks noChangeArrowheads="1"/>
              </p:cNvSpPr>
              <p:nvPr/>
            </p:nvSpPr>
            <p:spPr bwMode="auto">
              <a:xfrm rot="10800000">
                <a:off x="7189925" y="5402919"/>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38" name="Oval 416"/>
              <p:cNvSpPr>
                <a:spLocks noChangeArrowheads="1"/>
              </p:cNvSpPr>
              <p:nvPr/>
            </p:nvSpPr>
            <p:spPr bwMode="auto">
              <a:xfrm rot="10800000">
                <a:off x="7008751" y="5509019"/>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39" name="Oval 416"/>
              <p:cNvSpPr>
                <a:spLocks noChangeArrowheads="1"/>
              </p:cNvSpPr>
              <p:nvPr/>
            </p:nvSpPr>
            <p:spPr bwMode="auto">
              <a:xfrm rot="10800000">
                <a:off x="6693956" y="5319485"/>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40" name="Oval 416"/>
              <p:cNvSpPr>
                <a:spLocks noChangeArrowheads="1"/>
              </p:cNvSpPr>
              <p:nvPr/>
            </p:nvSpPr>
            <p:spPr bwMode="auto">
              <a:xfrm rot="10800000">
                <a:off x="6825585" y="5195822"/>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41" name="Oval 416"/>
              <p:cNvSpPr>
                <a:spLocks noChangeArrowheads="1"/>
              </p:cNvSpPr>
              <p:nvPr/>
            </p:nvSpPr>
            <p:spPr bwMode="auto">
              <a:xfrm rot="10800000">
                <a:off x="6614393" y="5166147"/>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42" name="Oval 416"/>
              <p:cNvSpPr>
                <a:spLocks noChangeArrowheads="1"/>
              </p:cNvSpPr>
              <p:nvPr/>
            </p:nvSpPr>
            <p:spPr bwMode="auto">
              <a:xfrm rot="10800000">
                <a:off x="6755706" y="5032037"/>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43" name="Oval 416"/>
              <p:cNvSpPr>
                <a:spLocks noChangeArrowheads="1"/>
              </p:cNvSpPr>
              <p:nvPr/>
            </p:nvSpPr>
            <p:spPr bwMode="auto">
              <a:xfrm rot="10800000">
                <a:off x="6982587" y="5106431"/>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44" name="Oval 416"/>
              <p:cNvSpPr>
                <a:spLocks noChangeArrowheads="1"/>
              </p:cNvSpPr>
              <p:nvPr/>
            </p:nvSpPr>
            <p:spPr bwMode="auto">
              <a:xfrm rot="10800000">
                <a:off x="7066223" y="5314834"/>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45" name="Oval 416"/>
              <p:cNvSpPr>
                <a:spLocks noChangeArrowheads="1"/>
              </p:cNvSpPr>
              <p:nvPr/>
            </p:nvSpPr>
            <p:spPr bwMode="auto">
              <a:xfrm rot="10800000">
                <a:off x="6739948" y="5494304"/>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46" name="Oval 416"/>
              <p:cNvSpPr>
                <a:spLocks noChangeArrowheads="1"/>
              </p:cNvSpPr>
              <p:nvPr/>
            </p:nvSpPr>
            <p:spPr bwMode="auto">
              <a:xfrm rot="10800000">
                <a:off x="6880716" y="5360194"/>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47" name="Oval 416"/>
              <p:cNvSpPr>
                <a:spLocks noChangeArrowheads="1"/>
              </p:cNvSpPr>
              <p:nvPr/>
            </p:nvSpPr>
            <p:spPr bwMode="auto">
              <a:xfrm rot="10800000">
                <a:off x="6507833" y="5312061"/>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grpSp>
      </p:grpSp>
      <p:sp>
        <p:nvSpPr>
          <p:cNvPr id="265" name="Rectangle 65"/>
          <p:cNvSpPr>
            <a:spLocks noChangeArrowheads="1"/>
          </p:cNvSpPr>
          <p:nvPr/>
        </p:nvSpPr>
        <p:spPr bwMode="auto">
          <a:xfrm>
            <a:off x="371996" y="5662478"/>
            <a:ext cx="3599409" cy="57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3200" b="1" dirty="0" smtClean="0"/>
              <a:t>Protein isoform A</a:t>
            </a:r>
            <a:endParaRPr lang="en-US" sz="3200" b="1" dirty="0"/>
          </a:p>
        </p:txBody>
      </p:sp>
      <p:sp>
        <p:nvSpPr>
          <p:cNvPr id="266" name="Rectangle 65"/>
          <p:cNvSpPr>
            <a:spLocks noChangeArrowheads="1"/>
          </p:cNvSpPr>
          <p:nvPr/>
        </p:nvSpPr>
        <p:spPr bwMode="auto">
          <a:xfrm>
            <a:off x="5318400" y="5663818"/>
            <a:ext cx="3599409" cy="57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3200" b="1" dirty="0" smtClean="0"/>
              <a:t>Protein isoform B</a:t>
            </a:r>
            <a:endParaRPr lang="en-US" sz="3200" b="1" dirty="0"/>
          </a:p>
        </p:txBody>
      </p:sp>
      <p:sp>
        <p:nvSpPr>
          <p:cNvPr id="269" name="Rectangle 65"/>
          <p:cNvSpPr>
            <a:spLocks noChangeArrowheads="1"/>
          </p:cNvSpPr>
          <p:nvPr/>
        </p:nvSpPr>
        <p:spPr bwMode="auto">
          <a:xfrm>
            <a:off x="4087958" y="2641661"/>
            <a:ext cx="1429777" cy="57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3200" b="1" dirty="0" smtClean="0"/>
              <a:t>mRNA</a:t>
            </a:r>
            <a:endParaRPr lang="en-US" sz="3200" b="1" dirty="0"/>
          </a:p>
        </p:txBody>
      </p:sp>
      <p:sp>
        <p:nvSpPr>
          <p:cNvPr id="270" name="Rectangle 65"/>
          <p:cNvSpPr>
            <a:spLocks noChangeArrowheads="1"/>
          </p:cNvSpPr>
          <p:nvPr/>
        </p:nvSpPr>
        <p:spPr bwMode="auto">
          <a:xfrm>
            <a:off x="6989700" y="1054643"/>
            <a:ext cx="2228072" cy="57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3200" b="1" dirty="0" smtClean="0"/>
              <a:t>Pre-mRNA</a:t>
            </a:r>
            <a:endParaRPr lang="en-US" sz="3200" b="1" dirty="0"/>
          </a:p>
        </p:txBody>
      </p:sp>
    </p:spTree>
    <p:extLst>
      <p:ext uri="{BB962C8B-B14F-4D97-AF65-F5344CB8AC3E}">
        <p14:creationId xmlns:p14="http://schemas.microsoft.com/office/powerpoint/2010/main" val="1947399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0" presetClass="path" presetSubtype="0" accel="50000" decel="50000" fill="hold" grpId="0" nodeType="withEffect">
                                  <p:stCondLst>
                                    <p:cond delay="0"/>
                                  </p:stCondLst>
                                  <p:childTnLst>
                                    <p:animMotion origin="layout" path="M -1.11111E-6 1.48148E-6 L -0.0526 0.23055 L -0.0526 0.22917 " pathEditMode="relative" rAng="0" ptsTypes="AAA">
                                      <p:cBhvr>
                                        <p:cTn id="16" dur="2000" fill="hold"/>
                                        <p:tgtEl>
                                          <p:spTgt spid="77"/>
                                        </p:tgtEl>
                                        <p:attrNameLst>
                                          <p:attrName>ppt_x</p:attrName>
                                          <p:attrName>ppt_y</p:attrName>
                                        </p:attrNameLst>
                                      </p:cBhvr>
                                      <p:rCtr x="-2639" y="11528"/>
                                    </p:animMotion>
                                  </p:childTnLst>
                                </p:cTn>
                              </p:par>
                              <p:par>
                                <p:cTn id="17" presetID="0" presetClass="path" presetSubtype="0" accel="50000" decel="50000" fill="hold" grpId="0" nodeType="withEffect">
                                  <p:stCondLst>
                                    <p:cond delay="0"/>
                                  </p:stCondLst>
                                  <p:childTnLst>
                                    <p:animMotion origin="layout" path="M -8.33333E-7 1.48148E-6 L -0.12257 0.23055 L -0.12257 0.22917 " pathEditMode="relative" rAng="0" ptsTypes="AAA">
                                      <p:cBhvr>
                                        <p:cTn id="18" dur="2000" fill="hold"/>
                                        <p:tgtEl>
                                          <p:spTgt spid="76"/>
                                        </p:tgtEl>
                                        <p:attrNameLst>
                                          <p:attrName>ppt_x</p:attrName>
                                          <p:attrName>ppt_y</p:attrName>
                                        </p:attrNameLst>
                                      </p:cBhvr>
                                      <p:rCtr x="-6128" y="11528"/>
                                    </p:animMotion>
                                  </p:childTnLst>
                                </p:cTn>
                              </p:par>
                              <p:par>
                                <p:cTn id="19" presetID="0" presetClass="path" presetSubtype="0" accel="50000" decel="50000" fill="hold" grpId="0" nodeType="withEffect">
                                  <p:stCondLst>
                                    <p:cond delay="0"/>
                                  </p:stCondLst>
                                  <p:childTnLst>
                                    <p:animMotion origin="layout" path="M -0.00208 1.48148E-6 L -0.18993 0.23055 L -0.18993 0.22917 " pathEditMode="relative" rAng="0" ptsTypes="AAA">
                                      <p:cBhvr>
                                        <p:cTn id="20" dur="2000" fill="hold"/>
                                        <p:tgtEl>
                                          <p:spTgt spid="75"/>
                                        </p:tgtEl>
                                        <p:attrNameLst>
                                          <p:attrName>ppt_x</p:attrName>
                                          <p:attrName>ppt_y</p:attrName>
                                        </p:attrNameLst>
                                      </p:cBhvr>
                                      <p:rCtr x="-9392" y="11528"/>
                                    </p:animMotion>
                                  </p:childTnLst>
                                </p:cTn>
                              </p:par>
                              <p:par>
                                <p:cTn id="21" presetID="0" presetClass="path" presetSubtype="0" accel="50000" decel="50000" fill="hold" grpId="0" nodeType="withEffect">
                                  <p:stCondLst>
                                    <p:cond delay="0"/>
                                  </p:stCondLst>
                                  <p:childTnLst>
                                    <p:animMotion origin="layout" path="M -0.00104 1.48148E-6 L -0.25885 0.23055 L -0.25885 0.22917 " pathEditMode="relative" rAng="0" ptsTypes="AAA">
                                      <p:cBhvr>
                                        <p:cTn id="22" dur="2000" fill="hold"/>
                                        <p:tgtEl>
                                          <p:spTgt spid="74"/>
                                        </p:tgtEl>
                                        <p:attrNameLst>
                                          <p:attrName>ppt_x</p:attrName>
                                          <p:attrName>ppt_y</p:attrName>
                                        </p:attrNameLst>
                                      </p:cBhvr>
                                      <p:rCtr x="-12899" y="11528"/>
                                    </p:animMotion>
                                  </p:childTnLst>
                                </p:cTn>
                              </p:par>
                              <p:par>
                                <p:cTn id="23" presetID="0" presetClass="path" presetSubtype="0" accel="50000" decel="50000" fill="hold" grpId="0" nodeType="withEffect">
                                  <p:stCondLst>
                                    <p:cond delay="0"/>
                                  </p:stCondLst>
                                  <p:childTnLst>
                                    <p:animMotion origin="layout" path="M -4.72222E-6 1.48148E-6 L -0.32239 0.23009 L -0.32239 0.22847 " pathEditMode="relative" rAng="0" ptsTypes="AAA">
                                      <p:cBhvr>
                                        <p:cTn id="24" dur="2000" fill="hold"/>
                                        <p:tgtEl>
                                          <p:spTgt spid="73"/>
                                        </p:tgtEl>
                                        <p:attrNameLst>
                                          <p:attrName>ppt_x</p:attrName>
                                          <p:attrName>ppt_y</p:attrName>
                                        </p:attrNameLst>
                                      </p:cBhvr>
                                      <p:rCtr x="-16128" y="11505"/>
                                    </p:animMotion>
                                  </p:childTnLst>
                                </p:cTn>
                              </p:par>
                            </p:childTnLst>
                          </p:cTn>
                        </p:par>
                        <p:par>
                          <p:cTn id="25" fill="hold">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wipe(up)">
                                      <p:cBhvr>
                                        <p:cTn id="28" dur="500"/>
                                        <p:tgtEl>
                                          <p:spTgt spid="8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83"/>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par>
                                <p:cTn id="39" presetID="0" presetClass="path" presetSubtype="0" accel="50000" decel="50000" fill="hold" grpId="0" nodeType="withEffect">
                                  <p:stCondLst>
                                    <p:cond delay="0"/>
                                  </p:stCondLst>
                                  <p:childTnLst>
                                    <p:animMotion origin="layout" path="M -1.11111E-6 1.48148E-6 L 0.51354 0.23148 L 0.51354 0.2294 " pathEditMode="relative" rAng="0" ptsTypes="AAA">
                                      <p:cBhvr>
                                        <p:cTn id="40" dur="2000" fill="hold"/>
                                        <p:tgtEl>
                                          <p:spTgt spid="85"/>
                                        </p:tgtEl>
                                        <p:attrNameLst>
                                          <p:attrName>ppt_x</p:attrName>
                                          <p:attrName>ppt_y</p:attrName>
                                        </p:attrNameLst>
                                      </p:cBhvr>
                                      <p:rCtr x="25677" y="11574"/>
                                    </p:animMotion>
                                  </p:childTnLst>
                                </p:cTn>
                              </p:par>
                              <p:par>
                                <p:cTn id="41" presetID="0" presetClass="path" presetSubtype="0" accel="50000" decel="50000" fill="hold" grpId="0" nodeType="withEffect">
                                  <p:stCondLst>
                                    <p:cond delay="0"/>
                                  </p:stCondLst>
                                  <p:childTnLst>
                                    <p:animMotion origin="layout" path="M -8.33333E-7 1.48148E-6 L 0.4441 0.23148 L 0.4441 0.2294 " pathEditMode="relative" rAng="0" ptsTypes="AAA">
                                      <p:cBhvr>
                                        <p:cTn id="42" dur="2000" fill="hold"/>
                                        <p:tgtEl>
                                          <p:spTgt spid="84"/>
                                        </p:tgtEl>
                                        <p:attrNameLst>
                                          <p:attrName>ppt_x</p:attrName>
                                          <p:attrName>ppt_y</p:attrName>
                                        </p:attrNameLst>
                                      </p:cBhvr>
                                      <p:rCtr x="22205" y="11574"/>
                                    </p:animMotion>
                                  </p:childTnLst>
                                </p:cTn>
                              </p:par>
                              <p:par>
                                <p:cTn id="43" presetID="0" presetClass="path" presetSubtype="0" accel="50000" decel="50000" fill="hold" grpId="0" nodeType="withEffect">
                                  <p:stCondLst>
                                    <p:cond delay="0"/>
                                  </p:stCondLst>
                                  <p:childTnLst>
                                    <p:animMotion origin="layout" path="M 0 1.48148E-6 L 0.22847 0.23148 L 0.22847 0.22893 " pathEditMode="relative" rAng="0" ptsTypes="AAA">
                                      <p:cBhvr>
                                        <p:cTn id="44" dur="2000" fill="hold"/>
                                        <p:tgtEl>
                                          <p:spTgt spid="83"/>
                                        </p:tgtEl>
                                        <p:attrNameLst>
                                          <p:attrName>ppt_x</p:attrName>
                                          <p:attrName>ppt_y</p:attrName>
                                        </p:attrNameLst>
                                      </p:cBhvr>
                                      <p:rCtr x="11424" y="11574"/>
                                    </p:animMotion>
                                  </p:childTnLst>
                                </p:cTn>
                              </p:par>
                              <p:par>
                                <p:cTn id="45" presetID="0" presetClass="path" presetSubtype="0" accel="50000" decel="50000" fill="hold" grpId="0" nodeType="withEffect">
                                  <p:stCondLst>
                                    <p:cond delay="0"/>
                                  </p:stCondLst>
                                  <p:childTnLst>
                                    <p:animMotion origin="layout" path="M -4.72222E-6 1.48148E-6 L 0.16424 0.23148 L 0.16424 0.2294 " pathEditMode="relative" rAng="0" ptsTypes="AAA">
                                      <p:cBhvr>
                                        <p:cTn id="46" dur="2000" fill="hold"/>
                                        <p:tgtEl>
                                          <p:spTgt spid="82"/>
                                        </p:tgtEl>
                                        <p:attrNameLst>
                                          <p:attrName>ppt_x</p:attrName>
                                          <p:attrName>ppt_y</p:attrName>
                                        </p:attrNameLst>
                                      </p:cBhvr>
                                      <p:rCtr x="8212" y="11574"/>
                                    </p:animMotion>
                                  </p:childTnLst>
                                </p:cTn>
                              </p:par>
                            </p:childTnLst>
                          </p:cTn>
                        </p:par>
                        <p:par>
                          <p:cTn id="47" fill="hold">
                            <p:stCondLst>
                              <p:cond delay="2000"/>
                            </p:stCondLst>
                            <p:childTnLst>
                              <p:par>
                                <p:cTn id="48" presetID="22" presetClass="entr" presetSubtype="1"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up)">
                                      <p:cBhvr>
                                        <p:cTn id="50" dur="500"/>
                                        <p:tgtEl>
                                          <p:spTgt spid="6"/>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269"/>
                                        </p:tgtEl>
                                        <p:attrNameLst>
                                          <p:attrName>style.visibility</p:attrName>
                                        </p:attrNameLst>
                                      </p:cBhvr>
                                      <p:to>
                                        <p:strVal val="visible"/>
                                      </p:to>
                                    </p:set>
                                    <p:animEffect transition="in" filter="fade">
                                      <p:cBhvr>
                                        <p:cTn id="54" dur="500"/>
                                        <p:tgtEl>
                                          <p:spTgt spid="26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wipe(up)">
                                      <p:cBhvr>
                                        <p:cTn id="59" dur="500"/>
                                        <p:tgtEl>
                                          <p:spTgt spid="90"/>
                                        </p:tgtEl>
                                      </p:cBhvr>
                                    </p:animEffect>
                                  </p:childTnLst>
                                </p:cTn>
                              </p:par>
                            </p:childTnLst>
                          </p:cTn>
                        </p:par>
                        <p:par>
                          <p:cTn id="60" fill="hold">
                            <p:stCondLst>
                              <p:cond delay="500"/>
                            </p:stCondLst>
                            <p:childTnLst>
                              <p:par>
                                <p:cTn id="61" presetID="22" presetClass="entr" presetSubtype="1"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up)">
                                      <p:cBhvr>
                                        <p:cTn id="63" dur="500"/>
                                        <p:tgtEl>
                                          <p:spTgt spid="12"/>
                                        </p:tgtEl>
                                      </p:cBhvr>
                                    </p:animEffect>
                                  </p:childTnLst>
                                </p:cTn>
                              </p:par>
                            </p:childTnLst>
                          </p:cTn>
                        </p:par>
                        <p:par>
                          <p:cTn id="64" fill="hold">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265"/>
                                        </p:tgtEl>
                                        <p:attrNameLst>
                                          <p:attrName>style.visibility</p:attrName>
                                        </p:attrNameLst>
                                      </p:cBhvr>
                                      <p:to>
                                        <p:strVal val="visible"/>
                                      </p:to>
                                    </p:set>
                                    <p:animEffect transition="in" filter="wipe(up)">
                                      <p:cBhvr>
                                        <p:cTn id="67" dur="500"/>
                                        <p:tgtEl>
                                          <p:spTgt spid="26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wipe(up)">
                                      <p:cBhvr>
                                        <p:cTn id="72" dur="500"/>
                                        <p:tgtEl>
                                          <p:spTgt spid="91"/>
                                        </p:tgtEl>
                                      </p:cBhvr>
                                    </p:animEffect>
                                  </p:childTnLst>
                                </p:cTn>
                              </p:par>
                            </p:childTnLst>
                          </p:cTn>
                        </p:par>
                        <p:par>
                          <p:cTn id="73" fill="hold">
                            <p:stCondLst>
                              <p:cond delay="500"/>
                            </p:stCondLst>
                            <p:childTnLst>
                              <p:par>
                                <p:cTn id="74" presetID="22" presetClass="entr" presetSubtype="1" fill="hold" nodeType="after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up)">
                                      <p:cBhvr>
                                        <p:cTn id="76" dur="500"/>
                                        <p:tgtEl>
                                          <p:spTgt spid="13"/>
                                        </p:tgtEl>
                                      </p:cBhvr>
                                    </p:animEffect>
                                  </p:childTnLst>
                                </p:cTn>
                              </p:par>
                            </p:childTnLst>
                          </p:cTn>
                        </p:par>
                        <p:par>
                          <p:cTn id="77" fill="hold">
                            <p:stCondLst>
                              <p:cond delay="1000"/>
                            </p:stCondLst>
                            <p:childTnLst>
                              <p:par>
                                <p:cTn id="78" presetID="22" presetClass="entr" presetSubtype="1" fill="hold" grpId="0" nodeType="afterEffect">
                                  <p:stCondLst>
                                    <p:cond delay="0"/>
                                  </p:stCondLst>
                                  <p:childTnLst>
                                    <p:set>
                                      <p:cBhvr>
                                        <p:cTn id="79" dur="1" fill="hold">
                                          <p:stCondLst>
                                            <p:cond delay="0"/>
                                          </p:stCondLst>
                                        </p:cTn>
                                        <p:tgtEl>
                                          <p:spTgt spid="266"/>
                                        </p:tgtEl>
                                        <p:attrNameLst>
                                          <p:attrName>style.visibility</p:attrName>
                                        </p:attrNameLst>
                                      </p:cBhvr>
                                      <p:to>
                                        <p:strVal val="visible"/>
                                      </p:to>
                                    </p:set>
                                    <p:animEffect transition="in" filter="wipe(up)">
                                      <p:cBhvr>
                                        <p:cTn id="80" dur="5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82" grpId="0" animBg="1"/>
      <p:bldP spid="82" grpId="1" animBg="1"/>
      <p:bldP spid="83" grpId="0" animBg="1"/>
      <p:bldP spid="83" grpId="1" animBg="1"/>
      <p:bldP spid="84" grpId="0" animBg="1"/>
      <p:bldP spid="84" grpId="1" animBg="1"/>
      <p:bldP spid="85" grpId="0" animBg="1"/>
      <p:bldP spid="85" grpId="1" animBg="1"/>
      <p:bldP spid="6" grpId="0" animBg="1"/>
      <p:bldP spid="89" grpId="0" animBg="1"/>
      <p:bldP spid="90" grpId="0" animBg="1"/>
      <p:bldP spid="91" grpId="0" animBg="1"/>
      <p:bldP spid="265" grpId="0"/>
      <p:bldP spid="266" grpId="0"/>
      <p:bldP spid="26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t>The problem with biology…</a:t>
            </a:r>
            <a:endParaRPr lang="en-US" sz="5400" dirty="0"/>
          </a:p>
        </p:txBody>
      </p:sp>
      <p:sp>
        <p:nvSpPr>
          <p:cNvPr id="3" name="Content Placeholder 2"/>
          <p:cNvSpPr>
            <a:spLocks noGrp="1"/>
          </p:cNvSpPr>
          <p:nvPr>
            <p:ph idx="1"/>
          </p:nvPr>
        </p:nvSpPr>
        <p:spPr>
          <a:xfrm>
            <a:off x="457200" y="4553146"/>
            <a:ext cx="8229600" cy="1923854"/>
          </a:xfrm>
        </p:spPr>
        <p:txBody>
          <a:bodyPr vert="horz" lIns="91440" tIns="45720" rIns="91440" bIns="45720" rtlCol="0" anchor="t">
            <a:normAutofit/>
            <a:scene3d>
              <a:camera prst="orthographicFront"/>
              <a:lightRig rig="threePt" dir="t"/>
            </a:scene3d>
            <a:sp3d contourW="19050">
              <a:bevelT w="50800" h="50800"/>
            </a:sp3d>
          </a:bodyPr>
          <a:lstStyle/>
          <a:p>
            <a:pPr algn="r">
              <a:spcBef>
                <a:spcPct val="0"/>
              </a:spcBef>
              <a:buNone/>
            </a:pPr>
            <a:r>
              <a:rPr lang="en-US" sz="54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alpha val="40000"/>
                    </a:prstClr>
                  </a:outerShdw>
                </a:effectLst>
                <a:latin typeface="+mj-lt"/>
                <a:cs typeface="Arial" charset="0"/>
              </a:rPr>
              <a:t>…is </a:t>
            </a:r>
            <a:r>
              <a:rPr lang="en-US" sz="5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alpha val="40000"/>
                    </a:prstClr>
                  </a:outerShdw>
                </a:effectLst>
                <a:latin typeface="+mj-lt"/>
                <a:cs typeface="Arial" charset="0"/>
              </a:rPr>
              <a:t>you need to know things</a:t>
            </a:r>
          </a:p>
        </p:txBody>
      </p:sp>
    </p:spTree>
    <p:extLst>
      <p:ext uri="{BB962C8B-B14F-4D97-AF65-F5344CB8AC3E}">
        <p14:creationId xmlns:p14="http://schemas.microsoft.com/office/powerpoint/2010/main" val="23426000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Alternative Splicing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03938335"/>
              </p:ext>
            </p:extLst>
          </p:nvPr>
        </p:nvGraphicFramePr>
        <p:xfrm>
          <a:off x="1559655" y="1600200"/>
          <a:ext cx="6024690" cy="4145280"/>
        </p:xfrm>
        <a:graphic>
          <a:graphicData uri="http://schemas.openxmlformats.org/drawingml/2006/table">
            <a:tbl>
              <a:tblPr firstRow="1" bandRow="1">
                <a:tableStyleId>{3C2FFA5D-87B4-456A-9821-1D502468CF0F}</a:tableStyleId>
              </a:tblPr>
              <a:tblGrid>
                <a:gridCol w="4441254"/>
                <a:gridCol w="1583436"/>
              </a:tblGrid>
              <a:tr h="370840">
                <a:tc>
                  <a:txBody>
                    <a:bodyPr/>
                    <a:lstStyle/>
                    <a:p>
                      <a:r>
                        <a:rPr lang="en-US" sz="2800" dirty="0">
                          <a:solidFill>
                            <a:schemeClr val="bg1"/>
                          </a:solidFill>
                        </a:rPr>
                        <a:t>AS Pattern Type</a:t>
                      </a:r>
                    </a:p>
                  </a:txBody>
                  <a:tcPr anchor="ctr"/>
                </a:tc>
                <a:tc>
                  <a:txBody>
                    <a:bodyPr/>
                    <a:lstStyle/>
                    <a:p>
                      <a:pPr algn="ctr"/>
                      <a:r>
                        <a:rPr lang="en-US" sz="2800">
                          <a:solidFill>
                            <a:schemeClr val="bg1"/>
                          </a:solidFill>
                        </a:rPr>
                        <a:t>Acronym</a:t>
                      </a:r>
                    </a:p>
                  </a:txBody>
                  <a:tcPr anchor="ctr"/>
                </a:tc>
              </a:tr>
              <a:tr h="370840">
                <a:tc>
                  <a:txBody>
                    <a:bodyPr/>
                    <a:lstStyle/>
                    <a:p>
                      <a:r>
                        <a:rPr lang="en-US" sz="2800" dirty="0">
                          <a:solidFill>
                            <a:schemeClr val="bg1"/>
                          </a:solidFill>
                        </a:rPr>
                        <a:t>Cassette exon (skipped exon)</a:t>
                      </a:r>
                    </a:p>
                  </a:txBody>
                  <a:tcPr anchor="ctr"/>
                </a:tc>
                <a:tc>
                  <a:txBody>
                    <a:bodyPr/>
                    <a:lstStyle/>
                    <a:p>
                      <a:pPr algn="ctr"/>
                      <a:r>
                        <a:rPr lang="en-US" sz="2800" dirty="0">
                          <a:solidFill>
                            <a:schemeClr val="bg1"/>
                          </a:solidFill>
                        </a:rPr>
                        <a:t>CE</a:t>
                      </a:r>
                    </a:p>
                  </a:txBody>
                  <a:tcPr anchor="ctr"/>
                </a:tc>
              </a:tr>
              <a:tr h="370840">
                <a:tc>
                  <a:txBody>
                    <a:bodyPr/>
                    <a:lstStyle/>
                    <a:p>
                      <a:r>
                        <a:rPr lang="en-US" sz="2800">
                          <a:solidFill>
                            <a:schemeClr val="bg1"/>
                          </a:solidFill>
                        </a:rPr>
                        <a:t>Intron retention</a:t>
                      </a:r>
                    </a:p>
                  </a:txBody>
                  <a:tcPr anchor="ctr"/>
                </a:tc>
                <a:tc>
                  <a:txBody>
                    <a:bodyPr/>
                    <a:lstStyle/>
                    <a:p>
                      <a:pPr algn="ctr"/>
                      <a:r>
                        <a:rPr lang="en-US" sz="2800" dirty="0">
                          <a:solidFill>
                            <a:schemeClr val="bg1"/>
                          </a:solidFill>
                        </a:rPr>
                        <a:t>IR</a:t>
                      </a:r>
                    </a:p>
                  </a:txBody>
                  <a:tcPr anchor="ctr"/>
                </a:tc>
              </a:tr>
              <a:tr h="370840">
                <a:tc>
                  <a:txBody>
                    <a:bodyPr/>
                    <a:lstStyle/>
                    <a:p>
                      <a:r>
                        <a:rPr lang="en-US" sz="2800">
                          <a:solidFill>
                            <a:schemeClr val="bg1"/>
                          </a:solidFill>
                        </a:rPr>
                        <a:t>Mutually exclusive exons</a:t>
                      </a:r>
                    </a:p>
                  </a:txBody>
                  <a:tcPr anchor="ctr"/>
                </a:tc>
                <a:tc>
                  <a:txBody>
                    <a:bodyPr/>
                    <a:lstStyle/>
                    <a:p>
                      <a:pPr algn="ctr"/>
                      <a:r>
                        <a:rPr lang="en-US" sz="2800" dirty="0">
                          <a:solidFill>
                            <a:schemeClr val="bg1"/>
                          </a:solidFill>
                        </a:rPr>
                        <a:t>MXE</a:t>
                      </a:r>
                    </a:p>
                  </a:txBody>
                  <a:tcPr anchor="ctr"/>
                </a:tc>
              </a:tr>
              <a:tr h="370840">
                <a:tc>
                  <a:txBody>
                    <a:bodyPr/>
                    <a:lstStyle/>
                    <a:p>
                      <a:r>
                        <a:rPr lang="en-US" sz="2800">
                          <a:solidFill>
                            <a:schemeClr val="bg1"/>
                          </a:solidFill>
                        </a:rPr>
                        <a:t>Alternative 3' sites</a:t>
                      </a:r>
                    </a:p>
                  </a:txBody>
                  <a:tcPr anchor="ctr"/>
                </a:tc>
                <a:tc>
                  <a:txBody>
                    <a:bodyPr/>
                    <a:lstStyle/>
                    <a:p>
                      <a:pPr algn="ctr"/>
                      <a:r>
                        <a:rPr lang="en-US" sz="2800" dirty="0">
                          <a:solidFill>
                            <a:schemeClr val="bg1"/>
                          </a:solidFill>
                        </a:rPr>
                        <a:t>A3SS</a:t>
                      </a:r>
                    </a:p>
                  </a:txBody>
                  <a:tcPr anchor="ctr"/>
                </a:tc>
              </a:tr>
              <a:tr h="370840">
                <a:tc>
                  <a:txBody>
                    <a:bodyPr/>
                    <a:lstStyle/>
                    <a:p>
                      <a:r>
                        <a:rPr lang="en-US" sz="2800">
                          <a:solidFill>
                            <a:schemeClr val="bg1"/>
                          </a:solidFill>
                        </a:rPr>
                        <a:t>Alternative 5' sites</a:t>
                      </a:r>
                    </a:p>
                  </a:txBody>
                  <a:tcPr anchor="ctr"/>
                </a:tc>
                <a:tc>
                  <a:txBody>
                    <a:bodyPr/>
                    <a:lstStyle/>
                    <a:p>
                      <a:pPr algn="ctr"/>
                      <a:r>
                        <a:rPr lang="en-US" sz="2800" dirty="0">
                          <a:solidFill>
                            <a:schemeClr val="bg1"/>
                          </a:solidFill>
                        </a:rPr>
                        <a:t>A5SS</a:t>
                      </a:r>
                    </a:p>
                  </a:txBody>
                  <a:tcPr anchor="ctr"/>
                </a:tc>
              </a:tr>
              <a:tr h="370840">
                <a:tc>
                  <a:txBody>
                    <a:bodyPr/>
                    <a:lstStyle/>
                    <a:p>
                      <a:r>
                        <a:rPr lang="en-US" sz="2800">
                          <a:solidFill>
                            <a:schemeClr val="bg1"/>
                          </a:solidFill>
                        </a:rPr>
                        <a:t>Alternative first exon</a:t>
                      </a:r>
                    </a:p>
                  </a:txBody>
                  <a:tcPr anchor="ctr"/>
                </a:tc>
                <a:tc>
                  <a:txBody>
                    <a:bodyPr/>
                    <a:lstStyle/>
                    <a:p>
                      <a:pPr algn="ctr"/>
                      <a:r>
                        <a:rPr lang="en-US" sz="2800" dirty="0">
                          <a:solidFill>
                            <a:schemeClr val="bg1"/>
                          </a:solidFill>
                        </a:rPr>
                        <a:t>AFE</a:t>
                      </a:r>
                    </a:p>
                  </a:txBody>
                  <a:tcPr anchor="ctr"/>
                </a:tc>
              </a:tr>
              <a:tr h="370840">
                <a:tc>
                  <a:txBody>
                    <a:bodyPr/>
                    <a:lstStyle/>
                    <a:p>
                      <a:r>
                        <a:rPr lang="en-US" sz="2800">
                          <a:solidFill>
                            <a:schemeClr val="bg1"/>
                          </a:solidFill>
                        </a:rPr>
                        <a:t>Alternative last exon</a:t>
                      </a:r>
                    </a:p>
                  </a:txBody>
                  <a:tcPr anchor="ctr"/>
                </a:tc>
                <a:tc>
                  <a:txBody>
                    <a:bodyPr/>
                    <a:lstStyle/>
                    <a:p>
                      <a:pPr algn="ctr"/>
                      <a:r>
                        <a:rPr lang="en-US" sz="2800" dirty="0">
                          <a:solidFill>
                            <a:schemeClr val="bg1"/>
                          </a:solidFill>
                        </a:rPr>
                        <a:t>ALE</a:t>
                      </a:r>
                    </a:p>
                  </a:txBody>
                  <a:tcPr anchor="ctr"/>
                </a:tc>
              </a:tr>
            </a:tbl>
          </a:graphicData>
        </a:graphic>
      </p:graphicFrame>
    </p:spTree>
    <p:extLst>
      <p:ext uri="{BB962C8B-B14F-4D97-AF65-F5344CB8AC3E}">
        <p14:creationId xmlns:p14="http://schemas.microsoft.com/office/powerpoint/2010/main" val="2787798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Design: </a:t>
            </a:r>
            <a:r>
              <a:rPr lang="en-US" dirty="0" err="1" smtClean="0"/>
              <a:t>Duons</a:t>
            </a:r>
            <a:endParaRPr lang="en-US" dirty="0"/>
          </a:p>
        </p:txBody>
      </p:sp>
      <p:sp>
        <p:nvSpPr>
          <p:cNvPr id="3" name="Text Placeholder 2"/>
          <p:cNvSpPr>
            <a:spLocks noGrp="1"/>
          </p:cNvSpPr>
          <p:nvPr>
            <p:ph type="body" idx="1"/>
          </p:nvPr>
        </p:nvSpPr>
        <p:spPr/>
        <p:txBody>
          <a:bodyPr/>
          <a:lstStyle/>
          <a:p>
            <a:r>
              <a:rPr lang="en-US" dirty="0" smtClean="0"/>
              <a:t>Overlapping regulatory and protein codes</a:t>
            </a:r>
            <a:endParaRPr lang="en-US" dirty="0"/>
          </a:p>
        </p:txBody>
      </p:sp>
    </p:spTree>
    <p:extLst>
      <p:ext uri="{BB962C8B-B14F-4D97-AF65-F5344CB8AC3E}">
        <p14:creationId xmlns:p14="http://schemas.microsoft.com/office/powerpoint/2010/main" val="28233061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6658" name="Group 2"/>
          <p:cNvGrpSpPr>
            <a:grpSpLocks/>
          </p:cNvGrpSpPr>
          <p:nvPr/>
        </p:nvGrpSpPr>
        <p:grpSpPr bwMode="auto">
          <a:xfrm>
            <a:off x="908051" y="1162050"/>
            <a:ext cx="1771650" cy="1412875"/>
            <a:chOff x="326" y="732"/>
            <a:chExt cx="1116" cy="890"/>
          </a:xfrm>
        </p:grpSpPr>
        <p:sp>
          <p:nvSpPr>
            <p:cNvPr id="68683" name="Rectangle 3"/>
            <p:cNvSpPr>
              <a:spLocks noChangeArrowheads="1"/>
            </p:cNvSpPr>
            <p:nvPr/>
          </p:nvSpPr>
          <p:spPr bwMode="auto">
            <a:xfrm>
              <a:off x="326" y="732"/>
              <a:ext cx="1116" cy="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2800" b="1" dirty="0"/>
                <a:t>Promoter</a:t>
              </a:r>
            </a:p>
            <a:p>
              <a:pPr algn="ctr"/>
              <a:r>
                <a:rPr lang="en-US" sz="2800" b="1" dirty="0"/>
                <a:t>  region</a:t>
              </a:r>
            </a:p>
          </p:txBody>
        </p:sp>
        <p:sp>
          <p:nvSpPr>
            <p:cNvPr id="68684" name="Line 4"/>
            <p:cNvSpPr>
              <a:spLocks noChangeShapeType="1"/>
            </p:cNvSpPr>
            <p:nvPr/>
          </p:nvSpPr>
          <p:spPr bwMode="auto">
            <a:xfrm>
              <a:off x="884" y="1309"/>
              <a:ext cx="0" cy="313"/>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3200"/>
            </a:p>
          </p:txBody>
        </p:sp>
      </p:grpSp>
      <p:sp>
        <p:nvSpPr>
          <p:cNvPr id="68613" name="Rectangle 7"/>
          <p:cNvSpPr>
            <a:spLocks noGrp="1" noChangeArrowheads="1"/>
          </p:cNvSpPr>
          <p:nvPr>
            <p:ph type="title"/>
          </p:nvPr>
        </p:nvSpPr>
        <p:spPr/>
        <p:txBody>
          <a:bodyPr>
            <a:normAutofit/>
          </a:bodyPr>
          <a:lstStyle/>
          <a:p>
            <a:pPr eaLnBrk="1" hangingPunct="1"/>
            <a:r>
              <a:rPr lang="en-US" dirty="0" smtClean="0"/>
              <a:t>Transcription Factors</a:t>
            </a:r>
          </a:p>
        </p:txBody>
      </p:sp>
      <p:grpSp>
        <p:nvGrpSpPr>
          <p:cNvPr id="68614" name="Group 8"/>
          <p:cNvGrpSpPr>
            <a:grpSpLocks/>
          </p:cNvGrpSpPr>
          <p:nvPr/>
        </p:nvGrpSpPr>
        <p:grpSpPr bwMode="auto">
          <a:xfrm>
            <a:off x="0" y="2362200"/>
            <a:ext cx="8531225" cy="573088"/>
            <a:chOff x="0" y="1488"/>
            <a:chExt cx="5374" cy="361"/>
          </a:xfrm>
        </p:grpSpPr>
        <p:sp>
          <p:nvSpPr>
            <p:cNvPr id="68681" name="Line 9"/>
            <p:cNvSpPr>
              <a:spLocks noChangeShapeType="1"/>
            </p:cNvSpPr>
            <p:nvPr/>
          </p:nvSpPr>
          <p:spPr bwMode="auto">
            <a:xfrm>
              <a:off x="658" y="1667"/>
              <a:ext cx="4716" cy="0"/>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82" name="Rectangle 10"/>
            <p:cNvSpPr>
              <a:spLocks noChangeArrowheads="1"/>
            </p:cNvSpPr>
            <p:nvPr/>
          </p:nvSpPr>
          <p:spPr bwMode="auto">
            <a:xfrm>
              <a:off x="0" y="1488"/>
              <a:ext cx="663" cy="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r>
                <a:rPr lang="en-US" sz="3200" b="1" dirty="0"/>
                <a:t>DNA</a:t>
              </a:r>
            </a:p>
          </p:txBody>
        </p:sp>
      </p:grpSp>
      <p:sp>
        <p:nvSpPr>
          <p:cNvPr id="68622" name="Rectangle 23"/>
          <p:cNvSpPr>
            <a:spLocks noChangeArrowheads="1"/>
          </p:cNvSpPr>
          <p:nvPr/>
        </p:nvSpPr>
        <p:spPr bwMode="auto">
          <a:xfrm>
            <a:off x="5057775" y="2509838"/>
            <a:ext cx="290513" cy="271462"/>
          </a:xfrm>
          <a:prstGeom prst="rect">
            <a:avLst/>
          </a:prstGeom>
          <a:solidFill>
            <a:schemeClr val="accent1"/>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68623" name="Rectangle 24"/>
          <p:cNvSpPr>
            <a:spLocks noChangeArrowheads="1"/>
          </p:cNvSpPr>
          <p:nvPr/>
        </p:nvSpPr>
        <p:spPr bwMode="auto">
          <a:xfrm>
            <a:off x="6511925" y="2509838"/>
            <a:ext cx="1500188" cy="271462"/>
          </a:xfrm>
          <a:prstGeom prst="rect">
            <a:avLst/>
          </a:prstGeom>
          <a:solidFill>
            <a:schemeClr val="accent1"/>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68624" name="Rectangle 25"/>
          <p:cNvSpPr>
            <a:spLocks noChangeArrowheads="1"/>
          </p:cNvSpPr>
          <p:nvPr/>
        </p:nvSpPr>
        <p:spPr bwMode="auto">
          <a:xfrm>
            <a:off x="2844800" y="2509838"/>
            <a:ext cx="420688" cy="271462"/>
          </a:xfrm>
          <a:prstGeom prst="rect">
            <a:avLst/>
          </a:prstGeom>
          <a:solidFill>
            <a:schemeClr val="accent2">
              <a:lumMod val="50000"/>
            </a:schemeClr>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68625" name="Rectangle 26"/>
          <p:cNvSpPr>
            <a:spLocks noChangeArrowheads="1"/>
          </p:cNvSpPr>
          <p:nvPr/>
        </p:nvSpPr>
        <p:spPr bwMode="auto">
          <a:xfrm>
            <a:off x="7593013" y="2509838"/>
            <a:ext cx="419100" cy="271462"/>
          </a:xfrm>
          <a:prstGeom prst="rect">
            <a:avLst/>
          </a:prstGeom>
          <a:solidFill>
            <a:schemeClr val="accent2">
              <a:lumMod val="50000"/>
            </a:schemeClr>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68629" name="Rectangle 31"/>
          <p:cNvSpPr>
            <a:spLocks noChangeArrowheads="1"/>
          </p:cNvSpPr>
          <p:nvPr/>
        </p:nvSpPr>
        <p:spPr bwMode="auto">
          <a:xfrm>
            <a:off x="5348288" y="2509838"/>
            <a:ext cx="1162050" cy="271462"/>
          </a:xfrm>
          <a:prstGeom prst="rect">
            <a:avLst/>
          </a:prstGeom>
          <a:solidFill>
            <a:schemeClr val="bg2"/>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68630" name="Rectangle 32"/>
          <p:cNvSpPr>
            <a:spLocks noChangeArrowheads="1"/>
          </p:cNvSpPr>
          <p:nvPr/>
        </p:nvSpPr>
        <p:spPr bwMode="auto">
          <a:xfrm>
            <a:off x="3762375" y="2509838"/>
            <a:ext cx="1295400" cy="271462"/>
          </a:xfrm>
          <a:prstGeom prst="rect">
            <a:avLst/>
          </a:prstGeom>
          <a:solidFill>
            <a:schemeClr val="bg2"/>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68632" name="Rectangle 22"/>
          <p:cNvSpPr>
            <a:spLocks noChangeArrowheads="1"/>
          </p:cNvSpPr>
          <p:nvPr/>
        </p:nvSpPr>
        <p:spPr bwMode="auto">
          <a:xfrm>
            <a:off x="3273425" y="2509838"/>
            <a:ext cx="490538" cy="271462"/>
          </a:xfrm>
          <a:prstGeom prst="rect">
            <a:avLst/>
          </a:prstGeom>
          <a:solidFill>
            <a:schemeClr val="accent1"/>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grpSp>
        <p:nvGrpSpPr>
          <p:cNvPr id="326782" name="Group 126"/>
          <p:cNvGrpSpPr>
            <a:grpSpLocks/>
          </p:cNvGrpSpPr>
          <p:nvPr/>
        </p:nvGrpSpPr>
        <p:grpSpPr bwMode="auto">
          <a:xfrm>
            <a:off x="65088" y="2647950"/>
            <a:ext cx="9078913" cy="2995613"/>
            <a:chOff x="41" y="1668"/>
            <a:chExt cx="5719" cy="1887"/>
          </a:xfrm>
        </p:grpSpPr>
        <p:sp>
          <p:nvSpPr>
            <p:cNvPr id="68634" name="Line 62"/>
            <p:cNvSpPr>
              <a:spLocks noChangeAspect="1" noChangeShapeType="1"/>
            </p:cNvSpPr>
            <p:nvPr/>
          </p:nvSpPr>
          <p:spPr bwMode="auto">
            <a:xfrm>
              <a:off x="251" y="3481"/>
              <a:ext cx="550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a:endParaRPr lang="en-US" sz="2800"/>
            </a:p>
          </p:txBody>
        </p:sp>
        <p:sp>
          <p:nvSpPr>
            <p:cNvPr id="68635" name="Oval 63"/>
            <p:cNvSpPr>
              <a:spLocks noChangeArrowheads="1"/>
            </p:cNvSpPr>
            <p:nvPr/>
          </p:nvSpPr>
          <p:spPr bwMode="auto">
            <a:xfrm>
              <a:off x="1754" y="3234"/>
              <a:ext cx="292" cy="234"/>
            </a:xfrm>
            <a:prstGeom prst="ellipse">
              <a:avLst/>
            </a:prstGeom>
            <a:solidFill>
              <a:schemeClr val="accent1"/>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US" sz="2800"/>
            </a:p>
          </p:txBody>
        </p:sp>
        <p:sp>
          <p:nvSpPr>
            <p:cNvPr id="68636" name="Rectangle 64"/>
            <p:cNvSpPr>
              <a:spLocks noChangeAspect="1" noChangeArrowheads="1"/>
            </p:cNvSpPr>
            <p:nvPr/>
          </p:nvSpPr>
          <p:spPr bwMode="auto">
            <a:xfrm>
              <a:off x="1703" y="3060"/>
              <a:ext cx="401" cy="16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0487" tIns="44450" rIns="90487" bIns="4445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80000"/>
                </a:lnSpc>
              </a:pPr>
              <a:r>
                <a:rPr lang="en-US" sz="1400" b="1">
                  <a:latin typeface="Helvetica" panose="020B0604020202020204" pitchFamily="34" charset="0"/>
                </a:rPr>
                <a:t>NFAT</a:t>
              </a:r>
            </a:p>
          </p:txBody>
        </p:sp>
        <p:sp>
          <p:nvSpPr>
            <p:cNvPr id="68637" name="Rectangle 65"/>
            <p:cNvSpPr>
              <a:spLocks noChangeAspect="1" noChangeArrowheads="1"/>
            </p:cNvSpPr>
            <p:nvPr/>
          </p:nvSpPr>
          <p:spPr bwMode="auto">
            <a:xfrm>
              <a:off x="3156" y="3036"/>
              <a:ext cx="421" cy="16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0487" tIns="44450" rIns="90487" bIns="4445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80000"/>
                </a:lnSpc>
              </a:pPr>
              <a:r>
                <a:rPr lang="en-US" sz="1400" b="1">
                  <a:latin typeface="Helvetica" panose="020B0604020202020204" pitchFamily="34" charset="0"/>
                </a:rPr>
                <a:t>Y2 Y1</a:t>
              </a:r>
            </a:p>
          </p:txBody>
        </p:sp>
        <p:sp>
          <p:nvSpPr>
            <p:cNvPr id="68638" name="Rectangle 66"/>
            <p:cNvSpPr>
              <a:spLocks noChangeAspect="1" noChangeArrowheads="1"/>
            </p:cNvSpPr>
            <p:nvPr/>
          </p:nvSpPr>
          <p:spPr bwMode="auto">
            <a:xfrm>
              <a:off x="4143" y="3036"/>
              <a:ext cx="401" cy="16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0487" tIns="44450" rIns="90487" bIns="4445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80000"/>
                </a:lnSpc>
              </a:pPr>
              <a:r>
                <a:rPr lang="en-US" sz="1400" b="1">
                  <a:latin typeface="Helvetica" panose="020B0604020202020204" pitchFamily="34" charset="0"/>
                </a:rPr>
                <a:t>NFAT</a:t>
              </a:r>
            </a:p>
          </p:txBody>
        </p:sp>
        <p:sp>
          <p:nvSpPr>
            <p:cNvPr id="68639" name="Oval 67"/>
            <p:cNvSpPr>
              <a:spLocks noChangeArrowheads="1"/>
            </p:cNvSpPr>
            <p:nvPr/>
          </p:nvSpPr>
          <p:spPr bwMode="auto">
            <a:xfrm>
              <a:off x="4202" y="3234"/>
              <a:ext cx="291" cy="234"/>
            </a:xfrm>
            <a:prstGeom prst="ellipse">
              <a:avLst/>
            </a:prstGeom>
            <a:solidFill>
              <a:schemeClr val="accent1"/>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US" sz="2800"/>
            </a:p>
          </p:txBody>
        </p:sp>
        <p:sp>
          <p:nvSpPr>
            <p:cNvPr id="68640" name="Oval 68"/>
            <p:cNvSpPr>
              <a:spLocks noChangeArrowheads="1"/>
            </p:cNvSpPr>
            <p:nvPr/>
          </p:nvSpPr>
          <p:spPr bwMode="auto">
            <a:xfrm>
              <a:off x="3198" y="3212"/>
              <a:ext cx="145" cy="234"/>
            </a:xfrm>
            <a:prstGeom prst="ellipse">
              <a:avLst/>
            </a:prstGeom>
            <a:solidFill>
              <a:schemeClr val="accent2"/>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US" sz="2800"/>
            </a:p>
          </p:txBody>
        </p:sp>
        <p:sp>
          <p:nvSpPr>
            <p:cNvPr id="68641" name="Oval 69"/>
            <p:cNvSpPr>
              <a:spLocks noChangeArrowheads="1"/>
            </p:cNvSpPr>
            <p:nvPr/>
          </p:nvSpPr>
          <p:spPr bwMode="auto">
            <a:xfrm>
              <a:off x="3405" y="3212"/>
              <a:ext cx="145" cy="234"/>
            </a:xfrm>
            <a:prstGeom prst="ellipse">
              <a:avLst/>
            </a:prstGeom>
            <a:solidFill>
              <a:schemeClr val="accent2"/>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US" sz="2800"/>
            </a:p>
          </p:txBody>
        </p:sp>
        <p:sp>
          <p:nvSpPr>
            <p:cNvPr id="68642" name="Rectangle 70"/>
            <p:cNvSpPr>
              <a:spLocks noChangeAspect="1" noChangeArrowheads="1"/>
            </p:cNvSpPr>
            <p:nvPr/>
          </p:nvSpPr>
          <p:spPr bwMode="auto">
            <a:xfrm>
              <a:off x="3464" y="3144"/>
              <a:ext cx="373" cy="16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0487" tIns="44450" rIns="90487" bIns="4445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80000"/>
                </a:lnSpc>
              </a:pPr>
              <a:r>
                <a:rPr lang="en-US" sz="1400" b="1">
                  <a:latin typeface="Helvetica" panose="020B0604020202020204" pitchFamily="34" charset="0"/>
                </a:rPr>
                <a:t>AP-1</a:t>
              </a:r>
            </a:p>
          </p:txBody>
        </p:sp>
        <p:sp>
          <p:nvSpPr>
            <p:cNvPr id="68643" name="Rectangle 71"/>
            <p:cNvSpPr>
              <a:spLocks noChangeArrowheads="1"/>
            </p:cNvSpPr>
            <p:nvPr/>
          </p:nvSpPr>
          <p:spPr bwMode="auto">
            <a:xfrm>
              <a:off x="4417" y="3113"/>
              <a:ext cx="37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1400" b="1">
                  <a:latin typeface="Helvetica" panose="020B0604020202020204" pitchFamily="34" charset="0"/>
                </a:rPr>
                <a:t>AP-1</a:t>
              </a:r>
            </a:p>
          </p:txBody>
        </p:sp>
        <p:grpSp>
          <p:nvGrpSpPr>
            <p:cNvPr id="68644" name="Group 73"/>
            <p:cNvGrpSpPr>
              <a:grpSpLocks/>
            </p:cNvGrpSpPr>
            <p:nvPr/>
          </p:nvGrpSpPr>
          <p:grpSpPr bwMode="auto">
            <a:xfrm>
              <a:off x="3564" y="3329"/>
              <a:ext cx="151" cy="139"/>
              <a:chOff x="3305" y="2274"/>
              <a:chExt cx="79" cy="152"/>
            </a:xfrm>
          </p:grpSpPr>
          <p:sp>
            <p:nvSpPr>
              <p:cNvPr id="68679" name="Oval 74"/>
              <p:cNvSpPr>
                <a:spLocks noChangeArrowheads="1"/>
              </p:cNvSpPr>
              <p:nvPr/>
            </p:nvSpPr>
            <p:spPr bwMode="auto">
              <a:xfrm>
                <a:off x="3305" y="2274"/>
                <a:ext cx="47" cy="152"/>
              </a:xfrm>
              <a:prstGeom prst="ellipse">
                <a:avLst/>
              </a:prstGeom>
              <a:solidFill>
                <a:schemeClr val="hlink"/>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US" sz="2800"/>
              </a:p>
            </p:txBody>
          </p:sp>
          <p:sp>
            <p:nvSpPr>
              <p:cNvPr id="68680" name="Oval 75"/>
              <p:cNvSpPr>
                <a:spLocks noChangeArrowheads="1"/>
              </p:cNvSpPr>
              <p:nvPr/>
            </p:nvSpPr>
            <p:spPr bwMode="auto">
              <a:xfrm>
                <a:off x="3337" y="2274"/>
                <a:ext cx="47" cy="152"/>
              </a:xfrm>
              <a:prstGeom prst="ellipse">
                <a:avLst/>
              </a:prstGeom>
              <a:solidFill>
                <a:schemeClr val="hlink"/>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US" sz="2800"/>
              </a:p>
            </p:txBody>
          </p:sp>
        </p:grpSp>
        <p:grpSp>
          <p:nvGrpSpPr>
            <p:cNvPr id="68645" name="Group 76"/>
            <p:cNvGrpSpPr>
              <a:grpSpLocks/>
            </p:cNvGrpSpPr>
            <p:nvPr/>
          </p:nvGrpSpPr>
          <p:grpSpPr bwMode="auto">
            <a:xfrm>
              <a:off x="4535" y="3329"/>
              <a:ext cx="151" cy="139"/>
              <a:chOff x="3305" y="2274"/>
              <a:chExt cx="79" cy="152"/>
            </a:xfrm>
          </p:grpSpPr>
          <p:sp>
            <p:nvSpPr>
              <p:cNvPr id="68677" name="Oval 77"/>
              <p:cNvSpPr>
                <a:spLocks noChangeArrowheads="1"/>
              </p:cNvSpPr>
              <p:nvPr/>
            </p:nvSpPr>
            <p:spPr bwMode="auto">
              <a:xfrm>
                <a:off x="3305" y="2274"/>
                <a:ext cx="47" cy="152"/>
              </a:xfrm>
              <a:prstGeom prst="ellipse">
                <a:avLst/>
              </a:prstGeom>
              <a:solidFill>
                <a:schemeClr val="hlink"/>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US" sz="2800"/>
              </a:p>
            </p:txBody>
          </p:sp>
          <p:sp>
            <p:nvSpPr>
              <p:cNvPr id="68678" name="Oval 78"/>
              <p:cNvSpPr>
                <a:spLocks noChangeArrowheads="1"/>
              </p:cNvSpPr>
              <p:nvPr/>
            </p:nvSpPr>
            <p:spPr bwMode="auto">
              <a:xfrm>
                <a:off x="3337" y="2274"/>
                <a:ext cx="47" cy="152"/>
              </a:xfrm>
              <a:prstGeom prst="ellipse">
                <a:avLst/>
              </a:prstGeom>
              <a:solidFill>
                <a:schemeClr val="hlink"/>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US" sz="2800"/>
              </a:p>
            </p:txBody>
          </p:sp>
        </p:grpSp>
        <p:grpSp>
          <p:nvGrpSpPr>
            <p:cNvPr id="68646" name="Group 79"/>
            <p:cNvGrpSpPr>
              <a:grpSpLocks/>
            </p:cNvGrpSpPr>
            <p:nvPr/>
          </p:nvGrpSpPr>
          <p:grpSpPr bwMode="auto">
            <a:xfrm>
              <a:off x="3003" y="3329"/>
              <a:ext cx="152" cy="139"/>
              <a:chOff x="3305" y="2274"/>
              <a:chExt cx="79" cy="152"/>
            </a:xfrm>
          </p:grpSpPr>
          <p:sp>
            <p:nvSpPr>
              <p:cNvPr id="68675" name="Oval 80"/>
              <p:cNvSpPr>
                <a:spLocks noChangeArrowheads="1"/>
              </p:cNvSpPr>
              <p:nvPr/>
            </p:nvSpPr>
            <p:spPr bwMode="auto">
              <a:xfrm>
                <a:off x="3305" y="2274"/>
                <a:ext cx="47" cy="152"/>
              </a:xfrm>
              <a:prstGeom prst="ellipse">
                <a:avLst/>
              </a:prstGeom>
              <a:solidFill>
                <a:schemeClr val="hlink"/>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US" sz="2800"/>
              </a:p>
            </p:txBody>
          </p:sp>
          <p:sp>
            <p:nvSpPr>
              <p:cNvPr id="68676" name="Oval 81"/>
              <p:cNvSpPr>
                <a:spLocks noChangeArrowheads="1"/>
              </p:cNvSpPr>
              <p:nvPr/>
            </p:nvSpPr>
            <p:spPr bwMode="auto">
              <a:xfrm>
                <a:off x="3337" y="2274"/>
                <a:ext cx="47" cy="152"/>
              </a:xfrm>
              <a:prstGeom prst="ellipse">
                <a:avLst/>
              </a:prstGeom>
              <a:solidFill>
                <a:schemeClr val="hlink"/>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US" sz="2800"/>
              </a:p>
            </p:txBody>
          </p:sp>
        </p:grpSp>
        <p:sp>
          <p:nvSpPr>
            <p:cNvPr id="68647" name="Rectangle 82"/>
            <p:cNvSpPr>
              <a:spLocks noChangeAspect="1" noChangeArrowheads="1"/>
            </p:cNvSpPr>
            <p:nvPr/>
          </p:nvSpPr>
          <p:spPr bwMode="auto">
            <a:xfrm>
              <a:off x="2878" y="3146"/>
              <a:ext cx="373" cy="16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0487" tIns="44450" rIns="90487" bIns="4445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80000"/>
                </a:lnSpc>
              </a:pPr>
              <a:r>
                <a:rPr lang="en-US" sz="1400" b="1">
                  <a:latin typeface="Helvetica" panose="020B0604020202020204" pitchFamily="34" charset="0"/>
                </a:rPr>
                <a:t>AP-2</a:t>
              </a:r>
            </a:p>
          </p:txBody>
        </p:sp>
        <p:sp>
          <p:nvSpPr>
            <p:cNvPr id="68648" name="Line 92"/>
            <p:cNvSpPr>
              <a:spLocks noChangeAspect="1" noChangeShapeType="1"/>
            </p:cNvSpPr>
            <p:nvPr/>
          </p:nvSpPr>
          <p:spPr bwMode="auto">
            <a:xfrm flipV="1">
              <a:off x="1700" y="2935"/>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a:endParaRPr lang="en-US" sz="2800"/>
            </a:p>
          </p:txBody>
        </p:sp>
        <p:sp>
          <p:nvSpPr>
            <p:cNvPr id="68649" name="Line 93"/>
            <p:cNvSpPr>
              <a:spLocks noChangeAspect="1" noChangeShapeType="1"/>
            </p:cNvSpPr>
            <p:nvPr/>
          </p:nvSpPr>
          <p:spPr bwMode="auto">
            <a:xfrm flipV="1">
              <a:off x="3541" y="2935"/>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a:endParaRPr lang="en-US" sz="2800"/>
            </a:p>
          </p:txBody>
        </p:sp>
        <p:sp>
          <p:nvSpPr>
            <p:cNvPr id="68650" name="Rectangle 94"/>
            <p:cNvSpPr>
              <a:spLocks noChangeAspect="1" noChangeArrowheads="1"/>
            </p:cNvSpPr>
            <p:nvPr/>
          </p:nvSpPr>
          <p:spPr bwMode="auto">
            <a:xfrm>
              <a:off x="3370" y="2758"/>
              <a:ext cx="340" cy="19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0487" tIns="44450" rIns="90487" bIns="4445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1400" b="1">
                  <a:latin typeface="Helvetica" panose="020B0604020202020204" pitchFamily="34" charset="0"/>
                </a:rPr>
                <a:t>-200</a:t>
              </a:r>
            </a:p>
          </p:txBody>
        </p:sp>
        <p:sp>
          <p:nvSpPr>
            <p:cNvPr id="68651" name="Line 95"/>
            <p:cNvSpPr>
              <a:spLocks noChangeAspect="1" noChangeShapeType="1"/>
            </p:cNvSpPr>
            <p:nvPr/>
          </p:nvSpPr>
          <p:spPr bwMode="auto">
            <a:xfrm flipV="1">
              <a:off x="4458" y="2935"/>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a:endParaRPr lang="en-US" sz="2800"/>
            </a:p>
          </p:txBody>
        </p:sp>
        <p:sp>
          <p:nvSpPr>
            <p:cNvPr id="68652" name="Rectangle 96"/>
            <p:cNvSpPr>
              <a:spLocks noChangeAspect="1" noChangeArrowheads="1"/>
            </p:cNvSpPr>
            <p:nvPr/>
          </p:nvSpPr>
          <p:spPr bwMode="auto">
            <a:xfrm>
              <a:off x="4287" y="2758"/>
              <a:ext cx="340" cy="19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0487" tIns="44450" rIns="90487" bIns="4445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1400" b="1">
                  <a:latin typeface="Helvetica" panose="020B0604020202020204" pitchFamily="34" charset="0"/>
                </a:rPr>
                <a:t>-150</a:t>
              </a:r>
            </a:p>
          </p:txBody>
        </p:sp>
        <p:sp>
          <p:nvSpPr>
            <p:cNvPr id="68653" name="Rectangle 97"/>
            <p:cNvSpPr>
              <a:spLocks noChangeAspect="1" noChangeArrowheads="1"/>
            </p:cNvSpPr>
            <p:nvPr/>
          </p:nvSpPr>
          <p:spPr bwMode="auto">
            <a:xfrm>
              <a:off x="5208" y="2758"/>
              <a:ext cx="340" cy="19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0487" tIns="44450" rIns="90487" bIns="4445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1400" b="1">
                  <a:latin typeface="Helvetica" panose="020B0604020202020204" pitchFamily="34" charset="0"/>
                </a:rPr>
                <a:t>-100</a:t>
              </a:r>
            </a:p>
          </p:txBody>
        </p:sp>
        <p:sp>
          <p:nvSpPr>
            <p:cNvPr id="68654" name="Line 98"/>
            <p:cNvSpPr>
              <a:spLocks noChangeAspect="1" noChangeShapeType="1"/>
            </p:cNvSpPr>
            <p:nvPr/>
          </p:nvSpPr>
          <p:spPr bwMode="auto">
            <a:xfrm flipV="1">
              <a:off x="5378" y="2935"/>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a:endParaRPr lang="en-US" sz="2800"/>
            </a:p>
          </p:txBody>
        </p:sp>
        <p:sp>
          <p:nvSpPr>
            <p:cNvPr id="68655" name="Rectangle 99"/>
            <p:cNvSpPr>
              <a:spLocks noChangeAspect="1" noChangeArrowheads="1"/>
            </p:cNvSpPr>
            <p:nvPr/>
          </p:nvSpPr>
          <p:spPr bwMode="auto">
            <a:xfrm>
              <a:off x="1534" y="2758"/>
              <a:ext cx="340" cy="19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0487" tIns="44450" rIns="90487" bIns="4445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1400" b="1" dirty="0">
                  <a:latin typeface="Helvetica" panose="020B0604020202020204" pitchFamily="34" charset="0"/>
                </a:rPr>
                <a:t>-300</a:t>
              </a:r>
            </a:p>
          </p:txBody>
        </p:sp>
        <p:sp>
          <p:nvSpPr>
            <p:cNvPr id="68656" name="Rectangle 100"/>
            <p:cNvSpPr>
              <a:spLocks noChangeAspect="1" noChangeArrowheads="1"/>
            </p:cNvSpPr>
            <p:nvPr/>
          </p:nvSpPr>
          <p:spPr bwMode="auto">
            <a:xfrm>
              <a:off x="2450" y="2758"/>
              <a:ext cx="340" cy="19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0487" tIns="44450" rIns="90487" bIns="4445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1400" b="1">
                  <a:latin typeface="Helvetica" panose="020B0604020202020204" pitchFamily="34" charset="0"/>
                </a:rPr>
                <a:t>-250</a:t>
              </a:r>
            </a:p>
          </p:txBody>
        </p:sp>
        <p:sp>
          <p:nvSpPr>
            <p:cNvPr id="68657" name="Line 101"/>
            <p:cNvSpPr>
              <a:spLocks noChangeAspect="1" noChangeShapeType="1"/>
            </p:cNvSpPr>
            <p:nvPr/>
          </p:nvSpPr>
          <p:spPr bwMode="auto">
            <a:xfrm flipV="1">
              <a:off x="2620" y="2935"/>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a:endParaRPr lang="en-US" sz="2800"/>
            </a:p>
          </p:txBody>
        </p:sp>
        <p:sp>
          <p:nvSpPr>
            <p:cNvPr id="68658" name="Rectangle 104"/>
            <p:cNvSpPr>
              <a:spLocks noChangeAspect="1" noChangeArrowheads="1"/>
            </p:cNvSpPr>
            <p:nvPr/>
          </p:nvSpPr>
          <p:spPr bwMode="auto">
            <a:xfrm>
              <a:off x="41" y="2758"/>
              <a:ext cx="403" cy="19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0487" tIns="44450" rIns="90487" bIns="4445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1400" b="1">
                  <a:latin typeface="Helvetica" panose="020B0604020202020204" pitchFamily="34" charset="0"/>
                </a:rPr>
                <a:t>-6800</a:t>
              </a:r>
            </a:p>
          </p:txBody>
        </p:sp>
        <p:sp>
          <p:nvSpPr>
            <p:cNvPr id="68659" name="Line 105"/>
            <p:cNvSpPr>
              <a:spLocks noChangeAspect="1" noChangeShapeType="1"/>
            </p:cNvSpPr>
            <p:nvPr/>
          </p:nvSpPr>
          <p:spPr bwMode="auto">
            <a:xfrm flipV="1">
              <a:off x="243" y="2935"/>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a:endParaRPr lang="en-US" sz="2800"/>
            </a:p>
          </p:txBody>
        </p:sp>
        <p:sp>
          <p:nvSpPr>
            <p:cNvPr id="68660" name="Freeform 109"/>
            <p:cNvSpPr>
              <a:spLocks/>
            </p:cNvSpPr>
            <p:nvPr/>
          </p:nvSpPr>
          <p:spPr bwMode="auto">
            <a:xfrm>
              <a:off x="258" y="1668"/>
              <a:ext cx="5496" cy="1806"/>
            </a:xfrm>
            <a:custGeom>
              <a:avLst/>
              <a:gdLst>
                <a:gd name="T0" fmla="*/ 0 w 5496"/>
                <a:gd name="T1" fmla="*/ 1806 h 1806"/>
                <a:gd name="T2" fmla="*/ 408 w 5496"/>
                <a:gd name="T3" fmla="*/ 0 h 1806"/>
                <a:gd name="T4" fmla="*/ 1536 w 5496"/>
                <a:gd name="T5" fmla="*/ 0 h 1806"/>
                <a:gd name="T6" fmla="*/ 5496 w 5496"/>
                <a:gd name="T7" fmla="*/ 1806 h 18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96" h="1806">
                  <a:moveTo>
                    <a:pt x="0" y="1806"/>
                  </a:moveTo>
                  <a:lnTo>
                    <a:pt x="408" y="0"/>
                  </a:lnTo>
                  <a:lnTo>
                    <a:pt x="1536" y="0"/>
                  </a:lnTo>
                  <a:lnTo>
                    <a:pt x="5496" y="1806"/>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800"/>
            </a:p>
          </p:txBody>
        </p:sp>
        <p:sp>
          <p:nvSpPr>
            <p:cNvPr id="68661" name="Oval 111"/>
            <p:cNvSpPr>
              <a:spLocks noChangeArrowheads="1"/>
            </p:cNvSpPr>
            <p:nvPr/>
          </p:nvSpPr>
          <p:spPr bwMode="auto">
            <a:xfrm>
              <a:off x="848" y="3234"/>
              <a:ext cx="292" cy="234"/>
            </a:xfrm>
            <a:prstGeom prst="ellipse">
              <a:avLst/>
            </a:prstGeom>
            <a:solidFill>
              <a:schemeClr val="accent1"/>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US" sz="2800"/>
            </a:p>
          </p:txBody>
        </p:sp>
        <p:sp>
          <p:nvSpPr>
            <p:cNvPr id="68662" name="Oval 112"/>
            <p:cNvSpPr>
              <a:spLocks noChangeArrowheads="1"/>
            </p:cNvSpPr>
            <p:nvPr/>
          </p:nvSpPr>
          <p:spPr bwMode="auto">
            <a:xfrm>
              <a:off x="687" y="3234"/>
              <a:ext cx="146" cy="234"/>
            </a:xfrm>
            <a:prstGeom prst="ellipse">
              <a:avLst/>
            </a:prstGeom>
            <a:solidFill>
              <a:schemeClr val="bg2"/>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US" sz="2800"/>
            </a:p>
          </p:txBody>
        </p:sp>
        <p:sp>
          <p:nvSpPr>
            <p:cNvPr id="68663" name="Rectangle 113"/>
            <p:cNvSpPr>
              <a:spLocks noChangeAspect="1" noChangeArrowheads="1"/>
            </p:cNvSpPr>
            <p:nvPr/>
          </p:nvSpPr>
          <p:spPr bwMode="auto">
            <a:xfrm>
              <a:off x="827" y="3060"/>
              <a:ext cx="401" cy="16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0487" tIns="44450" rIns="90487" bIns="4445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80000"/>
                </a:lnSpc>
              </a:pPr>
              <a:r>
                <a:rPr lang="en-US" sz="1400" b="1">
                  <a:latin typeface="Helvetica" panose="020B0604020202020204" pitchFamily="34" charset="0"/>
                </a:rPr>
                <a:t>NFAT</a:t>
              </a:r>
            </a:p>
          </p:txBody>
        </p:sp>
        <p:sp>
          <p:nvSpPr>
            <p:cNvPr id="68664" name="Line 114"/>
            <p:cNvSpPr>
              <a:spLocks noChangeAspect="1" noChangeShapeType="1"/>
            </p:cNvSpPr>
            <p:nvPr/>
          </p:nvSpPr>
          <p:spPr bwMode="auto">
            <a:xfrm flipV="1">
              <a:off x="692" y="2935"/>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a:endParaRPr lang="en-US" sz="2800"/>
            </a:p>
          </p:txBody>
        </p:sp>
        <p:sp>
          <p:nvSpPr>
            <p:cNvPr id="68665" name="Rectangle 115"/>
            <p:cNvSpPr>
              <a:spLocks noChangeAspect="1" noChangeArrowheads="1"/>
            </p:cNvSpPr>
            <p:nvPr/>
          </p:nvSpPr>
          <p:spPr bwMode="auto">
            <a:xfrm>
              <a:off x="526" y="2758"/>
              <a:ext cx="340" cy="19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0487" tIns="44450" rIns="90487" bIns="4445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1400" b="1">
                  <a:latin typeface="Helvetica" panose="020B0604020202020204" pitchFamily="34" charset="0"/>
                </a:rPr>
                <a:t>-800</a:t>
              </a:r>
            </a:p>
          </p:txBody>
        </p:sp>
        <p:grpSp>
          <p:nvGrpSpPr>
            <p:cNvPr id="68666" name="Group 123"/>
            <p:cNvGrpSpPr>
              <a:grpSpLocks/>
            </p:cNvGrpSpPr>
            <p:nvPr/>
          </p:nvGrpSpPr>
          <p:grpSpPr bwMode="auto">
            <a:xfrm>
              <a:off x="320" y="3407"/>
              <a:ext cx="223" cy="148"/>
              <a:chOff x="320" y="3407"/>
              <a:chExt cx="223" cy="148"/>
            </a:xfrm>
          </p:grpSpPr>
          <p:sp>
            <p:nvSpPr>
              <p:cNvPr id="68672" name="Line 116"/>
              <p:cNvSpPr>
                <a:spLocks noChangeAspect="1" noChangeShapeType="1"/>
              </p:cNvSpPr>
              <p:nvPr/>
            </p:nvSpPr>
            <p:spPr bwMode="auto">
              <a:xfrm>
                <a:off x="399" y="3481"/>
                <a:ext cx="67" cy="0"/>
              </a:xfrm>
              <a:prstGeom prst="line">
                <a:avLst/>
              </a:prstGeom>
              <a:noFill/>
              <a:ln w="38100">
                <a:pattFill prst="pct25">
                  <a:fgClr>
                    <a:srgbClr val="6600CC"/>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a:endParaRPr lang="en-US" sz="2800"/>
              </a:p>
            </p:txBody>
          </p:sp>
          <p:sp>
            <p:nvSpPr>
              <p:cNvPr id="68673" name="Line 118"/>
              <p:cNvSpPr>
                <a:spLocks noChangeShapeType="1"/>
              </p:cNvSpPr>
              <p:nvPr/>
            </p:nvSpPr>
            <p:spPr bwMode="auto">
              <a:xfrm flipH="1">
                <a:off x="320" y="3407"/>
                <a:ext cx="148"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a:p>
            </p:txBody>
          </p:sp>
          <p:sp>
            <p:nvSpPr>
              <p:cNvPr id="68674" name="Line 120"/>
              <p:cNvSpPr>
                <a:spLocks noChangeShapeType="1"/>
              </p:cNvSpPr>
              <p:nvPr/>
            </p:nvSpPr>
            <p:spPr bwMode="auto">
              <a:xfrm flipH="1">
                <a:off x="395" y="3407"/>
                <a:ext cx="148"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a:p>
            </p:txBody>
          </p:sp>
        </p:grpSp>
        <p:grpSp>
          <p:nvGrpSpPr>
            <p:cNvPr id="68667" name="Group 122"/>
            <p:cNvGrpSpPr>
              <a:grpSpLocks/>
            </p:cNvGrpSpPr>
            <p:nvPr/>
          </p:nvGrpSpPr>
          <p:grpSpPr bwMode="auto">
            <a:xfrm>
              <a:off x="1334" y="3407"/>
              <a:ext cx="223" cy="148"/>
              <a:chOff x="1334" y="3407"/>
              <a:chExt cx="223" cy="148"/>
            </a:xfrm>
          </p:grpSpPr>
          <p:sp>
            <p:nvSpPr>
              <p:cNvPr id="68669" name="Line 121"/>
              <p:cNvSpPr>
                <a:spLocks noChangeAspect="1" noChangeShapeType="1"/>
              </p:cNvSpPr>
              <p:nvPr/>
            </p:nvSpPr>
            <p:spPr bwMode="auto">
              <a:xfrm>
                <a:off x="1411" y="3481"/>
                <a:ext cx="67"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a:endParaRPr lang="en-US" sz="2800"/>
              </a:p>
            </p:txBody>
          </p:sp>
          <p:sp>
            <p:nvSpPr>
              <p:cNvPr id="68670" name="Line 84"/>
              <p:cNvSpPr>
                <a:spLocks noChangeShapeType="1"/>
              </p:cNvSpPr>
              <p:nvPr/>
            </p:nvSpPr>
            <p:spPr bwMode="auto">
              <a:xfrm flipH="1">
                <a:off x="1334" y="3407"/>
                <a:ext cx="148"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a:p>
            </p:txBody>
          </p:sp>
          <p:sp>
            <p:nvSpPr>
              <p:cNvPr id="68671" name="Line 86"/>
              <p:cNvSpPr>
                <a:spLocks noChangeShapeType="1"/>
              </p:cNvSpPr>
              <p:nvPr/>
            </p:nvSpPr>
            <p:spPr bwMode="auto">
              <a:xfrm flipH="1">
                <a:off x="1409" y="3407"/>
                <a:ext cx="148"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a:p>
            </p:txBody>
          </p:sp>
        </p:grpSp>
        <p:sp>
          <p:nvSpPr>
            <p:cNvPr id="68668" name="Rectangle 125"/>
            <p:cNvSpPr>
              <a:spLocks noChangeAspect="1" noChangeArrowheads="1"/>
            </p:cNvSpPr>
            <p:nvPr/>
          </p:nvSpPr>
          <p:spPr bwMode="auto">
            <a:xfrm>
              <a:off x="518" y="3060"/>
              <a:ext cx="410" cy="16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0487" tIns="44450" rIns="90487" bIns="4445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80000"/>
                </a:lnSpc>
              </a:pPr>
              <a:r>
                <a:rPr lang="en-US" sz="1400" b="1">
                  <a:latin typeface="Helvetica" panose="020B0604020202020204" pitchFamily="34" charset="0"/>
                </a:rPr>
                <a:t>NF</a:t>
              </a:r>
              <a:r>
                <a:rPr lang="en-US" sz="1400" b="1">
                  <a:latin typeface="Symbol" panose="05050102010706020507" pitchFamily="18" charset="2"/>
                </a:rPr>
                <a:t>k</a:t>
              </a:r>
              <a:r>
                <a:rPr lang="en-US" sz="1400" b="1">
                  <a:latin typeface="Helvetica" panose="020B0604020202020204" pitchFamily="34" charset="0"/>
                </a:rPr>
                <a:t>B</a:t>
              </a:r>
            </a:p>
          </p:txBody>
        </p:sp>
      </p:grpSp>
      <p:grpSp>
        <p:nvGrpSpPr>
          <p:cNvPr id="65" name="Group 71"/>
          <p:cNvGrpSpPr>
            <a:grpSpLocks/>
          </p:cNvGrpSpPr>
          <p:nvPr/>
        </p:nvGrpSpPr>
        <p:grpSpPr bwMode="auto">
          <a:xfrm>
            <a:off x="3523007" y="1313656"/>
            <a:ext cx="3563938" cy="1081088"/>
            <a:chOff x="2031" y="852"/>
            <a:chExt cx="2245" cy="681"/>
          </a:xfrm>
        </p:grpSpPr>
        <p:sp>
          <p:nvSpPr>
            <p:cNvPr id="70" name="Rectangle 11"/>
            <p:cNvSpPr>
              <a:spLocks noChangeArrowheads="1"/>
            </p:cNvSpPr>
            <p:nvPr/>
          </p:nvSpPr>
          <p:spPr bwMode="auto">
            <a:xfrm>
              <a:off x="2665" y="852"/>
              <a:ext cx="79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2800" b="1" dirty="0"/>
                <a:t>Exons</a:t>
              </a:r>
            </a:p>
          </p:txBody>
        </p:sp>
        <p:sp>
          <p:nvSpPr>
            <p:cNvPr id="71" name="Line 22"/>
            <p:cNvSpPr>
              <a:spLocks noChangeShapeType="1"/>
            </p:cNvSpPr>
            <p:nvPr/>
          </p:nvSpPr>
          <p:spPr bwMode="auto">
            <a:xfrm>
              <a:off x="2031" y="1220"/>
              <a:ext cx="0" cy="313"/>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a:p>
          </p:txBody>
        </p:sp>
        <p:sp>
          <p:nvSpPr>
            <p:cNvPr id="72" name="Line 23"/>
            <p:cNvSpPr>
              <a:spLocks noChangeShapeType="1"/>
            </p:cNvSpPr>
            <p:nvPr/>
          </p:nvSpPr>
          <p:spPr bwMode="auto">
            <a:xfrm>
              <a:off x="3061" y="1220"/>
              <a:ext cx="0" cy="313"/>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a:p>
          </p:txBody>
        </p:sp>
        <p:sp>
          <p:nvSpPr>
            <p:cNvPr id="73" name="Line 24"/>
            <p:cNvSpPr>
              <a:spLocks noChangeShapeType="1"/>
            </p:cNvSpPr>
            <p:nvPr/>
          </p:nvSpPr>
          <p:spPr bwMode="auto">
            <a:xfrm>
              <a:off x="4276" y="1220"/>
              <a:ext cx="0" cy="313"/>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up)">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26658"/>
                                        </p:tgtEl>
                                        <p:attrNameLst>
                                          <p:attrName>style.visibility</p:attrName>
                                        </p:attrNameLst>
                                      </p:cBhvr>
                                      <p:to>
                                        <p:strVal val="visible"/>
                                      </p:to>
                                    </p:set>
                                    <p:animEffect transition="in" filter="wipe(up)">
                                      <p:cBhvr>
                                        <p:cTn id="12" dur="500"/>
                                        <p:tgtEl>
                                          <p:spTgt spid="326658"/>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 fill="hold" nodeType="clickEffect">
                                  <p:stCondLst>
                                    <p:cond delay="0"/>
                                  </p:stCondLst>
                                  <p:childTnLst>
                                    <p:set>
                                      <p:cBhvr>
                                        <p:cTn id="16" dur="1" fill="hold">
                                          <p:stCondLst>
                                            <p:cond delay="0"/>
                                          </p:stCondLst>
                                        </p:cTn>
                                        <p:tgtEl>
                                          <p:spTgt spid="326782"/>
                                        </p:tgtEl>
                                        <p:attrNameLst>
                                          <p:attrName>style.visibility</p:attrName>
                                        </p:attrNameLst>
                                      </p:cBhvr>
                                      <p:to>
                                        <p:strVal val="visible"/>
                                      </p:to>
                                    </p:set>
                                    <p:anim calcmode="lin" valueType="num">
                                      <p:cBhvr>
                                        <p:cTn id="17" dur="500" fill="hold"/>
                                        <p:tgtEl>
                                          <p:spTgt spid="326782"/>
                                        </p:tgtEl>
                                        <p:attrNameLst>
                                          <p:attrName>ppt_x</p:attrName>
                                        </p:attrNameLst>
                                      </p:cBhvr>
                                      <p:tavLst>
                                        <p:tav tm="0">
                                          <p:val>
                                            <p:strVal val="#ppt_x"/>
                                          </p:val>
                                        </p:tav>
                                        <p:tav tm="100000">
                                          <p:val>
                                            <p:strVal val="#ppt_x"/>
                                          </p:val>
                                        </p:tav>
                                      </p:tavLst>
                                    </p:anim>
                                    <p:anim calcmode="lin" valueType="num">
                                      <p:cBhvr>
                                        <p:cTn id="18" dur="500" fill="hold"/>
                                        <p:tgtEl>
                                          <p:spTgt spid="326782"/>
                                        </p:tgtEl>
                                        <p:attrNameLst>
                                          <p:attrName>ppt_y</p:attrName>
                                        </p:attrNameLst>
                                      </p:cBhvr>
                                      <p:tavLst>
                                        <p:tav tm="0">
                                          <p:val>
                                            <p:strVal val="#ppt_y-#ppt_h/2"/>
                                          </p:val>
                                        </p:tav>
                                        <p:tav tm="100000">
                                          <p:val>
                                            <p:strVal val="#ppt_y"/>
                                          </p:val>
                                        </p:tav>
                                      </p:tavLst>
                                    </p:anim>
                                    <p:anim calcmode="lin" valueType="num">
                                      <p:cBhvr>
                                        <p:cTn id="19" dur="500" fill="hold"/>
                                        <p:tgtEl>
                                          <p:spTgt spid="326782"/>
                                        </p:tgtEl>
                                        <p:attrNameLst>
                                          <p:attrName>ppt_w</p:attrName>
                                        </p:attrNameLst>
                                      </p:cBhvr>
                                      <p:tavLst>
                                        <p:tav tm="0">
                                          <p:val>
                                            <p:strVal val="#ppt_w"/>
                                          </p:val>
                                        </p:tav>
                                        <p:tav tm="100000">
                                          <p:val>
                                            <p:strVal val="#ppt_w"/>
                                          </p:val>
                                        </p:tav>
                                      </p:tavLst>
                                    </p:anim>
                                    <p:anim calcmode="lin" valueType="num">
                                      <p:cBhvr>
                                        <p:cTn id="20" dur="500" fill="hold"/>
                                        <p:tgtEl>
                                          <p:spTgt spid="3267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Genome-Wide Transcription Factor Binding Sites</a:t>
            </a:r>
            <a:endParaRPr lang="en-US" dirty="0"/>
          </a:p>
        </p:txBody>
      </p:sp>
      <p:sp>
        <p:nvSpPr>
          <p:cNvPr id="3" name="Content Placeholder 2"/>
          <p:cNvSpPr>
            <a:spLocks noGrp="1"/>
          </p:cNvSpPr>
          <p:nvPr>
            <p:ph idx="1"/>
          </p:nvPr>
        </p:nvSpPr>
        <p:spPr/>
        <p:txBody>
          <a:bodyPr/>
          <a:lstStyle/>
          <a:p>
            <a:r>
              <a:rPr lang="en-US" dirty="0" smtClean="0"/>
              <a:t>Used enzyme </a:t>
            </a:r>
            <a:r>
              <a:rPr lang="en-US" dirty="0" err="1" smtClean="0"/>
              <a:t>DNase</a:t>
            </a:r>
            <a:r>
              <a:rPr lang="en-US" dirty="0" smtClean="0"/>
              <a:t> I</a:t>
            </a:r>
          </a:p>
          <a:p>
            <a:r>
              <a:rPr lang="en-US" dirty="0" smtClean="0"/>
              <a:t>Digested DNA from 81 different cell lines</a:t>
            </a:r>
          </a:p>
          <a:p>
            <a:r>
              <a:rPr lang="en-US" dirty="0" smtClean="0"/>
              <a:t>Sequenced and mapped the location of all TF binding sites</a:t>
            </a:r>
            <a:endParaRPr lang="en-US" dirty="0"/>
          </a:p>
        </p:txBody>
      </p:sp>
      <p:grpSp>
        <p:nvGrpSpPr>
          <p:cNvPr id="35" name="Group 34"/>
          <p:cNvGrpSpPr/>
          <p:nvPr/>
        </p:nvGrpSpPr>
        <p:grpSpPr>
          <a:xfrm>
            <a:off x="6727850" y="5860905"/>
            <a:ext cx="1023037" cy="798657"/>
            <a:chOff x="6771810" y="5860905"/>
            <a:chExt cx="1023037" cy="798657"/>
          </a:xfrm>
        </p:grpSpPr>
        <p:grpSp>
          <p:nvGrpSpPr>
            <p:cNvPr id="11" name="Group 10"/>
            <p:cNvGrpSpPr/>
            <p:nvPr/>
          </p:nvGrpSpPr>
          <p:grpSpPr>
            <a:xfrm>
              <a:off x="6972616" y="5860905"/>
              <a:ext cx="612634" cy="553998"/>
              <a:chOff x="7816678" y="3161666"/>
              <a:chExt cx="612634" cy="553998"/>
            </a:xfrm>
          </p:grpSpPr>
          <p:sp>
            <p:nvSpPr>
              <p:cNvPr id="9" name="Rectangle 8"/>
              <p:cNvSpPr/>
              <p:nvPr/>
            </p:nvSpPr>
            <p:spPr>
              <a:xfrm>
                <a:off x="7816678" y="3367454"/>
                <a:ext cx="603842" cy="25521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8" name="Group 7"/>
              <p:cNvGrpSpPr/>
              <p:nvPr/>
            </p:nvGrpSpPr>
            <p:grpSpPr>
              <a:xfrm>
                <a:off x="7825470" y="3161666"/>
                <a:ext cx="603842" cy="553998"/>
                <a:chOff x="7702378" y="3188043"/>
                <a:chExt cx="603842" cy="553998"/>
              </a:xfrm>
            </p:grpSpPr>
            <p:sp>
              <p:nvSpPr>
                <p:cNvPr id="5" name="TextBox 4"/>
                <p:cNvSpPr txBox="1"/>
                <p:nvPr/>
              </p:nvSpPr>
              <p:spPr>
                <a:xfrm>
                  <a:off x="7702378" y="3188043"/>
                  <a:ext cx="256480" cy="553998"/>
                </a:xfrm>
                <a:prstGeom prst="rect">
                  <a:avLst/>
                </a:prstGeom>
                <a:noFill/>
              </p:spPr>
              <p:txBody>
                <a:bodyPr wrap="none" lIns="0" tIns="0" rIns="0" bIns="0" rtlCol="0">
                  <a:spAutoFit/>
                </a:bodyPr>
                <a:lstStyle/>
                <a:p>
                  <a:r>
                    <a:rPr lang="en-US" sz="3600" dirty="0" smtClean="0"/>
                    <a:t>»</a:t>
                  </a:r>
                  <a:endParaRPr lang="en-US" sz="3600" dirty="0"/>
                </a:p>
              </p:txBody>
            </p:sp>
            <p:sp>
              <p:nvSpPr>
                <p:cNvPr id="6" name="TextBox 5"/>
                <p:cNvSpPr txBox="1"/>
                <p:nvPr/>
              </p:nvSpPr>
              <p:spPr>
                <a:xfrm>
                  <a:off x="7876059" y="3188043"/>
                  <a:ext cx="256480" cy="553998"/>
                </a:xfrm>
                <a:prstGeom prst="rect">
                  <a:avLst/>
                </a:prstGeom>
                <a:noFill/>
              </p:spPr>
              <p:txBody>
                <a:bodyPr wrap="none" lIns="0" tIns="0" rIns="0" bIns="0" rtlCol="0">
                  <a:spAutoFit/>
                </a:bodyPr>
                <a:lstStyle/>
                <a:p>
                  <a:r>
                    <a:rPr lang="en-US" sz="3600" dirty="0" smtClean="0"/>
                    <a:t>»</a:t>
                  </a:r>
                  <a:endParaRPr lang="en-US" sz="3600" dirty="0"/>
                </a:p>
              </p:txBody>
            </p:sp>
            <p:sp>
              <p:nvSpPr>
                <p:cNvPr id="7" name="TextBox 6"/>
                <p:cNvSpPr txBox="1"/>
                <p:nvPr/>
              </p:nvSpPr>
              <p:spPr>
                <a:xfrm>
                  <a:off x="8049740" y="3188043"/>
                  <a:ext cx="256480" cy="553998"/>
                </a:xfrm>
                <a:prstGeom prst="rect">
                  <a:avLst/>
                </a:prstGeom>
                <a:noFill/>
              </p:spPr>
              <p:txBody>
                <a:bodyPr wrap="none" lIns="0" tIns="0" rIns="0" bIns="0" rtlCol="0">
                  <a:spAutoFit/>
                </a:bodyPr>
                <a:lstStyle/>
                <a:p>
                  <a:r>
                    <a:rPr lang="en-US" sz="3600" dirty="0" smtClean="0"/>
                    <a:t>»</a:t>
                  </a:r>
                  <a:endParaRPr lang="en-US" sz="3600" dirty="0"/>
                </a:p>
              </p:txBody>
            </p:sp>
          </p:grpSp>
        </p:grpSp>
        <p:sp>
          <p:nvSpPr>
            <p:cNvPr id="12" name="TextBox 11"/>
            <p:cNvSpPr txBox="1"/>
            <p:nvPr/>
          </p:nvSpPr>
          <p:spPr>
            <a:xfrm>
              <a:off x="6771810" y="6197897"/>
              <a:ext cx="1023037" cy="461665"/>
            </a:xfrm>
            <a:prstGeom prst="rect">
              <a:avLst/>
            </a:prstGeom>
            <a:noFill/>
          </p:spPr>
          <p:txBody>
            <a:bodyPr wrap="none" rtlCol="0">
              <a:spAutoFit/>
            </a:bodyPr>
            <a:lstStyle/>
            <a:p>
              <a:pPr algn="ctr"/>
              <a:r>
                <a:rPr lang="en-US" b="1" dirty="0" smtClean="0">
                  <a:solidFill>
                    <a:schemeClr val="accent3"/>
                  </a:solidFill>
                </a:rPr>
                <a:t>NRSF</a:t>
              </a:r>
              <a:endParaRPr lang="en-US" b="1" dirty="0">
                <a:solidFill>
                  <a:schemeClr val="accent3"/>
                </a:solidFill>
              </a:endParaRPr>
            </a:p>
          </p:txBody>
        </p:sp>
      </p:grpSp>
      <p:grpSp>
        <p:nvGrpSpPr>
          <p:cNvPr id="20" name="Group 19"/>
          <p:cNvGrpSpPr/>
          <p:nvPr/>
        </p:nvGrpSpPr>
        <p:grpSpPr>
          <a:xfrm>
            <a:off x="4337656" y="5860905"/>
            <a:ext cx="800220" cy="798657"/>
            <a:chOff x="4988287" y="5984916"/>
            <a:chExt cx="800220" cy="798657"/>
          </a:xfrm>
        </p:grpSpPr>
        <p:sp>
          <p:nvSpPr>
            <p:cNvPr id="14" name="Rectangle 13"/>
            <p:cNvSpPr/>
            <p:nvPr/>
          </p:nvSpPr>
          <p:spPr>
            <a:xfrm>
              <a:off x="5091484" y="6190704"/>
              <a:ext cx="603842" cy="25521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6" name="TextBox 15"/>
            <p:cNvSpPr txBox="1"/>
            <p:nvPr/>
          </p:nvSpPr>
          <p:spPr>
            <a:xfrm flipH="1">
              <a:off x="5100276" y="5984916"/>
              <a:ext cx="256480" cy="553998"/>
            </a:xfrm>
            <a:prstGeom prst="rect">
              <a:avLst/>
            </a:prstGeom>
            <a:noFill/>
          </p:spPr>
          <p:txBody>
            <a:bodyPr wrap="none" lIns="0" tIns="0" rIns="0" bIns="0" rtlCol="0">
              <a:spAutoFit/>
            </a:bodyPr>
            <a:lstStyle/>
            <a:p>
              <a:r>
                <a:rPr lang="en-US" sz="3600" dirty="0" smtClean="0"/>
                <a:t>«</a:t>
              </a:r>
              <a:endParaRPr lang="en-US" sz="3600" dirty="0"/>
            </a:p>
          </p:txBody>
        </p:sp>
        <p:sp>
          <p:nvSpPr>
            <p:cNvPr id="17" name="TextBox 16"/>
            <p:cNvSpPr txBox="1"/>
            <p:nvPr/>
          </p:nvSpPr>
          <p:spPr>
            <a:xfrm flipH="1">
              <a:off x="5273957" y="5984916"/>
              <a:ext cx="256480" cy="553998"/>
            </a:xfrm>
            <a:prstGeom prst="rect">
              <a:avLst/>
            </a:prstGeom>
            <a:noFill/>
          </p:spPr>
          <p:txBody>
            <a:bodyPr wrap="none" lIns="0" tIns="0" rIns="0" bIns="0" rtlCol="0">
              <a:spAutoFit/>
            </a:bodyPr>
            <a:lstStyle/>
            <a:p>
              <a:r>
                <a:rPr lang="en-US" sz="3600" dirty="0"/>
                <a:t>«</a:t>
              </a:r>
            </a:p>
          </p:txBody>
        </p:sp>
        <p:sp>
          <p:nvSpPr>
            <p:cNvPr id="18" name="TextBox 17"/>
            <p:cNvSpPr txBox="1"/>
            <p:nvPr/>
          </p:nvSpPr>
          <p:spPr>
            <a:xfrm flipH="1">
              <a:off x="5447638" y="5984916"/>
              <a:ext cx="256480" cy="553998"/>
            </a:xfrm>
            <a:prstGeom prst="rect">
              <a:avLst/>
            </a:prstGeom>
            <a:noFill/>
          </p:spPr>
          <p:txBody>
            <a:bodyPr wrap="none" lIns="0" tIns="0" rIns="0" bIns="0" rtlCol="0">
              <a:spAutoFit/>
            </a:bodyPr>
            <a:lstStyle/>
            <a:p>
              <a:r>
                <a:rPr lang="en-US" sz="3600" dirty="0"/>
                <a:t>«</a:t>
              </a:r>
            </a:p>
          </p:txBody>
        </p:sp>
        <p:sp>
          <p:nvSpPr>
            <p:cNvPr id="19" name="TextBox 18"/>
            <p:cNvSpPr txBox="1"/>
            <p:nvPr/>
          </p:nvSpPr>
          <p:spPr>
            <a:xfrm>
              <a:off x="4988287" y="6321908"/>
              <a:ext cx="800220" cy="461665"/>
            </a:xfrm>
            <a:prstGeom prst="rect">
              <a:avLst/>
            </a:prstGeom>
            <a:noFill/>
          </p:spPr>
          <p:txBody>
            <a:bodyPr wrap="none" rtlCol="0">
              <a:spAutoFit/>
            </a:bodyPr>
            <a:lstStyle/>
            <a:p>
              <a:pPr algn="ctr"/>
              <a:r>
                <a:rPr lang="en-US" b="1" dirty="0" smtClean="0">
                  <a:solidFill>
                    <a:schemeClr val="accent6"/>
                  </a:solidFill>
                </a:rPr>
                <a:t>USF</a:t>
              </a:r>
              <a:endParaRPr lang="en-US" b="1" dirty="0">
                <a:solidFill>
                  <a:schemeClr val="accent6"/>
                </a:solidFill>
              </a:endParaRPr>
            </a:p>
          </p:txBody>
        </p:sp>
      </p:grpSp>
      <p:grpSp>
        <p:nvGrpSpPr>
          <p:cNvPr id="27" name="Group 26"/>
          <p:cNvGrpSpPr/>
          <p:nvPr/>
        </p:nvGrpSpPr>
        <p:grpSpPr>
          <a:xfrm>
            <a:off x="3700672" y="5857294"/>
            <a:ext cx="766557" cy="798657"/>
            <a:chOff x="1937640" y="6029400"/>
            <a:chExt cx="766557" cy="798657"/>
          </a:xfrm>
        </p:grpSpPr>
        <p:sp>
          <p:nvSpPr>
            <p:cNvPr id="22" name="Rectangle 21"/>
            <p:cNvSpPr/>
            <p:nvPr/>
          </p:nvSpPr>
          <p:spPr>
            <a:xfrm>
              <a:off x="2040857" y="6235188"/>
              <a:ext cx="548640" cy="2552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3" name="TextBox 22"/>
            <p:cNvSpPr txBox="1"/>
            <p:nvPr/>
          </p:nvSpPr>
          <p:spPr>
            <a:xfrm flipH="1">
              <a:off x="2014481" y="6029400"/>
              <a:ext cx="256480" cy="553998"/>
            </a:xfrm>
            <a:prstGeom prst="rect">
              <a:avLst/>
            </a:prstGeom>
            <a:noFill/>
          </p:spPr>
          <p:txBody>
            <a:bodyPr wrap="none" lIns="0" tIns="0" rIns="0" bIns="0" rtlCol="0">
              <a:spAutoFit/>
            </a:bodyPr>
            <a:lstStyle/>
            <a:p>
              <a:r>
                <a:rPr lang="en-US" sz="3600" dirty="0" smtClean="0"/>
                <a:t>«</a:t>
              </a:r>
              <a:endParaRPr lang="en-US" sz="3600" dirty="0"/>
            </a:p>
          </p:txBody>
        </p:sp>
        <p:sp>
          <p:nvSpPr>
            <p:cNvPr id="24" name="TextBox 23"/>
            <p:cNvSpPr txBox="1"/>
            <p:nvPr/>
          </p:nvSpPr>
          <p:spPr>
            <a:xfrm flipH="1">
              <a:off x="2188162" y="6029400"/>
              <a:ext cx="256480" cy="553998"/>
            </a:xfrm>
            <a:prstGeom prst="rect">
              <a:avLst/>
            </a:prstGeom>
            <a:noFill/>
          </p:spPr>
          <p:txBody>
            <a:bodyPr wrap="none" lIns="0" tIns="0" rIns="0" bIns="0" rtlCol="0">
              <a:spAutoFit/>
            </a:bodyPr>
            <a:lstStyle/>
            <a:p>
              <a:r>
                <a:rPr lang="en-US" sz="3600" dirty="0"/>
                <a:t>«</a:t>
              </a:r>
            </a:p>
          </p:txBody>
        </p:sp>
        <p:sp>
          <p:nvSpPr>
            <p:cNvPr id="25" name="TextBox 24"/>
            <p:cNvSpPr txBox="1"/>
            <p:nvPr/>
          </p:nvSpPr>
          <p:spPr>
            <a:xfrm flipH="1">
              <a:off x="2361843" y="6029400"/>
              <a:ext cx="256480" cy="553998"/>
            </a:xfrm>
            <a:prstGeom prst="rect">
              <a:avLst/>
            </a:prstGeom>
            <a:noFill/>
          </p:spPr>
          <p:txBody>
            <a:bodyPr wrap="none" lIns="0" tIns="0" rIns="0" bIns="0" rtlCol="0">
              <a:spAutoFit/>
            </a:bodyPr>
            <a:lstStyle/>
            <a:p>
              <a:r>
                <a:rPr lang="en-US" sz="3600" dirty="0"/>
                <a:t>«</a:t>
              </a:r>
            </a:p>
          </p:txBody>
        </p:sp>
        <p:sp>
          <p:nvSpPr>
            <p:cNvPr id="26" name="TextBox 25"/>
            <p:cNvSpPr txBox="1"/>
            <p:nvPr/>
          </p:nvSpPr>
          <p:spPr>
            <a:xfrm>
              <a:off x="1937640" y="6366392"/>
              <a:ext cx="766557" cy="461665"/>
            </a:xfrm>
            <a:prstGeom prst="rect">
              <a:avLst/>
            </a:prstGeom>
            <a:noFill/>
          </p:spPr>
          <p:txBody>
            <a:bodyPr wrap="none" rtlCol="0">
              <a:spAutoFit/>
            </a:bodyPr>
            <a:lstStyle/>
            <a:p>
              <a:pPr algn="ctr"/>
              <a:r>
                <a:rPr lang="en-US" b="1" dirty="0" smtClean="0">
                  <a:solidFill>
                    <a:schemeClr val="accent5"/>
                  </a:solidFill>
                </a:rPr>
                <a:t>SP1</a:t>
              </a:r>
              <a:endParaRPr lang="en-US" b="1" dirty="0">
                <a:solidFill>
                  <a:schemeClr val="accent5"/>
                </a:solidFill>
              </a:endParaRPr>
            </a:p>
          </p:txBody>
        </p:sp>
      </p:grpSp>
      <p:grpSp>
        <p:nvGrpSpPr>
          <p:cNvPr id="28" name="Group 27"/>
          <p:cNvGrpSpPr/>
          <p:nvPr/>
        </p:nvGrpSpPr>
        <p:grpSpPr>
          <a:xfrm>
            <a:off x="3133242" y="5857294"/>
            <a:ext cx="766557" cy="798657"/>
            <a:chOff x="1937640" y="6029400"/>
            <a:chExt cx="766557" cy="798657"/>
          </a:xfrm>
        </p:grpSpPr>
        <p:sp>
          <p:nvSpPr>
            <p:cNvPr id="29" name="Rectangle 28"/>
            <p:cNvSpPr/>
            <p:nvPr/>
          </p:nvSpPr>
          <p:spPr>
            <a:xfrm>
              <a:off x="2040857" y="6235188"/>
              <a:ext cx="548640" cy="2552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0" name="TextBox 29"/>
            <p:cNvSpPr txBox="1"/>
            <p:nvPr/>
          </p:nvSpPr>
          <p:spPr>
            <a:xfrm flipH="1">
              <a:off x="2014481" y="6029400"/>
              <a:ext cx="256480" cy="553998"/>
            </a:xfrm>
            <a:prstGeom prst="rect">
              <a:avLst/>
            </a:prstGeom>
            <a:noFill/>
          </p:spPr>
          <p:txBody>
            <a:bodyPr wrap="none" lIns="0" tIns="0" rIns="0" bIns="0" rtlCol="0">
              <a:spAutoFit/>
            </a:bodyPr>
            <a:lstStyle/>
            <a:p>
              <a:r>
                <a:rPr lang="en-US" sz="3600" dirty="0" smtClean="0"/>
                <a:t>«</a:t>
              </a:r>
              <a:endParaRPr lang="en-US" sz="3600" dirty="0"/>
            </a:p>
          </p:txBody>
        </p:sp>
        <p:sp>
          <p:nvSpPr>
            <p:cNvPr id="31" name="TextBox 30"/>
            <p:cNvSpPr txBox="1"/>
            <p:nvPr/>
          </p:nvSpPr>
          <p:spPr>
            <a:xfrm flipH="1">
              <a:off x="2188162" y="6029400"/>
              <a:ext cx="256480" cy="553998"/>
            </a:xfrm>
            <a:prstGeom prst="rect">
              <a:avLst/>
            </a:prstGeom>
            <a:noFill/>
          </p:spPr>
          <p:txBody>
            <a:bodyPr wrap="none" lIns="0" tIns="0" rIns="0" bIns="0" rtlCol="0">
              <a:spAutoFit/>
            </a:bodyPr>
            <a:lstStyle/>
            <a:p>
              <a:r>
                <a:rPr lang="en-US" sz="3600" dirty="0"/>
                <a:t>«</a:t>
              </a:r>
            </a:p>
          </p:txBody>
        </p:sp>
        <p:sp>
          <p:nvSpPr>
            <p:cNvPr id="32" name="TextBox 31"/>
            <p:cNvSpPr txBox="1"/>
            <p:nvPr/>
          </p:nvSpPr>
          <p:spPr>
            <a:xfrm flipH="1">
              <a:off x="2361843" y="6029400"/>
              <a:ext cx="256480" cy="553998"/>
            </a:xfrm>
            <a:prstGeom prst="rect">
              <a:avLst/>
            </a:prstGeom>
            <a:noFill/>
          </p:spPr>
          <p:txBody>
            <a:bodyPr wrap="none" lIns="0" tIns="0" rIns="0" bIns="0" rtlCol="0">
              <a:spAutoFit/>
            </a:bodyPr>
            <a:lstStyle/>
            <a:p>
              <a:r>
                <a:rPr lang="en-US" sz="3600" dirty="0"/>
                <a:t>«</a:t>
              </a:r>
            </a:p>
          </p:txBody>
        </p:sp>
        <p:sp>
          <p:nvSpPr>
            <p:cNvPr id="33" name="TextBox 32"/>
            <p:cNvSpPr txBox="1"/>
            <p:nvPr/>
          </p:nvSpPr>
          <p:spPr>
            <a:xfrm>
              <a:off x="1937640" y="6366392"/>
              <a:ext cx="766557" cy="461665"/>
            </a:xfrm>
            <a:prstGeom prst="rect">
              <a:avLst/>
            </a:prstGeom>
            <a:noFill/>
          </p:spPr>
          <p:txBody>
            <a:bodyPr wrap="none" rtlCol="0">
              <a:spAutoFit/>
            </a:bodyPr>
            <a:lstStyle/>
            <a:p>
              <a:pPr algn="ctr"/>
              <a:r>
                <a:rPr lang="en-US" b="1" dirty="0" smtClean="0">
                  <a:solidFill>
                    <a:schemeClr val="accent5"/>
                  </a:solidFill>
                </a:rPr>
                <a:t>SP1</a:t>
              </a:r>
              <a:endParaRPr lang="en-US" b="1" dirty="0">
                <a:solidFill>
                  <a:schemeClr val="accent5"/>
                </a:solidFill>
              </a:endParaRPr>
            </a:p>
          </p:txBody>
        </p:sp>
      </p:grpSp>
      <p:grpSp>
        <p:nvGrpSpPr>
          <p:cNvPr id="37" name="Group 36"/>
          <p:cNvGrpSpPr/>
          <p:nvPr/>
        </p:nvGrpSpPr>
        <p:grpSpPr>
          <a:xfrm>
            <a:off x="-116031" y="4847139"/>
            <a:ext cx="9260030" cy="1384995"/>
            <a:chOff x="-116031" y="4847139"/>
            <a:chExt cx="9260030" cy="1384995"/>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p:blipFill>
          <p:spPr>
            <a:xfrm>
              <a:off x="2954214" y="4908683"/>
              <a:ext cx="6189785" cy="1158009"/>
            </a:xfrm>
            <a:prstGeom prst="rect">
              <a:avLst/>
            </a:prstGeom>
          </p:spPr>
        </p:pic>
        <p:sp>
          <p:nvSpPr>
            <p:cNvPr id="34" name="TextBox 33"/>
            <p:cNvSpPr txBox="1"/>
            <p:nvPr/>
          </p:nvSpPr>
          <p:spPr>
            <a:xfrm>
              <a:off x="-116031" y="4847139"/>
              <a:ext cx="3124637" cy="1384995"/>
            </a:xfrm>
            <a:prstGeom prst="rect">
              <a:avLst/>
            </a:prstGeom>
            <a:noFill/>
          </p:spPr>
          <p:txBody>
            <a:bodyPr wrap="none" rtlCol="0">
              <a:spAutoFit/>
            </a:bodyPr>
            <a:lstStyle/>
            <a:p>
              <a:pPr algn="r"/>
              <a:r>
                <a:rPr lang="en-US" sz="2800" b="1" dirty="0" err="1" smtClean="0"/>
                <a:t>DNase</a:t>
              </a:r>
              <a:r>
                <a:rPr lang="en-US" sz="2800" b="1" dirty="0" smtClean="0"/>
                <a:t> I cleavage</a:t>
              </a:r>
            </a:p>
            <a:p>
              <a:pPr algn="r"/>
              <a:r>
                <a:rPr lang="en-US" sz="2800" b="1" dirty="0" smtClean="0"/>
                <a:t>per nucleotide</a:t>
              </a:r>
            </a:p>
            <a:p>
              <a:pPr algn="r"/>
              <a:r>
                <a:rPr lang="en-US" sz="2800" b="1" dirty="0" smtClean="0"/>
                <a:t>(PLBD2 gene)</a:t>
              </a:r>
              <a:endParaRPr lang="en-US" sz="2800" b="1" dirty="0"/>
            </a:p>
          </p:txBody>
        </p:sp>
      </p:grpSp>
    </p:spTree>
    <p:extLst>
      <p:ext uri="{BB962C8B-B14F-4D97-AF65-F5344CB8AC3E}">
        <p14:creationId xmlns:p14="http://schemas.microsoft.com/office/powerpoint/2010/main" val="360437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Duon</a:t>
            </a:r>
            <a:r>
              <a:rPr lang="en-US" dirty="0" smtClean="0"/>
              <a:t> Sequences</a:t>
            </a:r>
            <a:endParaRPr lang="en-US" dirty="0"/>
          </a:p>
        </p:txBody>
      </p:sp>
      <p:sp>
        <p:nvSpPr>
          <p:cNvPr id="3" name="Content Placeholder 2"/>
          <p:cNvSpPr>
            <a:spLocks noGrp="1"/>
          </p:cNvSpPr>
          <p:nvPr>
            <p:ph idx="1"/>
          </p:nvPr>
        </p:nvSpPr>
        <p:spPr/>
        <p:txBody>
          <a:bodyPr/>
          <a:lstStyle/>
          <a:p>
            <a:r>
              <a:rPr lang="en-US" dirty="0" smtClean="0"/>
              <a:t>86% of genes expressed at least one </a:t>
            </a:r>
            <a:r>
              <a:rPr lang="en-US" dirty="0" err="1" smtClean="0"/>
              <a:t>duon</a:t>
            </a:r>
            <a:r>
              <a:rPr lang="en-US" dirty="0" smtClean="0"/>
              <a:t> sequence</a:t>
            </a:r>
          </a:p>
          <a:p>
            <a:r>
              <a:rPr lang="en-US" dirty="0" err="1" smtClean="0"/>
              <a:t>Duons</a:t>
            </a:r>
            <a:r>
              <a:rPr lang="en-US" dirty="0" smtClean="0"/>
              <a:t> comprise 14% of all </a:t>
            </a:r>
            <a:r>
              <a:rPr lang="en-US" dirty="0" err="1" smtClean="0"/>
              <a:t>exonic</a:t>
            </a:r>
            <a:r>
              <a:rPr lang="en-US" dirty="0" smtClean="0"/>
              <a:t> coding</a:t>
            </a:r>
          </a:p>
          <a:p>
            <a:r>
              <a:rPr lang="en-US" dirty="0" smtClean="0"/>
              <a:t>Over 12 million base pairs</a:t>
            </a:r>
            <a:endParaRPr lang="en-US" dirty="0"/>
          </a:p>
        </p:txBody>
      </p:sp>
      <p:sp>
        <p:nvSpPr>
          <p:cNvPr id="4" name="TextBox 3"/>
          <p:cNvSpPr txBox="1"/>
          <p:nvPr/>
        </p:nvSpPr>
        <p:spPr>
          <a:xfrm>
            <a:off x="1643549" y="6339042"/>
            <a:ext cx="7500451" cy="523220"/>
          </a:xfrm>
          <a:prstGeom prst="rect">
            <a:avLst/>
          </a:prstGeom>
          <a:noFill/>
        </p:spPr>
        <p:txBody>
          <a:bodyPr wrap="none" rtlCol="0">
            <a:spAutoFit/>
          </a:bodyPr>
          <a:lstStyle/>
          <a:p>
            <a:pPr algn="r"/>
            <a:r>
              <a:rPr lang="en-US" sz="1400" dirty="0" smtClean="0"/>
              <a:t>Andrew </a:t>
            </a:r>
            <a:r>
              <a:rPr lang="en-US" sz="1400" dirty="0"/>
              <a:t>B. </a:t>
            </a:r>
            <a:r>
              <a:rPr lang="en-US" sz="1400" dirty="0" err="1"/>
              <a:t>Stergachis</a:t>
            </a:r>
            <a:r>
              <a:rPr lang="en-US" sz="1400" dirty="0"/>
              <a:t> et al</a:t>
            </a:r>
            <a:r>
              <a:rPr lang="en-US" sz="1400" dirty="0" smtClean="0"/>
              <a:t>. 2013. </a:t>
            </a:r>
            <a:r>
              <a:rPr lang="en-US" sz="1400" dirty="0" err="1" smtClean="0"/>
              <a:t>Exonic</a:t>
            </a:r>
            <a:r>
              <a:rPr lang="en-US" sz="1400" dirty="0" smtClean="0"/>
              <a:t> </a:t>
            </a:r>
            <a:r>
              <a:rPr lang="en-US" sz="1400" dirty="0"/>
              <a:t>Transcription Factor Binding Directs Codon </a:t>
            </a:r>
            <a:r>
              <a:rPr lang="en-US" sz="1400" dirty="0" smtClean="0"/>
              <a:t>Choice</a:t>
            </a:r>
          </a:p>
          <a:p>
            <a:pPr algn="r"/>
            <a:r>
              <a:rPr lang="en-US" sz="1400" dirty="0" smtClean="0"/>
              <a:t> and Affects </a:t>
            </a:r>
            <a:r>
              <a:rPr lang="en-US" sz="1400" dirty="0"/>
              <a:t>Protein </a:t>
            </a:r>
            <a:r>
              <a:rPr lang="en-US" sz="1400" dirty="0" smtClean="0"/>
              <a:t>Evolution. </a:t>
            </a:r>
            <a:r>
              <a:rPr lang="en-US" sz="1400" i="1" dirty="0" smtClean="0"/>
              <a:t>Science</a:t>
            </a:r>
            <a:r>
              <a:rPr lang="en-US" sz="1400" dirty="0" smtClean="0"/>
              <a:t> </a:t>
            </a:r>
            <a:r>
              <a:rPr lang="en-US" sz="1400" dirty="0"/>
              <a:t>342, </a:t>
            </a:r>
            <a:r>
              <a:rPr lang="en-US" sz="1400" dirty="0" smtClean="0"/>
              <a:t>1367.</a:t>
            </a:r>
            <a:endParaRPr lang="en-US" sz="1400" dirty="0"/>
          </a:p>
        </p:txBody>
      </p:sp>
    </p:spTree>
    <p:extLst>
      <p:ext uri="{BB962C8B-B14F-4D97-AF65-F5344CB8AC3E}">
        <p14:creationId xmlns:p14="http://schemas.microsoft.com/office/powerpoint/2010/main" val="81997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229170" y="3020074"/>
            <a:ext cx="2783134" cy="502702"/>
          </a:xfrm>
          <a:prstGeom prst="rect">
            <a:avLst/>
          </a:prstGeom>
        </p:spPr>
        <p:txBody>
          <a:bodyPr wrap="none">
            <a:spAutoFit/>
          </a:bodyPr>
          <a:lstStyle/>
          <a:p>
            <a:pPr>
              <a:lnSpc>
                <a:spcPts val="3200"/>
              </a:lnSpc>
            </a:pPr>
            <a:r>
              <a:rPr lang="en-US" b="1" dirty="0"/>
              <a:t>Protein Sequence</a:t>
            </a:r>
          </a:p>
        </p:txBody>
      </p:sp>
      <p:sp>
        <p:nvSpPr>
          <p:cNvPr id="2" name="Title 1"/>
          <p:cNvSpPr>
            <a:spLocks noGrp="1"/>
          </p:cNvSpPr>
          <p:nvPr>
            <p:ph type="title"/>
          </p:nvPr>
        </p:nvSpPr>
        <p:spPr/>
        <p:txBody>
          <a:bodyPr/>
          <a:lstStyle/>
          <a:p>
            <a:r>
              <a:rPr lang="en-US" dirty="0" smtClean="0"/>
              <a:t>Example of </a:t>
            </a:r>
            <a:r>
              <a:rPr lang="en-US" dirty="0" err="1" smtClean="0"/>
              <a:t>Duon</a:t>
            </a:r>
            <a:r>
              <a:rPr lang="en-US" dirty="0" smtClean="0"/>
              <a:t> in DNA</a:t>
            </a:r>
            <a:endParaRPr lang="en-US" dirty="0"/>
          </a:p>
        </p:txBody>
      </p:sp>
      <p:grpSp>
        <p:nvGrpSpPr>
          <p:cNvPr id="61" name="Group 60"/>
          <p:cNvGrpSpPr/>
          <p:nvPr/>
        </p:nvGrpSpPr>
        <p:grpSpPr>
          <a:xfrm>
            <a:off x="3014082" y="3058408"/>
            <a:ext cx="6078893" cy="397032"/>
            <a:chOff x="3014082" y="3058408"/>
            <a:chExt cx="6078893" cy="397032"/>
          </a:xfrm>
        </p:grpSpPr>
        <p:sp>
          <p:nvSpPr>
            <p:cNvPr id="4" name="TextBox 3"/>
            <p:cNvSpPr txBox="1"/>
            <p:nvPr/>
          </p:nvSpPr>
          <p:spPr>
            <a:xfrm>
              <a:off x="3014082"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Leu</a:t>
              </a:r>
              <a:endParaRPr lang="en-US" b="1" dirty="0">
                <a:solidFill>
                  <a:schemeClr val="bg1"/>
                </a:solidFill>
              </a:endParaRPr>
            </a:p>
          </p:txBody>
        </p:sp>
        <p:sp>
          <p:nvSpPr>
            <p:cNvPr id="5" name="TextBox 4"/>
            <p:cNvSpPr txBox="1"/>
            <p:nvPr/>
          </p:nvSpPr>
          <p:spPr>
            <a:xfrm>
              <a:off x="3622459" y="3058408"/>
              <a:ext cx="603504" cy="397032"/>
            </a:xfrm>
            <a:prstGeom prst="rect">
              <a:avLst/>
            </a:prstGeom>
            <a:solidFill>
              <a:srgbClr val="FFFF00"/>
            </a:solidFill>
          </p:spPr>
          <p:txBody>
            <a:bodyPr wrap="none" lIns="27432" tIns="0" rIns="27432" bIns="27432" rtlCol="0">
              <a:spAutoFit/>
            </a:bodyPr>
            <a:lstStyle/>
            <a:p>
              <a:pPr algn="ctr"/>
              <a:r>
                <a:rPr lang="en-US" b="1" dirty="0" err="1" smtClean="0">
                  <a:solidFill>
                    <a:schemeClr val="bg1"/>
                  </a:solidFill>
                </a:rPr>
                <a:t>Gln</a:t>
              </a:r>
              <a:endParaRPr lang="en-US" b="1" dirty="0">
                <a:solidFill>
                  <a:schemeClr val="bg1"/>
                </a:solidFill>
              </a:endParaRPr>
            </a:p>
          </p:txBody>
        </p:sp>
        <p:sp>
          <p:nvSpPr>
            <p:cNvPr id="6" name="TextBox 5"/>
            <p:cNvSpPr txBox="1"/>
            <p:nvPr/>
          </p:nvSpPr>
          <p:spPr>
            <a:xfrm>
              <a:off x="4230836"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Gln</a:t>
              </a:r>
              <a:endParaRPr lang="en-US" b="1" dirty="0">
                <a:solidFill>
                  <a:schemeClr val="bg1"/>
                </a:solidFill>
              </a:endParaRPr>
            </a:p>
          </p:txBody>
        </p:sp>
        <p:sp>
          <p:nvSpPr>
            <p:cNvPr id="7" name="TextBox 6"/>
            <p:cNvSpPr txBox="1"/>
            <p:nvPr/>
          </p:nvSpPr>
          <p:spPr>
            <a:xfrm>
              <a:off x="4839213" y="3058408"/>
              <a:ext cx="603504" cy="397032"/>
            </a:xfrm>
            <a:prstGeom prst="rect">
              <a:avLst/>
            </a:prstGeom>
            <a:solidFill>
              <a:srgbClr val="FFFF00"/>
            </a:solidFill>
          </p:spPr>
          <p:txBody>
            <a:bodyPr wrap="none" lIns="27432" tIns="0" rIns="27432" bIns="27432" rtlCol="0">
              <a:spAutoFit/>
            </a:bodyPr>
            <a:lstStyle/>
            <a:p>
              <a:pPr algn="ctr"/>
              <a:r>
                <a:rPr lang="en-US" b="1" dirty="0" smtClean="0">
                  <a:solidFill>
                    <a:schemeClr val="bg1"/>
                  </a:solidFill>
                </a:rPr>
                <a:t>Ile</a:t>
              </a:r>
              <a:endParaRPr lang="en-US" b="1" dirty="0">
                <a:solidFill>
                  <a:schemeClr val="bg1"/>
                </a:solidFill>
              </a:endParaRPr>
            </a:p>
          </p:txBody>
        </p:sp>
        <p:sp>
          <p:nvSpPr>
            <p:cNvPr id="8" name="TextBox 7"/>
            <p:cNvSpPr txBox="1"/>
            <p:nvPr/>
          </p:nvSpPr>
          <p:spPr>
            <a:xfrm>
              <a:off x="5447590"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Thr</a:t>
              </a:r>
              <a:endParaRPr lang="en-US" b="1" dirty="0">
                <a:solidFill>
                  <a:schemeClr val="bg1"/>
                </a:solidFill>
              </a:endParaRPr>
            </a:p>
          </p:txBody>
        </p:sp>
        <p:sp>
          <p:nvSpPr>
            <p:cNvPr id="9" name="TextBox 8"/>
            <p:cNvSpPr txBox="1"/>
            <p:nvPr/>
          </p:nvSpPr>
          <p:spPr>
            <a:xfrm>
              <a:off x="6055967" y="3058408"/>
              <a:ext cx="603504" cy="397032"/>
            </a:xfrm>
            <a:prstGeom prst="rect">
              <a:avLst/>
            </a:prstGeom>
            <a:solidFill>
              <a:srgbClr val="FFFF00"/>
            </a:solidFill>
          </p:spPr>
          <p:txBody>
            <a:bodyPr wrap="none" lIns="27432" tIns="0" rIns="27432" bIns="27432" rtlCol="0">
              <a:spAutoFit/>
            </a:bodyPr>
            <a:lstStyle/>
            <a:p>
              <a:pPr algn="ctr"/>
              <a:r>
                <a:rPr lang="en-US" b="1" dirty="0" err="1" smtClean="0">
                  <a:solidFill>
                    <a:schemeClr val="bg1"/>
                  </a:solidFill>
                </a:rPr>
                <a:t>Arg</a:t>
              </a:r>
              <a:endParaRPr lang="en-US" b="1" dirty="0">
                <a:solidFill>
                  <a:schemeClr val="bg1"/>
                </a:solidFill>
              </a:endParaRPr>
            </a:p>
          </p:txBody>
        </p:sp>
        <p:sp>
          <p:nvSpPr>
            <p:cNvPr id="10" name="TextBox 9"/>
            <p:cNvSpPr txBox="1"/>
            <p:nvPr/>
          </p:nvSpPr>
          <p:spPr>
            <a:xfrm>
              <a:off x="6664344"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Gly</a:t>
              </a:r>
              <a:endParaRPr lang="en-US" b="1" dirty="0">
                <a:solidFill>
                  <a:schemeClr val="bg1"/>
                </a:solidFill>
              </a:endParaRPr>
            </a:p>
          </p:txBody>
        </p:sp>
        <p:sp>
          <p:nvSpPr>
            <p:cNvPr id="11" name="TextBox 10"/>
            <p:cNvSpPr txBox="1"/>
            <p:nvPr/>
          </p:nvSpPr>
          <p:spPr>
            <a:xfrm>
              <a:off x="7272721" y="3058408"/>
              <a:ext cx="603504" cy="397032"/>
            </a:xfrm>
            <a:prstGeom prst="rect">
              <a:avLst/>
            </a:prstGeom>
            <a:solidFill>
              <a:srgbClr val="FFFF00"/>
            </a:solidFill>
          </p:spPr>
          <p:txBody>
            <a:bodyPr wrap="none" lIns="27432" tIns="0" rIns="27432" bIns="27432" rtlCol="0">
              <a:spAutoFit/>
            </a:bodyPr>
            <a:lstStyle/>
            <a:p>
              <a:pPr algn="ctr"/>
              <a:r>
                <a:rPr lang="en-US" b="1" dirty="0" err="1" smtClean="0">
                  <a:solidFill>
                    <a:schemeClr val="bg1"/>
                  </a:solidFill>
                </a:rPr>
                <a:t>Arg</a:t>
              </a:r>
              <a:endParaRPr lang="en-US" b="1" dirty="0">
                <a:solidFill>
                  <a:schemeClr val="bg1"/>
                </a:solidFill>
              </a:endParaRPr>
            </a:p>
          </p:txBody>
        </p:sp>
        <p:sp>
          <p:nvSpPr>
            <p:cNvPr id="12" name="TextBox 11"/>
            <p:cNvSpPr txBox="1"/>
            <p:nvPr/>
          </p:nvSpPr>
          <p:spPr>
            <a:xfrm>
              <a:off x="7881098"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Ser</a:t>
              </a:r>
              <a:endParaRPr lang="en-US" b="1" dirty="0">
                <a:solidFill>
                  <a:schemeClr val="bg1"/>
                </a:solidFill>
              </a:endParaRPr>
            </a:p>
          </p:txBody>
        </p:sp>
        <p:sp>
          <p:nvSpPr>
            <p:cNvPr id="13" name="TextBox 12"/>
            <p:cNvSpPr txBox="1"/>
            <p:nvPr/>
          </p:nvSpPr>
          <p:spPr>
            <a:xfrm>
              <a:off x="8489471" y="3058408"/>
              <a:ext cx="603504" cy="397032"/>
            </a:xfrm>
            <a:prstGeom prst="rect">
              <a:avLst/>
            </a:prstGeom>
            <a:solidFill>
              <a:srgbClr val="FFFF00"/>
            </a:solidFill>
          </p:spPr>
          <p:txBody>
            <a:bodyPr wrap="none" lIns="27432" tIns="0" rIns="27432" bIns="27432" rtlCol="0">
              <a:spAutoFit/>
            </a:bodyPr>
            <a:lstStyle/>
            <a:p>
              <a:pPr algn="ctr"/>
              <a:r>
                <a:rPr lang="en-US" b="1" dirty="0" err="1" smtClean="0">
                  <a:solidFill>
                    <a:schemeClr val="bg1"/>
                  </a:solidFill>
                </a:rPr>
                <a:t>Thr</a:t>
              </a:r>
              <a:endParaRPr lang="en-US" b="1" dirty="0">
                <a:solidFill>
                  <a:schemeClr val="bg1"/>
                </a:solidFill>
              </a:endParaRPr>
            </a:p>
          </p:txBody>
        </p:sp>
      </p:grpSp>
      <p:grpSp>
        <p:nvGrpSpPr>
          <p:cNvPr id="60" name="Group 59"/>
          <p:cNvGrpSpPr/>
          <p:nvPr/>
        </p:nvGrpSpPr>
        <p:grpSpPr>
          <a:xfrm>
            <a:off x="3016181" y="3453869"/>
            <a:ext cx="6084802" cy="376097"/>
            <a:chOff x="3016181" y="3453869"/>
            <a:chExt cx="6084802" cy="376097"/>
          </a:xfrm>
        </p:grpSpPr>
        <p:sp>
          <p:nvSpPr>
            <p:cNvPr id="14" name="Rectangle 13"/>
            <p:cNvSpPr/>
            <p:nvPr/>
          </p:nvSpPr>
          <p:spPr>
            <a:xfrm>
              <a:off x="3016181" y="3460634"/>
              <a:ext cx="222818" cy="369332"/>
            </a:xfrm>
            <a:prstGeom prst="rect">
              <a:avLst/>
            </a:prstGeom>
          </p:spPr>
          <p:txBody>
            <a:bodyPr wrap="none" lIns="0" tIns="0" rIns="0" bIns="0">
              <a:spAutoFit/>
            </a:bodyPr>
            <a:lstStyle/>
            <a:p>
              <a:r>
                <a:rPr lang="en-US" dirty="0" smtClean="0"/>
                <a:t>C</a:t>
              </a:r>
              <a:endParaRPr lang="en-US" dirty="0"/>
            </a:p>
          </p:txBody>
        </p:sp>
        <p:sp>
          <p:nvSpPr>
            <p:cNvPr id="15" name="Rectangle 14"/>
            <p:cNvSpPr/>
            <p:nvPr/>
          </p:nvSpPr>
          <p:spPr>
            <a:xfrm>
              <a:off x="3203944" y="3460634"/>
              <a:ext cx="187552" cy="369332"/>
            </a:xfrm>
            <a:prstGeom prst="rect">
              <a:avLst/>
            </a:prstGeom>
          </p:spPr>
          <p:txBody>
            <a:bodyPr wrap="none" lIns="0" tIns="0" rIns="0" bIns="0">
              <a:spAutoFit/>
            </a:bodyPr>
            <a:lstStyle/>
            <a:p>
              <a:r>
                <a:rPr lang="en-US" dirty="0" smtClean="0"/>
                <a:t>T</a:t>
              </a:r>
              <a:endParaRPr lang="en-US" dirty="0"/>
            </a:p>
          </p:txBody>
        </p:sp>
        <p:sp>
          <p:nvSpPr>
            <p:cNvPr id="16" name="Rectangle 15"/>
            <p:cNvSpPr/>
            <p:nvPr/>
          </p:nvSpPr>
          <p:spPr>
            <a:xfrm>
              <a:off x="3375677" y="3460634"/>
              <a:ext cx="238848" cy="369332"/>
            </a:xfrm>
            <a:prstGeom prst="rect">
              <a:avLst/>
            </a:prstGeom>
          </p:spPr>
          <p:txBody>
            <a:bodyPr wrap="none" lIns="0" tIns="0" rIns="0" bIns="0">
              <a:spAutoFit/>
            </a:bodyPr>
            <a:lstStyle/>
            <a:p>
              <a:r>
                <a:rPr lang="en-US" dirty="0" smtClean="0"/>
                <a:t>G</a:t>
              </a:r>
              <a:endParaRPr lang="en-US" dirty="0"/>
            </a:p>
          </p:txBody>
        </p:sp>
        <p:sp>
          <p:nvSpPr>
            <p:cNvPr id="17" name="Rectangle 16"/>
            <p:cNvSpPr/>
            <p:nvPr/>
          </p:nvSpPr>
          <p:spPr>
            <a:xfrm>
              <a:off x="3608231" y="3460634"/>
              <a:ext cx="222818" cy="369332"/>
            </a:xfrm>
            <a:prstGeom prst="rect">
              <a:avLst/>
            </a:prstGeom>
          </p:spPr>
          <p:txBody>
            <a:bodyPr wrap="none" lIns="0" tIns="0" rIns="0" bIns="0">
              <a:spAutoFit/>
            </a:bodyPr>
            <a:lstStyle/>
            <a:p>
              <a:r>
                <a:rPr lang="en-US" dirty="0" smtClean="0"/>
                <a:t>C</a:t>
              </a:r>
              <a:endParaRPr lang="en-US" dirty="0"/>
            </a:p>
          </p:txBody>
        </p:sp>
        <p:sp>
          <p:nvSpPr>
            <p:cNvPr id="18" name="Rectangle 17"/>
            <p:cNvSpPr/>
            <p:nvPr/>
          </p:nvSpPr>
          <p:spPr>
            <a:xfrm>
              <a:off x="3795994" y="3460634"/>
              <a:ext cx="205184" cy="369332"/>
            </a:xfrm>
            <a:prstGeom prst="rect">
              <a:avLst/>
            </a:prstGeom>
          </p:spPr>
          <p:txBody>
            <a:bodyPr wrap="none" lIns="0" tIns="0" rIns="0" bIns="0">
              <a:spAutoFit/>
            </a:bodyPr>
            <a:lstStyle/>
            <a:p>
              <a:r>
                <a:rPr lang="en-US" dirty="0" smtClean="0"/>
                <a:t>A</a:t>
              </a:r>
              <a:endParaRPr lang="en-US" dirty="0"/>
            </a:p>
          </p:txBody>
        </p:sp>
        <p:sp>
          <p:nvSpPr>
            <p:cNvPr id="19" name="Rectangle 18"/>
            <p:cNvSpPr/>
            <p:nvPr/>
          </p:nvSpPr>
          <p:spPr>
            <a:xfrm>
              <a:off x="4001389" y="3460634"/>
              <a:ext cx="238848" cy="369332"/>
            </a:xfrm>
            <a:prstGeom prst="rect">
              <a:avLst/>
            </a:prstGeom>
          </p:spPr>
          <p:txBody>
            <a:bodyPr wrap="none" lIns="0" tIns="0" rIns="0" bIns="0">
              <a:spAutoFit/>
            </a:bodyPr>
            <a:lstStyle/>
            <a:p>
              <a:r>
                <a:rPr lang="en-US" dirty="0" smtClean="0"/>
                <a:t>G</a:t>
              </a:r>
              <a:endParaRPr lang="en-US" dirty="0"/>
            </a:p>
          </p:txBody>
        </p:sp>
        <p:sp>
          <p:nvSpPr>
            <p:cNvPr id="20" name="Rectangle 19"/>
            <p:cNvSpPr/>
            <p:nvPr/>
          </p:nvSpPr>
          <p:spPr>
            <a:xfrm>
              <a:off x="4224418" y="3460634"/>
              <a:ext cx="238848" cy="369332"/>
            </a:xfrm>
            <a:prstGeom prst="rect">
              <a:avLst/>
            </a:prstGeom>
          </p:spPr>
          <p:txBody>
            <a:bodyPr wrap="none" lIns="0" tIns="0" rIns="0" bIns="0">
              <a:spAutoFit/>
            </a:bodyPr>
            <a:lstStyle/>
            <a:p>
              <a:r>
                <a:rPr lang="en-US" dirty="0" smtClean="0"/>
                <a:t>G</a:t>
              </a:r>
              <a:endParaRPr lang="en-US" dirty="0"/>
            </a:p>
          </p:txBody>
        </p:sp>
        <p:sp>
          <p:nvSpPr>
            <p:cNvPr id="21" name="Rectangle 20"/>
            <p:cNvSpPr/>
            <p:nvPr/>
          </p:nvSpPr>
          <p:spPr>
            <a:xfrm>
              <a:off x="4447447" y="3460634"/>
              <a:ext cx="222818" cy="369332"/>
            </a:xfrm>
            <a:prstGeom prst="rect">
              <a:avLst/>
            </a:prstGeom>
          </p:spPr>
          <p:txBody>
            <a:bodyPr wrap="none" lIns="0" tIns="0" rIns="0" bIns="0">
              <a:spAutoFit/>
            </a:bodyPr>
            <a:lstStyle/>
            <a:p>
              <a:r>
                <a:rPr lang="en-US" dirty="0" smtClean="0"/>
                <a:t>C</a:t>
              </a:r>
              <a:endParaRPr lang="en-US" dirty="0"/>
            </a:p>
          </p:txBody>
        </p:sp>
        <p:sp>
          <p:nvSpPr>
            <p:cNvPr id="22" name="Rectangle 21"/>
            <p:cNvSpPr/>
            <p:nvPr/>
          </p:nvSpPr>
          <p:spPr>
            <a:xfrm>
              <a:off x="4635210" y="3460634"/>
              <a:ext cx="222818" cy="369332"/>
            </a:xfrm>
            <a:prstGeom prst="rect">
              <a:avLst/>
            </a:prstGeom>
          </p:spPr>
          <p:txBody>
            <a:bodyPr wrap="none" lIns="0" tIns="0" rIns="0" bIns="0">
              <a:spAutoFit/>
            </a:bodyPr>
            <a:lstStyle/>
            <a:p>
              <a:r>
                <a:rPr lang="en-US" dirty="0" smtClean="0"/>
                <a:t>C</a:t>
              </a:r>
              <a:endParaRPr lang="en-US" dirty="0"/>
            </a:p>
          </p:txBody>
        </p:sp>
        <p:sp>
          <p:nvSpPr>
            <p:cNvPr id="23" name="Rectangle 22"/>
            <p:cNvSpPr/>
            <p:nvPr/>
          </p:nvSpPr>
          <p:spPr>
            <a:xfrm>
              <a:off x="4841233" y="3460634"/>
              <a:ext cx="205184" cy="369332"/>
            </a:xfrm>
            <a:prstGeom prst="rect">
              <a:avLst/>
            </a:prstGeom>
          </p:spPr>
          <p:txBody>
            <a:bodyPr wrap="none" lIns="0" tIns="0" rIns="0" bIns="0">
              <a:spAutoFit/>
            </a:bodyPr>
            <a:lstStyle/>
            <a:p>
              <a:r>
                <a:rPr lang="en-US" dirty="0" smtClean="0"/>
                <a:t>A</a:t>
              </a:r>
              <a:endParaRPr lang="en-US" dirty="0"/>
            </a:p>
          </p:txBody>
        </p:sp>
        <p:sp>
          <p:nvSpPr>
            <p:cNvPr id="24" name="Rectangle 23"/>
            <p:cNvSpPr/>
            <p:nvPr/>
          </p:nvSpPr>
          <p:spPr>
            <a:xfrm>
              <a:off x="5042530" y="3460634"/>
              <a:ext cx="187552" cy="369332"/>
            </a:xfrm>
            <a:prstGeom prst="rect">
              <a:avLst/>
            </a:prstGeom>
          </p:spPr>
          <p:txBody>
            <a:bodyPr wrap="none" lIns="0" tIns="0" rIns="0" bIns="0">
              <a:spAutoFit/>
            </a:bodyPr>
            <a:lstStyle/>
            <a:p>
              <a:r>
                <a:rPr lang="en-US" dirty="0" smtClean="0"/>
                <a:t>T</a:t>
              </a:r>
              <a:endParaRPr lang="en-US" dirty="0"/>
            </a:p>
          </p:txBody>
        </p:sp>
        <p:sp>
          <p:nvSpPr>
            <p:cNvPr id="25" name="Rectangle 24"/>
            <p:cNvSpPr/>
            <p:nvPr/>
          </p:nvSpPr>
          <p:spPr>
            <a:xfrm>
              <a:off x="5220169" y="3460634"/>
              <a:ext cx="222818" cy="369332"/>
            </a:xfrm>
            <a:prstGeom prst="rect">
              <a:avLst/>
            </a:prstGeom>
          </p:spPr>
          <p:txBody>
            <a:bodyPr wrap="none" lIns="0" tIns="0" rIns="0" bIns="0">
              <a:spAutoFit/>
            </a:bodyPr>
            <a:lstStyle/>
            <a:p>
              <a:r>
                <a:rPr lang="en-US" dirty="0" smtClean="0"/>
                <a:t>C</a:t>
              </a:r>
              <a:endParaRPr lang="en-US" dirty="0"/>
            </a:p>
          </p:txBody>
        </p:sp>
        <p:sp>
          <p:nvSpPr>
            <p:cNvPr id="26" name="Rectangle 25"/>
            <p:cNvSpPr/>
            <p:nvPr/>
          </p:nvSpPr>
          <p:spPr>
            <a:xfrm>
              <a:off x="5434852" y="3460634"/>
              <a:ext cx="205184" cy="369332"/>
            </a:xfrm>
            <a:prstGeom prst="rect">
              <a:avLst/>
            </a:prstGeom>
          </p:spPr>
          <p:txBody>
            <a:bodyPr wrap="none" lIns="0" tIns="0" rIns="0" bIns="0">
              <a:spAutoFit/>
            </a:bodyPr>
            <a:lstStyle/>
            <a:p>
              <a:r>
                <a:rPr lang="en-US" dirty="0" smtClean="0"/>
                <a:t>A</a:t>
              </a:r>
              <a:endParaRPr lang="en-US" dirty="0"/>
            </a:p>
          </p:txBody>
        </p:sp>
        <p:sp>
          <p:nvSpPr>
            <p:cNvPr id="27" name="Rectangle 26"/>
            <p:cNvSpPr/>
            <p:nvPr/>
          </p:nvSpPr>
          <p:spPr>
            <a:xfrm>
              <a:off x="5636265" y="3460634"/>
              <a:ext cx="222818" cy="369332"/>
            </a:xfrm>
            <a:prstGeom prst="rect">
              <a:avLst/>
            </a:prstGeom>
          </p:spPr>
          <p:txBody>
            <a:bodyPr wrap="none" lIns="0" tIns="0" rIns="0" bIns="0">
              <a:spAutoFit/>
            </a:bodyPr>
            <a:lstStyle/>
            <a:p>
              <a:r>
                <a:rPr lang="en-US" dirty="0" smtClean="0"/>
                <a:t>C</a:t>
              </a:r>
              <a:endParaRPr lang="en-US" dirty="0"/>
            </a:p>
          </p:txBody>
        </p:sp>
        <p:sp>
          <p:nvSpPr>
            <p:cNvPr id="28" name="Rectangle 27"/>
            <p:cNvSpPr/>
            <p:nvPr/>
          </p:nvSpPr>
          <p:spPr>
            <a:xfrm>
              <a:off x="5827540" y="3460634"/>
              <a:ext cx="222818" cy="369332"/>
            </a:xfrm>
            <a:prstGeom prst="rect">
              <a:avLst/>
            </a:prstGeom>
          </p:spPr>
          <p:txBody>
            <a:bodyPr wrap="none" lIns="0" tIns="0" rIns="0" bIns="0">
              <a:spAutoFit/>
            </a:bodyPr>
            <a:lstStyle/>
            <a:p>
              <a:r>
                <a:rPr lang="en-US" dirty="0" smtClean="0"/>
                <a:t>C</a:t>
              </a:r>
              <a:endParaRPr lang="en-US" dirty="0"/>
            </a:p>
          </p:txBody>
        </p:sp>
        <p:sp>
          <p:nvSpPr>
            <p:cNvPr id="29" name="Rectangle 28"/>
            <p:cNvSpPr/>
            <p:nvPr/>
          </p:nvSpPr>
          <p:spPr>
            <a:xfrm>
              <a:off x="6036924" y="3460634"/>
              <a:ext cx="205184" cy="369332"/>
            </a:xfrm>
            <a:prstGeom prst="rect">
              <a:avLst/>
            </a:prstGeom>
          </p:spPr>
          <p:txBody>
            <a:bodyPr wrap="none" lIns="0" tIns="0" rIns="0" bIns="0">
              <a:spAutoFit/>
            </a:bodyPr>
            <a:lstStyle/>
            <a:p>
              <a:r>
                <a:rPr lang="en-US" dirty="0" smtClean="0"/>
                <a:t>A</a:t>
              </a:r>
              <a:endParaRPr lang="en-US" dirty="0"/>
            </a:p>
          </p:txBody>
        </p:sp>
        <p:sp>
          <p:nvSpPr>
            <p:cNvPr id="30" name="Rectangle 29"/>
            <p:cNvSpPr/>
            <p:nvPr/>
          </p:nvSpPr>
          <p:spPr>
            <a:xfrm>
              <a:off x="6218268" y="3460634"/>
              <a:ext cx="238848" cy="369332"/>
            </a:xfrm>
            <a:prstGeom prst="rect">
              <a:avLst/>
            </a:prstGeom>
          </p:spPr>
          <p:txBody>
            <a:bodyPr wrap="none" lIns="0" tIns="0" rIns="0" bIns="0">
              <a:spAutoFit/>
            </a:bodyPr>
            <a:lstStyle/>
            <a:p>
              <a:r>
                <a:rPr lang="en-US" dirty="0" smtClean="0"/>
                <a:t>G</a:t>
              </a:r>
              <a:endParaRPr lang="en-US" dirty="0"/>
            </a:p>
          </p:txBody>
        </p:sp>
        <p:sp>
          <p:nvSpPr>
            <p:cNvPr id="31" name="Rectangle 30"/>
            <p:cNvSpPr/>
            <p:nvPr/>
          </p:nvSpPr>
          <p:spPr>
            <a:xfrm>
              <a:off x="6413711" y="3460634"/>
              <a:ext cx="238848" cy="369332"/>
            </a:xfrm>
            <a:prstGeom prst="rect">
              <a:avLst/>
            </a:prstGeom>
          </p:spPr>
          <p:txBody>
            <a:bodyPr wrap="none" lIns="0" tIns="0" rIns="0" bIns="0">
              <a:spAutoFit/>
            </a:bodyPr>
            <a:lstStyle/>
            <a:p>
              <a:r>
                <a:rPr lang="en-US" dirty="0" smtClean="0"/>
                <a:t>G</a:t>
              </a:r>
              <a:endParaRPr lang="en-US" dirty="0"/>
            </a:p>
          </p:txBody>
        </p:sp>
        <p:sp>
          <p:nvSpPr>
            <p:cNvPr id="32" name="Rectangle 31"/>
            <p:cNvSpPr/>
            <p:nvPr/>
          </p:nvSpPr>
          <p:spPr>
            <a:xfrm>
              <a:off x="6644176" y="3460634"/>
              <a:ext cx="238848" cy="369332"/>
            </a:xfrm>
            <a:prstGeom prst="rect">
              <a:avLst/>
            </a:prstGeom>
          </p:spPr>
          <p:txBody>
            <a:bodyPr wrap="none" lIns="0" tIns="0" rIns="0" bIns="0">
              <a:spAutoFit/>
            </a:bodyPr>
            <a:lstStyle/>
            <a:p>
              <a:r>
                <a:rPr lang="en-US" dirty="0" smtClean="0"/>
                <a:t>G</a:t>
              </a:r>
              <a:endParaRPr lang="en-US" dirty="0"/>
            </a:p>
          </p:txBody>
        </p:sp>
        <p:sp>
          <p:nvSpPr>
            <p:cNvPr id="33" name="Rectangle 32"/>
            <p:cNvSpPr/>
            <p:nvPr/>
          </p:nvSpPr>
          <p:spPr>
            <a:xfrm>
              <a:off x="6849992" y="3460634"/>
              <a:ext cx="238848" cy="369332"/>
            </a:xfrm>
            <a:prstGeom prst="rect">
              <a:avLst/>
            </a:prstGeom>
          </p:spPr>
          <p:txBody>
            <a:bodyPr wrap="none" lIns="0" tIns="0" rIns="0" bIns="0">
              <a:spAutoFit/>
            </a:bodyPr>
            <a:lstStyle/>
            <a:p>
              <a:r>
                <a:rPr lang="en-US" dirty="0" smtClean="0"/>
                <a:t>G</a:t>
              </a:r>
              <a:endParaRPr lang="en-US" dirty="0"/>
            </a:p>
          </p:txBody>
        </p:sp>
        <p:sp>
          <p:nvSpPr>
            <p:cNvPr id="34" name="Rectangle 33"/>
            <p:cNvSpPr/>
            <p:nvPr/>
          </p:nvSpPr>
          <p:spPr>
            <a:xfrm>
              <a:off x="7047213" y="3460634"/>
              <a:ext cx="238848" cy="369332"/>
            </a:xfrm>
            <a:prstGeom prst="rect">
              <a:avLst/>
            </a:prstGeom>
          </p:spPr>
          <p:txBody>
            <a:bodyPr wrap="none" lIns="0" tIns="0" rIns="0" bIns="0">
              <a:spAutoFit/>
            </a:bodyPr>
            <a:lstStyle/>
            <a:p>
              <a:r>
                <a:rPr lang="en-US" dirty="0" smtClean="0"/>
                <a:t>G</a:t>
              </a:r>
              <a:endParaRPr lang="en-US" dirty="0"/>
            </a:p>
          </p:txBody>
        </p:sp>
        <p:sp>
          <p:nvSpPr>
            <p:cNvPr id="35" name="Rectangle 34"/>
            <p:cNvSpPr/>
            <p:nvPr/>
          </p:nvSpPr>
          <p:spPr>
            <a:xfrm>
              <a:off x="7272383" y="3460634"/>
              <a:ext cx="222818" cy="369332"/>
            </a:xfrm>
            <a:prstGeom prst="rect">
              <a:avLst/>
            </a:prstGeom>
          </p:spPr>
          <p:txBody>
            <a:bodyPr wrap="none" lIns="0" tIns="0" rIns="0" bIns="0">
              <a:spAutoFit/>
            </a:bodyPr>
            <a:lstStyle/>
            <a:p>
              <a:r>
                <a:rPr lang="en-US" dirty="0" smtClean="0"/>
                <a:t>C</a:t>
              </a:r>
              <a:endParaRPr lang="en-US" dirty="0"/>
            </a:p>
          </p:txBody>
        </p:sp>
        <p:sp>
          <p:nvSpPr>
            <p:cNvPr id="36" name="Rectangle 35"/>
            <p:cNvSpPr/>
            <p:nvPr/>
          </p:nvSpPr>
          <p:spPr>
            <a:xfrm>
              <a:off x="7451612" y="3460634"/>
              <a:ext cx="238848" cy="369332"/>
            </a:xfrm>
            <a:prstGeom prst="rect">
              <a:avLst/>
            </a:prstGeom>
          </p:spPr>
          <p:txBody>
            <a:bodyPr wrap="none" lIns="0" tIns="0" rIns="0" bIns="0">
              <a:spAutoFit/>
            </a:bodyPr>
            <a:lstStyle/>
            <a:p>
              <a:r>
                <a:rPr lang="en-US" dirty="0" smtClean="0"/>
                <a:t>G</a:t>
              </a:r>
              <a:endParaRPr lang="en-US" dirty="0"/>
            </a:p>
          </p:txBody>
        </p:sp>
        <p:sp>
          <p:nvSpPr>
            <p:cNvPr id="37" name="Rectangle 36"/>
            <p:cNvSpPr/>
            <p:nvPr/>
          </p:nvSpPr>
          <p:spPr>
            <a:xfrm>
              <a:off x="7662424" y="3460634"/>
              <a:ext cx="222818" cy="369332"/>
            </a:xfrm>
            <a:prstGeom prst="rect">
              <a:avLst/>
            </a:prstGeom>
          </p:spPr>
          <p:txBody>
            <a:bodyPr wrap="none" lIns="0" tIns="0" rIns="0" bIns="0">
              <a:spAutoFit/>
            </a:bodyPr>
            <a:lstStyle/>
            <a:p>
              <a:r>
                <a:rPr lang="en-US" dirty="0" smtClean="0"/>
                <a:t>C</a:t>
              </a:r>
              <a:endParaRPr lang="en-US" dirty="0"/>
            </a:p>
          </p:txBody>
        </p:sp>
        <p:sp>
          <p:nvSpPr>
            <p:cNvPr id="38" name="Rectangle 37"/>
            <p:cNvSpPr/>
            <p:nvPr/>
          </p:nvSpPr>
          <p:spPr>
            <a:xfrm>
              <a:off x="7868794" y="3460634"/>
              <a:ext cx="205184" cy="369332"/>
            </a:xfrm>
            <a:prstGeom prst="rect">
              <a:avLst/>
            </a:prstGeom>
          </p:spPr>
          <p:txBody>
            <a:bodyPr wrap="none" lIns="0" tIns="0" rIns="0" bIns="0">
              <a:spAutoFit/>
            </a:bodyPr>
            <a:lstStyle/>
            <a:p>
              <a:r>
                <a:rPr lang="en-US" dirty="0" smtClean="0"/>
                <a:t>A</a:t>
              </a:r>
              <a:endParaRPr lang="en-US" dirty="0"/>
            </a:p>
          </p:txBody>
        </p:sp>
        <p:sp>
          <p:nvSpPr>
            <p:cNvPr id="39" name="Rectangle 38"/>
            <p:cNvSpPr/>
            <p:nvPr/>
          </p:nvSpPr>
          <p:spPr>
            <a:xfrm>
              <a:off x="8059245" y="3460634"/>
              <a:ext cx="238848" cy="369332"/>
            </a:xfrm>
            <a:prstGeom prst="rect">
              <a:avLst/>
            </a:prstGeom>
          </p:spPr>
          <p:txBody>
            <a:bodyPr wrap="none" lIns="0" tIns="0" rIns="0" bIns="0">
              <a:spAutoFit/>
            </a:bodyPr>
            <a:lstStyle/>
            <a:p>
              <a:r>
                <a:rPr lang="en-US" dirty="0" smtClean="0"/>
                <a:t>G</a:t>
              </a:r>
              <a:endParaRPr lang="en-US" dirty="0"/>
            </a:p>
          </p:txBody>
        </p:sp>
        <p:sp>
          <p:nvSpPr>
            <p:cNvPr id="40" name="Rectangle 39"/>
            <p:cNvSpPr/>
            <p:nvPr/>
          </p:nvSpPr>
          <p:spPr>
            <a:xfrm>
              <a:off x="8265482" y="3460634"/>
              <a:ext cx="222818" cy="369332"/>
            </a:xfrm>
            <a:prstGeom prst="rect">
              <a:avLst/>
            </a:prstGeom>
          </p:spPr>
          <p:txBody>
            <a:bodyPr wrap="none" lIns="0" tIns="0" rIns="0" bIns="0">
              <a:spAutoFit/>
            </a:bodyPr>
            <a:lstStyle/>
            <a:p>
              <a:r>
                <a:rPr lang="en-US" dirty="0" smtClean="0"/>
                <a:t>C</a:t>
              </a:r>
              <a:endParaRPr lang="en-US" dirty="0"/>
            </a:p>
          </p:txBody>
        </p:sp>
        <p:sp>
          <p:nvSpPr>
            <p:cNvPr id="41" name="Rectangle 40"/>
            <p:cNvSpPr/>
            <p:nvPr/>
          </p:nvSpPr>
          <p:spPr>
            <a:xfrm>
              <a:off x="8485017" y="3460634"/>
              <a:ext cx="205184" cy="369332"/>
            </a:xfrm>
            <a:prstGeom prst="rect">
              <a:avLst/>
            </a:prstGeom>
          </p:spPr>
          <p:txBody>
            <a:bodyPr wrap="none" lIns="0" tIns="0" rIns="0" bIns="0">
              <a:spAutoFit/>
            </a:bodyPr>
            <a:lstStyle/>
            <a:p>
              <a:r>
                <a:rPr lang="en-US" dirty="0" smtClean="0"/>
                <a:t>A</a:t>
              </a:r>
              <a:endParaRPr lang="en-US" dirty="0"/>
            </a:p>
          </p:txBody>
        </p:sp>
        <p:sp>
          <p:nvSpPr>
            <p:cNvPr id="42" name="Rectangle 41"/>
            <p:cNvSpPr/>
            <p:nvPr/>
          </p:nvSpPr>
          <p:spPr>
            <a:xfrm>
              <a:off x="8690412" y="3460634"/>
              <a:ext cx="222818" cy="369332"/>
            </a:xfrm>
            <a:prstGeom prst="rect">
              <a:avLst/>
            </a:prstGeom>
          </p:spPr>
          <p:txBody>
            <a:bodyPr wrap="none" lIns="0" tIns="0" rIns="0" bIns="0">
              <a:spAutoFit/>
            </a:bodyPr>
            <a:lstStyle/>
            <a:p>
              <a:r>
                <a:rPr lang="en-US" dirty="0" smtClean="0"/>
                <a:t>C</a:t>
              </a:r>
              <a:endParaRPr lang="en-US" dirty="0"/>
            </a:p>
          </p:txBody>
        </p:sp>
        <p:sp>
          <p:nvSpPr>
            <p:cNvPr id="43" name="Rectangle 42"/>
            <p:cNvSpPr/>
            <p:nvPr/>
          </p:nvSpPr>
          <p:spPr>
            <a:xfrm>
              <a:off x="8878165" y="3453869"/>
              <a:ext cx="222818" cy="369332"/>
            </a:xfrm>
            <a:prstGeom prst="rect">
              <a:avLst/>
            </a:prstGeom>
          </p:spPr>
          <p:txBody>
            <a:bodyPr wrap="none" lIns="0" tIns="0" rIns="0" bIns="0">
              <a:spAutoFit/>
            </a:bodyPr>
            <a:lstStyle/>
            <a:p>
              <a:r>
                <a:rPr lang="en-US" dirty="0" smtClean="0"/>
                <a:t>C</a:t>
              </a:r>
              <a:endParaRPr lang="en-US" dirty="0"/>
            </a:p>
          </p:txBody>
        </p:sp>
      </p:grpSp>
      <p:grpSp>
        <p:nvGrpSpPr>
          <p:cNvPr id="77" name="Group 76"/>
          <p:cNvGrpSpPr/>
          <p:nvPr/>
        </p:nvGrpSpPr>
        <p:grpSpPr>
          <a:xfrm>
            <a:off x="4841233" y="4042770"/>
            <a:ext cx="3044009" cy="369332"/>
            <a:chOff x="4841233" y="4042770"/>
            <a:chExt cx="3044009" cy="369332"/>
          </a:xfrm>
        </p:grpSpPr>
        <p:sp>
          <p:nvSpPr>
            <p:cNvPr id="45" name="Rectangle 44"/>
            <p:cNvSpPr/>
            <p:nvPr/>
          </p:nvSpPr>
          <p:spPr>
            <a:xfrm>
              <a:off x="5034515" y="4042770"/>
              <a:ext cx="222818" cy="369332"/>
            </a:xfrm>
            <a:prstGeom prst="rect">
              <a:avLst/>
            </a:prstGeom>
          </p:spPr>
          <p:txBody>
            <a:bodyPr wrap="none" lIns="0" tIns="0" rIns="0" bIns="0">
              <a:spAutoFit/>
            </a:bodyPr>
            <a:lstStyle/>
            <a:p>
              <a:r>
                <a:rPr lang="en-US" dirty="0" smtClean="0"/>
                <a:t>C</a:t>
              </a:r>
              <a:endParaRPr lang="en-US" dirty="0"/>
            </a:p>
          </p:txBody>
        </p:sp>
        <p:sp>
          <p:nvSpPr>
            <p:cNvPr id="46" name="Rectangle 45"/>
            <p:cNvSpPr/>
            <p:nvPr/>
          </p:nvSpPr>
          <p:spPr>
            <a:xfrm>
              <a:off x="5220169" y="4042770"/>
              <a:ext cx="222818" cy="369332"/>
            </a:xfrm>
            <a:prstGeom prst="rect">
              <a:avLst/>
            </a:prstGeom>
          </p:spPr>
          <p:txBody>
            <a:bodyPr wrap="none" lIns="0" tIns="0" rIns="0" bIns="0">
              <a:spAutoFit/>
            </a:bodyPr>
            <a:lstStyle/>
            <a:p>
              <a:r>
                <a:rPr lang="en-US" dirty="0" smtClean="0"/>
                <a:t>C</a:t>
              </a:r>
              <a:endParaRPr lang="en-US" dirty="0"/>
            </a:p>
          </p:txBody>
        </p:sp>
        <p:sp>
          <p:nvSpPr>
            <p:cNvPr id="47" name="Rectangle 46"/>
            <p:cNvSpPr/>
            <p:nvPr/>
          </p:nvSpPr>
          <p:spPr>
            <a:xfrm>
              <a:off x="5434852" y="4042770"/>
              <a:ext cx="205184" cy="369332"/>
            </a:xfrm>
            <a:prstGeom prst="rect">
              <a:avLst/>
            </a:prstGeom>
          </p:spPr>
          <p:txBody>
            <a:bodyPr wrap="none" lIns="0" tIns="0" rIns="0" bIns="0">
              <a:spAutoFit/>
            </a:bodyPr>
            <a:lstStyle/>
            <a:p>
              <a:r>
                <a:rPr lang="en-US" dirty="0" smtClean="0"/>
                <a:t>A</a:t>
              </a:r>
              <a:endParaRPr lang="en-US" dirty="0"/>
            </a:p>
          </p:txBody>
        </p:sp>
        <p:sp>
          <p:nvSpPr>
            <p:cNvPr id="48" name="Rectangle 47"/>
            <p:cNvSpPr/>
            <p:nvPr/>
          </p:nvSpPr>
          <p:spPr>
            <a:xfrm>
              <a:off x="5636265" y="4042770"/>
              <a:ext cx="222818" cy="369332"/>
            </a:xfrm>
            <a:prstGeom prst="rect">
              <a:avLst/>
            </a:prstGeom>
          </p:spPr>
          <p:txBody>
            <a:bodyPr wrap="none" lIns="0" tIns="0" rIns="0" bIns="0">
              <a:spAutoFit/>
            </a:bodyPr>
            <a:lstStyle/>
            <a:p>
              <a:r>
                <a:rPr lang="en-US" dirty="0" smtClean="0"/>
                <a:t>C</a:t>
              </a:r>
              <a:endParaRPr lang="en-US" dirty="0"/>
            </a:p>
          </p:txBody>
        </p:sp>
        <p:sp>
          <p:nvSpPr>
            <p:cNvPr id="49" name="Rectangle 48"/>
            <p:cNvSpPr/>
            <p:nvPr/>
          </p:nvSpPr>
          <p:spPr>
            <a:xfrm>
              <a:off x="5827540" y="4042770"/>
              <a:ext cx="222818" cy="369332"/>
            </a:xfrm>
            <a:prstGeom prst="rect">
              <a:avLst/>
            </a:prstGeom>
          </p:spPr>
          <p:txBody>
            <a:bodyPr wrap="none" lIns="0" tIns="0" rIns="0" bIns="0">
              <a:spAutoFit/>
            </a:bodyPr>
            <a:lstStyle/>
            <a:p>
              <a:r>
                <a:rPr lang="en-US" dirty="0" smtClean="0"/>
                <a:t>C</a:t>
              </a:r>
              <a:endParaRPr lang="en-US" dirty="0"/>
            </a:p>
          </p:txBody>
        </p:sp>
        <p:sp>
          <p:nvSpPr>
            <p:cNvPr id="50" name="Rectangle 49"/>
            <p:cNvSpPr/>
            <p:nvPr/>
          </p:nvSpPr>
          <p:spPr>
            <a:xfrm>
              <a:off x="6036924" y="4042770"/>
              <a:ext cx="205184" cy="369332"/>
            </a:xfrm>
            <a:prstGeom prst="rect">
              <a:avLst/>
            </a:prstGeom>
          </p:spPr>
          <p:txBody>
            <a:bodyPr wrap="none" lIns="0" tIns="0" rIns="0" bIns="0">
              <a:spAutoFit/>
            </a:bodyPr>
            <a:lstStyle/>
            <a:p>
              <a:r>
                <a:rPr lang="en-US" dirty="0" smtClean="0"/>
                <a:t>A</a:t>
              </a:r>
              <a:endParaRPr lang="en-US" dirty="0"/>
            </a:p>
          </p:txBody>
        </p:sp>
        <p:sp>
          <p:nvSpPr>
            <p:cNvPr id="51" name="Rectangle 50"/>
            <p:cNvSpPr/>
            <p:nvPr/>
          </p:nvSpPr>
          <p:spPr>
            <a:xfrm>
              <a:off x="6218268" y="4042770"/>
              <a:ext cx="238848" cy="369332"/>
            </a:xfrm>
            <a:prstGeom prst="rect">
              <a:avLst/>
            </a:prstGeom>
          </p:spPr>
          <p:txBody>
            <a:bodyPr wrap="none" lIns="0" tIns="0" rIns="0" bIns="0">
              <a:spAutoFit/>
            </a:bodyPr>
            <a:lstStyle/>
            <a:p>
              <a:r>
                <a:rPr lang="en-US" dirty="0" smtClean="0"/>
                <a:t>G</a:t>
              </a:r>
              <a:endParaRPr lang="en-US" dirty="0"/>
            </a:p>
          </p:txBody>
        </p:sp>
        <p:sp>
          <p:nvSpPr>
            <p:cNvPr id="52" name="Rectangle 51"/>
            <p:cNvSpPr/>
            <p:nvPr/>
          </p:nvSpPr>
          <p:spPr>
            <a:xfrm>
              <a:off x="6413711" y="4042770"/>
              <a:ext cx="238848" cy="369332"/>
            </a:xfrm>
            <a:prstGeom prst="rect">
              <a:avLst/>
            </a:prstGeom>
          </p:spPr>
          <p:txBody>
            <a:bodyPr wrap="none" lIns="0" tIns="0" rIns="0" bIns="0">
              <a:spAutoFit/>
            </a:bodyPr>
            <a:lstStyle/>
            <a:p>
              <a:r>
                <a:rPr lang="en-US" dirty="0" smtClean="0"/>
                <a:t>G</a:t>
              </a:r>
              <a:endParaRPr lang="en-US" dirty="0"/>
            </a:p>
          </p:txBody>
        </p:sp>
        <p:sp>
          <p:nvSpPr>
            <p:cNvPr id="53" name="Rectangle 52"/>
            <p:cNvSpPr/>
            <p:nvPr/>
          </p:nvSpPr>
          <p:spPr>
            <a:xfrm>
              <a:off x="6644176" y="4042770"/>
              <a:ext cx="238848" cy="369332"/>
            </a:xfrm>
            <a:prstGeom prst="rect">
              <a:avLst/>
            </a:prstGeom>
          </p:spPr>
          <p:txBody>
            <a:bodyPr wrap="none" lIns="0" tIns="0" rIns="0" bIns="0">
              <a:spAutoFit/>
            </a:bodyPr>
            <a:lstStyle/>
            <a:p>
              <a:r>
                <a:rPr lang="en-US" dirty="0" smtClean="0"/>
                <a:t>G</a:t>
              </a:r>
              <a:endParaRPr lang="en-US" dirty="0"/>
            </a:p>
          </p:txBody>
        </p:sp>
        <p:sp>
          <p:nvSpPr>
            <p:cNvPr id="54" name="Rectangle 53"/>
            <p:cNvSpPr/>
            <p:nvPr/>
          </p:nvSpPr>
          <p:spPr>
            <a:xfrm>
              <a:off x="6849992" y="4042770"/>
              <a:ext cx="238848" cy="369332"/>
            </a:xfrm>
            <a:prstGeom prst="rect">
              <a:avLst/>
            </a:prstGeom>
          </p:spPr>
          <p:txBody>
            <a:bodyPr wrap="none" lIns="0" tIns="0" rIns="0" bIns="0">
              <a:spAutoFit/>
            </a:bodyPr>
            <a:lstStyle/>
            <a:p>
              <a:r>
                <a:rPr lang="en-US" dirty="0" smtClean="0"/>
                <a:t>G</a:t>
              </a:r>
              <a:endParaRPr lang="en-US" dirty="0"/>
            </a:p>
          </p:txBody>
        </p:sp>
        <p:sp>
          <p:nvSpPr>
            <p:cNvPr id="55" name="Rectangle 54"/>
            <p:cNvSpPr/>
            <p:nvPr/>
          </p:nvSpPr>
          <p:spPr>
            <a:xfrm>
              <a:off x="7047213" y="4042770"/>
              <a:ext cx="238848" cy="369332"/>
            </a:xfrm>
            <a:prstGeom prst="rect">
              <a:avLst/>
            </a:prstGeom>
          </p:spPr>
          <p:txBody>
            <a:bodyPr wrap="none" lIns="0" tIns="0" rIns="0" bIns="0">
              <a:spAutoFit/>
            </a:bodyPr>
            <a:lstStyle/>
            <a:p>
              <a:r>
                <a:rPr lang="en-US" dirty="0" smtClean="0"/>
                <a:t>G</a:t>
              </a:r>
              <a:endParaRPr lang="en-US" dirty="0"/>
            </a:p>
          </p:txBody>
        </p:sp>
        <p:sp>
          <p:nvSpPr>
            <p:cNvPr id="56" name="Rectangle 55"/>
            <p:cNvSpPr/>
            <p:nvPr/>
          </p:nvSpPr>
          <p:spPr>
            <a:xfrm>
              <a:off x="7272383" y="4042770"/>
              <a:ext cx="222818" cy="369332"/>
            </a:xfrm>
            <a:prstGeom prst="rect">
              <a:avLst/>
            </a:prstGeom>
          </p:spPr>
          <p:txBody>
            <a:bodyPr wrap="none" lIns="0" tIns="0" rIns="0" bIns="0">
              <a:spAutoFit/>
            </a:bodyPr>
            <a:lstStyle/>
            <a:p>
              <a:r>
                <a:rPr lang="en-US" dirty="0" smtClean="0"/>
                <a:t>C</a:t>
              </a:r>
              <a:endParaRPr lang="en-US" dirty="0"/>
            </a:p>
          </p:txBody>
        </p:sp>
        <p:sp>
          <p:nvSpPr>
            <p:cNvPr id="57" name="Rectangle 56"/>
            <p:cNvSpPr/>
            <p:nvPr/>
          </p:nvSpPr>
          <p:spPr>
            <a:xfrm>
              <a:off x="7451612" y="4042770"/>
              <a:ext cx="238848" cy="369332"/>
            </a:xfrm>
            <a:prstGeom prst="rect">
              <a:avLst/>
            </a:prstGeom>
          </p:spPr>
          <p:txBody>
            <a:bodyPr wrap="none" lIns="0" tIns="0" rIns="0" bIns="0">
              <a:spAutoFit/>
            </a:bodyPr>
            <a:lstStyle/>
            <a:p>
              <a:r>
                <a:rPr lang="en-US" dirty="0" smtClean="0"/>
                <a:t>G</a:t>
              </a:r>
              <a:endParaRPr lang="en-US" dirty="0"/>
            </a:p>
          </p:txBody>
        </p:sp>
        <p:sp>
          <p:nvSpPr>
            <p:cNvPr id="58" name="Rectangle 57"/>
            <p:cNvSpPr/>
            <p:nvPr/>
          </p:nvSpPr>
          <p:spPr>
            <a:xfrm>
              <a:off x="7662424" y="4042770"/>
              <a:ext cx="222818" cy="369332"/>
            </a:xfrm>
            <a:prstGeom prst="rect">
              <a:avLst/>
            </a:prstGeom>
          </p:spPr>
          <p:txBody>
            <a:bodyPr wrap="none" lIns="0" tIns="0" rIns="0" bIns="0">
              <a:spAutoFit/>
            </a:bodyPr>
            <a:lstStyle/>
            <a:p>
              <a:r>
                <a:rPr lang="en-US" dirty="0" smtClean="0"/>
                <a:t>C</a:t>
              </a:r>
              <a:endParaRPr lang="en-US" dirty="0"/>
            </a:p>
          </p:txBody>
        </p:sp>
        <p:sp>
          <p:nvSpPr>
            <p:cNvPr id="59" name="Rectangle 58"/>
            <p:cNvSpPr/>
            <p:nvPr/>
          </p:nvSpPr>
          <p:spPr>
            <a:xfrm>
              <a:off x="4841233" y="4042770"/>
              <a:ext cx="205184" cy="369332"/>
            </a:xfrm>
            <a:prstGeom prst="rect">
              <a:avLst/>
            </a:prstGeom>
          </p:spPr>
          <p:txBody>
            <a:bodyPr wrap="none" lIns="0" tIns="0" rIns="0" bIns="0">
              <a:spAutoFit/>
            </a:bodyPr>
            <a:lstStyle/>
            <a:p>
              <a:r>
                <a:rPr lang="en-US" dirty="0" smtClean="0"/>
                <a:t>A</a:t>
              </a:r>
              <a:endParaRPr lang="en-US" dirty="0"/>
            </a:p>
          </p:txBody>
        </p:sp>
      </p:grpSp>
      <p:sp>
        <p:nvSpPr>
          <p:cNvPr id="66" name="TextBox 65"/>
          <p:cNvSpPr txBox="1"/>
          <p:nvPr/>
        </p:nvSpPr>
        <p:spPr>
          <a:xfrm>
            <a:off x="216607" y="3410142"/>
            <a:ext cx="2380588" cy="470129"/>
          </a:xfrm>
          <a:prstGeom prst="rect">
            <a:avLst/>
          </a:prstGeom>
          <a:noFill/>
        </p:spPr>
        <p:txBody>
          <a:bodyPr wrap="none" rtlCol="0">
            <a:spAutoFit/>
          </a:bodyPr>
          <a:lstStyle/>
          <a:p>
            <a:pPr>
              <a:lnSpc>
                <a:spcPts val="3200"/>
              </a:lnSpc>
            </a:pPr>
            <a:r>
              <a:rPr lang="en-US" b="1" dirty="0" smtClean="0"/>
              <a:t>DNA Sequence</a:t>
            </a:r>
            <a:endParaRPr lang="en-US" b="1" dirty="0"/>
          </a:p>
        </p:txBody>
      </p:sp>
      <p:sp>
        <p:nvSpPr>
          <p:cNvPr id="67" name="TextBox 66"/>
          <p:cNvSpPr txBox="1"/>
          <p:nvPr/>
        </p:nvSpPr>
        <p:spPr>
          <a:xfrm>
            <a:off x="206576" y="3996604"/>
            <a:ext cx="3772186" cy="461665"/>
          </a:xfrm>
          <a:prstGeom prst="rect">
            <a:avLst/>
          </a:prstGeom>
          <a:noFill/>
        </p:spPr>
        <p:txBody>
          <a:bodyPr wrap="none" rtlCol="0">
            <a:spAutoFit/>
          </a:bodyPr>
          <a:lstStyle/>
          <a:p>
            <a:r>
              <a:rPr lang="en-US" b="1" dirty="0" smtClean="0"/>
              <a:t>CTCF Binding Sequence</a:t>
            </a:r>
            <a:endParaRPr lang="en-US" b="1" dirty="0"/>
          </a:p>
        </p:txBody>
      </p:sp>
      <p:sp>
        <p:nvSpPr>
          <p:cNvPr id="68" name="TextBox 67"/>
          <p:cNvSpPr txBox="1"/>
          <p:nvPr/>
        </p:nvSpPr>
        <p:spPr>
          <a:xfrm>
            <a:off x="605781" y="1935009"/>
            <a:ext cx="8273420" cy="646331"/>
          </a:xfrm>
          <a:prstGeom prst="rect">
            <a:avLst/>
          </a:prstGeom>
          <a:noFill/>
        </p:spPr>
        <p:txBody>
          <a:bodyPr wrap="none" rtlCol="0">
            <a:spAutoFit/>
          </a:bodyPr>
          <a:lstStyle/>
          <a:p>
            <a:pPr algn="ctr"/>
            <a:r>
              <a:rPr lang="en-US" sz="3600" b="1" dirty="0" smtClean="0"/>
              <a:t>CELSR2 Gene: Chr1:109806358-109806387</a:t>
            </a:r>
            <a:endParaRPr lang="en-US" sz="3600" b="1" dirty="0"/>
          </a:p>
        </p:txBody>
      </p:sp>
      <p:grpSp>
        <p:nvGrpSpPr>
          <p:cNvPr id="76" name="Group 75"/>
          <p:cNvGrpSpPr/>
          <p:nvPr/>
        </p:nvGrpSpPr>
        <p:grpSpPr>
          <a:xfrm>
            <a:off x="3046553" y="3800495"/>
            <a:ext cx="6018862" cy="178417"/>
            <a:chOff x="3046553" y="3800495"/>
            <a:chExt cx="6018862" cy="178417"/>
          </a:xfrm>
        </p:grpSpPr>
        <p:sp>
          <p:nvSpPr>
            <p:cNvPr id="3" name="Right Brace 2"/>
            <p:cNvSpPr/>
            <p:nvPr/>
          </p:nvSpPr>
          <p:spPr>
            <a:xfrm rot="5400000">
              <a:off x="3231687" y="3615361"/>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Right Brace 61"/>
            <p:cNvSpPr/>
            <p:nvPr/>
          </p:nvSpPr>
          <p:spPr>
            <a:xfrm rot="5400000">
              <a:off x="3839486" y="3615362"/>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Right Brace 62"/>
            <p:cNvSpPr/>
            <p:nvPr/>
          </p:nvSpPr>
          <p:spPr>
            <a:xfrm rot="5400000">
              <a:off x="4447285" y="3615363"/>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Right Brace 63"/>
            <p:cNvSpPr/>
            <p:nvPr/>
          </p:nvSpPr>
          <p:spPr>
            <a:xfrm rot="5400000">
              <a:off x="5055084" y="3615364"/>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Right Brace 64"/>
            <p:cNvSpPr/>
            <p:nvPr/>
          </p:nvSpPr>
          <p:spPr>
            <a:xfrm rot="5400000">
              <a:off x="5662883" y="3615365"/>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Right Brace 68"/>
            <p:cNvSpPr/>
            <p:nvPr/>
          </p:nvSpPr>
          <p:spPr>
            <a:xfrm rot="5400000">
              <a:off x="6270682" y="3615366"/>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Right Brace 69"/>
            <p:cNvSpPr/>
            <p:nvPr/>
          </p:nvSpPr>
          <p:spPr>
            <a:xfrm rot="5400000">
              <a:off x="6878481" y="3615367"/>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Right Brace 70"/>
            <p:cNvSpPr/>
            <p:nvPr/>
          </p:nvSpPr>
          <p:spPr>
            <a:xfrm rot="5400000">
              <a:off x="7486280" y="3615368"/>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Right Brace 71"/>
            <p:cNvSpPr/>
            <p:nvPr/>
          </p:nvSpPr>
          <p:spPr>
            <a:xfrm rot="5400000">
              <a:off x="8094079" y="3615369"/>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Right Brace 72"/>
            <p:cNvSpPr/>
            <p:nvPr/>
          </p:nvSpPr>
          <p:spPr>
            <a:xfrm rot="5400000">
              <a:off x="8701874" y="3615370"/>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8" name="Rounded Rectangle 77"/>
          <p:cNvSpPr/>
          <p:nvPr/>
        </p:nvSpPr>
        <p:spPr>
          <a:xfrm>
            <a:off x="6050358" y="2931735"/>
            <a:ext cx="602201" cy="1086113"/>
          </a:xfrm>
          <a:prstGeom prst="roundRect">
            <a:avLst/>
          </a:prstGeom>
          <a:solidFill>
            <a:schemeClr val="accent2">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7277840" y="2931735"/>
            <a:ext cx="602201" cy="1086113"/>
          </a:xfrm>
          <a:prstGeom prst="roundRect">
            <a:avLst/>
          </a:prstGeom>
          <a:solidFill>
            <a:schemeClr val="accent2">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1643549" y="6339042"/>
            <a:ext cx="7500451" cy="523220"/>
          </a:xfrm>
          <a:prstGeom prst="rect">
            <a:avLst/>
          </a:prstGeom>
          <a:noFill/>
        </p:spPr>
        <p:txBody>
          <a:bodyPr wrap="none" rtlCol="0">
            <a:spAutoFit/>
          </a:bodyPr>
          <a:lstStyle/>
          <a:p>
            <a:pPr algn="r"/>
            <a:r>
              <a:rPr lang="en-US" sz="1400" dirty="0" smtClean="0"/>
              <a:t>Andrew </a:t>
            </a:r>
            <a:r>
              <a:rPr lang="en-US" sz="1400" dirty="0"/>
              <a:t>B. </a:t>
            </a:r>
            <a:r>
              <a:rPr lang="en-US" sz="1400" dirty="0" err="1"/>
              <a:t>Stergachis</a:t>
            </a:r>
            <a:r>
              <a:rPr lang="en-US" sz="1400" dirty="0"/>
              <a:t> et al</a:t>
            </a:r>
            <a:r>
              <a:rPr lang="en-US" sz="1400" dirty="0" smtClean="0"/>
              <a:t>. 2013. </a:t>
            </a:r>
            <a:r>
              <a:rPr lang="en-US" sz="1400" dirty="0" err="1" smtClean="0"/>
              <a:t>Exonic</a:t>
            </a:r>
            <a:r>
              <a:rPr lang="en-US" sz="1400" dirty="0" smtClean="0"/>
              <a:t> </a:t>
            </a:r>
            <a:r>
              <a:rPr lang="en-US" sz="1400" dirty="0"/>
              <a:t>Transcription Factor Binding Directs Codon </a:t>
            </a:r>
            <a:r>
              <a:rPr lang="en-US" sz="1400" dirty="0" smtClean="0"/>
              <a:t>Choice</a:t>
            </a:r>
          </a:p>
          <a:p>
            <a:pPr algn="r"/>
            <a:r>
              <a:rPr lang="en-US" sz="1400" dirty="0" smtClean="0"/>
              <a:t> and Affects </a:t>
            </a:r>
            <a:r>
              <a:rPr lang="en-US" sz="1400" dirty="0"/>
              <a:t>Protein </a:t>
            </a:r>
            <a:r>
              <a:rPr lang="en-US" sz="1400" dirty="0" smtClean="0"/>
              <a:t>Evolution. </a:t>
            </a:r>
            <a:r>
              <a:rPr lang="en-US" sz="1400" i="1" dirty="0" smtClean="0"/>
              <a:t>Science</a:t>
            </a:r>
            <a:r>
              <a:rPr lang="en-US" sz="1400" dirty="0" smtClean="0"/>
              <a:t> </a:t>
            </a:r>
            <a:r>
              <a:rPr lang="en-US" sz="1400" dirty="0"/>
              <a:t>342, </a:t>
            </a:r>
            <a:r>
              <a:rPr lang="en-US" sz="1400" dirty="0" smtClean="0"/>
              <a:t>1367.</a:t>
            </a:r>
            <a:endParaRPr lang="en-US" sz="1400" dirty="0"/>
          </a:p>
        </p:txBody>
      </p:sp>
    </p:spTree>
    <p:extLst>
      <p:ext uri="{BB962C8B-B14F-4D97-AF65-F5344CB8AC3E}">
        <p14:creationId xmlns:p14="http://schemas.microsoft.com/office/powerpoint/2010/main" val="56179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down)">
                                      <p:cBhvr>
                                        <p:cTn id="16" dur="500"/>
                                        <p:tgtEl>
                                          <p:spTgt spid="44"/>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down)">
                                      <p:cBhvr>
                                        <p:cTn id="20" dur="500"/>
                                        <p:tgtEl>
                                          <p:spTgt spid="61"/>
                                        </p:tgtEl>
                                      </p:cBhvr>
                                    </p:animEffect>
                                  </p:childTnLst>
                                </p:cTn>
                              </p:par>
                              <p:par>
                                <p:cTn id="21" presetID="22" presetClass="entr" presetSubtype="4" fill="hold" nodeType="with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wipe(down)">
                                      <p:cBhvr>
                                        <p:cTn id="23" dur="500"/>
                                        <p:tgtEl>
                                          <p:spTgt spid="7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down)">
                                      <p:cBhvr>
                                        <p:cTn id="28" dur="500"/>
                                        <p:tgtEl>
                                          <p:spTgt spid="67"/>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wipe(down)">
                                      <p:cBhvr>
                                        <p:cTn id="32" dur="500"/>
                                        <p:tgtEl>
                                          <p:spTgt spid="7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anim calcmode="lin" valueType="num">
                                      <p:cBhvr>
                                        <p:cTn id="37" dur="500" fill="hold"/>
                                        <p:tgtEl>
                                          <p:spTgt spid="78"/>
                                        </p:tgtEl>
                                        <p:attrNameLst>
                                          <p:attrName>ppt_w</p:attrName>
                                        </p:attrNameLst>
                                      </p:cBhvr>
                                      <p:tavLst>
                                        <p:tav tm="0">
                                          <p:val>
                                            <p:fltVal val="0"/>
                                          </p:val>
                                        </p:tav>
                                        <p:tav tm="100000">
                                          <p:val>
                                            <p:strVal val="#ppt_w"/>
                                          </p:val>
                                        </p:tav>
                                      </p:tavLst>
                                    </p:anim>
                                    <p:anim calcmode="lin" valueType="num">
                                      <p:cBhvr>
                                        <p:cTn id="38" dur="500" fill="hold"/>
                                        <p:tgtEl>
                                          <p:spTgt spid="78"/>
                                        </p:tgtEl>
                                        <p:attrNameLst>
                                          <p:attrName>ppt_h</p:attrName>
                                        </p:attrNameLst>
                                      </p:cBhvr>
                                      <p:tavLst>
                                        <p:tav tm="0">
                                          <p:val>
                                            <p:fltVal val="0"/>
                                          </p:val>
                                        </p:tav>
                                        <p:tav tm="100000">
                                          <p:val>
                                            <p:strVal val="#ppt_h"/>
                                          </p:val>
                                        </p:tav>
                                      </p:tavLst>
                                    </p:anim>
                                    <p:animEffect transition="in" filter="fade">
                                      <p:cBhvr>
                                        <p:cTn id="39" dur="500"/>
                                        <p:tgtEl>
                                          <p:spTgt spid="7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79"/>
                                        </p:tgtEl>
                                        <p:attrNameLst>
                                          <p:attrName>style.visibility</p:attrName>
                                        </p:attrNameLst>
                                      </p:cBhvr>
                                      <p:to>
                                        <p:strVal val="visible"/>
                                      </p:to>
                                    </p:set>
                                    <p:anim calcmode="lin" valueType="num">
                                      <p:cBhvr>
                                        <p:cTn id="42" dur="500" fill="hold"/>
                                        <p:tgtEl>
                                          <p:spTgt spid="79"/>
                                        </p:tgtEl>
                                        <p:attrNameLst>
                                          <p:attrName>ppt_w</p:attrName>
                                        </p:attrNameLst>
                                      </p:cBhvr>
                                      <p:tavLst>
                                        <p:tav tm="0">
                                          <p:val>
                                            <p:fltVal val="0"/>
                                          </p:val>
                                        </p:tav>
                                        <p:tav tm="100000">
                                          <p:val>
                                            <p:strVal val="#ppt_w"/>
                                          </p:val>
                                        </p:tav>
                                      </p:tavLst>
                                    </p:anim>
                                    <p:anim calcmode="lin" valueType="num">
                                      <p:cBhvr>
                                        <p:cTn id="43" dur="500" fill="hold"/>
                                        <p:tgtEl>
                                          <p:spTgt spid="79"/>
                                        </p:tgtEl>
                                        <p:attrNameLst>
                                          <p:attrName>ppt_h</p:attrName>
                                        </p:attrNameLst>
                                      </p:cBhvr>
                                      <p:tavLst>
                                        <p:tav tm="0">
                                          <p:val>
                                            <p:fltVal val="0"/>
                                          </p:val>
                                        </p:tav>
                                        <p:tav tm="100000">
                                          <p:val>
                                            <p:strVal val="#ppt_h"/>
                                          </p:val>
                                        </p:tav>
                                      </p:tavLst>
                                    </p:anim>
                                    <p:animEffect transition="in" filter="fade">
                                      <p:cBhvr>
                                        <p:cTn id="4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6" grpId="0"/>
      <p:bldP spid="67" grpId="0"/>
      <p:bldP spid="78" grpId="0" animBg="1"/>
      <p:bldP spid="7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Duons</a:t>
            </a:r>
            <a:r>
              <a:rPr lang="en-US" dirty="0" smtClean="0"/>
              <a:t> are Functional</a:t>
            </a:r>
            <a:endParaRPr lang="en-US" dirty="0"/>
          </a:p>
        </p:txBody>
      </p:sp>
      <p:sp>
        <p:nvSpPr>
          <p:cNvPr id="8" name="TextBox 7"/>
          <p:cNvSpPr txBox="1"/>
          <p:nvPr/>
        </p:nvSpPr>
        <p:spPr>
          <a:xfrm>
            <a:off x="1643549" y="6339042"/>
            <a:ext cx="7500451" cy="523220"/>
          </a:xfrm>
          <a:prstGeom prst="rect">
            <a:avLst/>
          </a:prstGeom>
          <a:noFill/>
        </p:spPr>
        <p:txBody>
          <a:bodyPr wrap="none" rtlCol="0">
            <a:spAutoFit/>
          </a:bodyPr>
          <a:lstStyle/>
          <a:p>
            <a:pPr algn="r"/>
            <a:r>
              <a:rPr lang="en-US" sz="1400" dirty="0" smtClean="0"/>
              <a:t>Andrew </a:t>
            </a:r>
            <a:r>
              <a:rPr lang="en-US" sz="1400" dirty="0"/>
              <a:t>B. </a:t>
            </a:r>
            <a:r>
              <a:rPr lang="en-US" sz="1400" dirty="0" err="1"/>
              <a:t>Stergachis</a:t>
            </a:r>
            <a:r>
              <a:rPr lang="en-US" sz="1400" dirty="0"/>
              <a:t> et al</a:t>
            </a:r>
            <a:r>
              <a:rPr lang="en-US" sz="1400" dirty="0" smtClean="0"/>
              <a:t>. 2013. </a:t>
            </a:r>
            <a:r>
              <a:rPr lang="en-US" sz="1400" dirty="0" err="1" smtClean="0"/>
              <a:t>Exonic</a:t>
            </a:r>
            <a:r>
              <a:rPr lang="en-US" sz="1400" dirty="0" smtClean="0"/>
              <a:t> </a:t>
            </a:r>
            <a:r>
              <a:rPr lang="en-US" sz="1400" dirty="0"/>
              <a:t>Transcription Factor Binding Directs Codon </a:t>
            </a:r>
            <a:r>
              <a:rPr lang="en-US" sz="1400" dirty="0" smtClean="0"/>
              <a:t>Choice</a:t>
            </a:r>
          </a:p>
          <a:p>
            <a:pPr algn="r"/>
            <a:r>
              <a:rPr lang="en-US" sz="1400" dirty="0" smtClean="0"/>
              <a:t> and Affects </a:t>
            </a:r>
            <a:r>
              <a:rPr lang="en-US" sz="1400" dirty="0"/>
              <a:t>Protein </a:t>
            </a:r>
            <a:r>
              <a:rPr lang="en-US" sz="1400" dirty="0" smtClean="0"/>
              <a:t>Evolution. </a:t>
            </a:r>
            <a:r>
              <a:rPr lang="en-US" sz="1400" i="1" dirty="0" smtClean="0"/>
              <a:t>Science</a:t>
            </a:r>
            <a:r>
              <a:rPr lang="en-US" sz="1400" dirty="0" smtClean="0"/>
              <a:t> </a:t>
            </a:r>
            <a:r>
              <a:rPr lang="en-US" sz="1400" dirty="0"/>
              <a:t>342, </a:t>
            </a:r>
            <a:r>
              <a:rPr lang="en-US" sz="1400" dirty="0" smtClean="0"/>
              <a:t>1367.</a:t>
            </a:r>
            <a:endParaRPr lang="en-US" sz="1400" dirty="0"/>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2490383002"/>
              </p:ext>
            </p:extLst>
          </p:nvPr>
        </p:nvGraphicFramePr>
        <p:xfrm>
          <a:off x="457200" y="1091382"/>
          <a:ext cx="8229600" cy="52476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46518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DNA Design: </a:t>
            </a:r>
            <a:br>
              <a:rPr lang="en-US" dirty="0" smtClean="0"/>
            </a:br>
            <a:r>
              <a:rPr lang="en-US" dirty="0" smtClean="0"/>
              <a:t>Dual Coding Genes</a:t>
            </a:r>
            <a:endParaRPr lang="en-US" dirty="0"/>
          </a:p>
        </p:txBody>
      </p:sp>
      <p:sp>
        <p:nvSpPr>
          <p:cNvPr id="3" name="Text Placeholder 2"/>
          <p:cNvSpPr>
            <a:spLocks noGrp="1"/>
          </p:cNvSpPr>
          <p:nvPr>
            <p:ph type="body" idx="1"/>
          </p:nvPr>
        </p:nvSpPr>
        <p:spPr/>
        <p:txBody>
          <a:bodyPr>
            <a:normAutofit/>
          </a:bodyPr>
          <a:lstStyle/>
          <a:p>
            <a:r>
              <a:rPr lang="en-US" sz="2800" dirty="0" smtClean="0"/>
              <a:t>Multiple proteins from alternative reading frames</a:t>
            </a:r>
            <a:endParaRPr lang="en-US" sz="2800" dirty="0"/>
          </a:p>
        </p:txBody>
      </p:sp>
    </p:spTree>
    <p:extLst>
      <p:ext uri="{BB962C8B-B14F-4D97-AF65-F5344CB8AC3E}">
        <p14:creationId xmlns:p14="http://schemas.microsoft.com/office/powerpoint/2010/main" val="41372457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Reading Frames</a:t>
            </a:r>
            <a:endParaRPr lang="en-US" dirty="0"/>
          </a:p>
        </p:txBody>
      </p:sp>
      <p:grpSp>
        <p:nvGrpSpPr>
          <p:cNvPr id="7" name="Group 6"/>
          <p:cNvGrpSpPr/>
          <p:nvPr/>
        </p:nvGrpSpPr>
        <p:grpSpPr>
          <a:xfrm>
            <a:off x="1392672" y="2534247"/>
            <a:ext cx="6078893" cy="397032"/>
            <a:chOff x="3014082" y="3058408"/>
            <a:chExt cx="6078893" cy="397032"/>
          </a:xfrm>
        </p:grpSpPr>
        <p:sp>
          <p:nvSpPr>
            <p:cNvPr id="8" name="TextBox 7"/>
            <p:cNvSpPr txBox="1"/>
            <p:nvPr/>
          </p:nvSpPr>
          <p:spPr>
            <a:xfrm>
              <a:off x="3014082"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Leu</a:t>
              </a:r>
              <a:endParaRPr lang="en-US" b="1" dirty="0">
                <a:solidFill>
                  <a:schemeClr val="bg1"/>
                </a:solidFill>
              </a:endParaRPr>
            </a:p>
          </p:txBody>
        </p:sp>
        <p:sp>
          <p:nvSpPr>
            <p:cNvPr id="9" name="TextBox 8"/>
            <p:cNvSpPr txBox="1"/>
            <p:nvPr/>
          </p:nvSpPr>
          <p:spPr>
            <a:xfrm>
              <a:off x="3622459" y="3058408"/>
              <a:ext cx="603504" cy="397032"/>
            </a:xfrm>
            <a:prstGeom prst="rect">
              <a:avLst/>
            </a:prstGeom>
            <a:solidFill>
              <a:srgbClr val="FFFF00"/>
            </a:solidFill>
          </p:spPr>
          <p:txBody>
            <a:bodyPr wrap="none" lIns="27432" tIns="0" rIns="27432" bIns="27432" rtlCol="0">
              <a:spAutoFit/>
            </a:bodyPr>
            <a:lstStyle/>
            <a:p>
              <a:pPr algn="ctr"/>
              <a:r>
                <a:rPr lang="en-US" b="1" dirty="0" err="1" smtClean="0">
                  <a:solidFill>
                    <a:schemeClr val="bg1"/>
                  </a:solidFill>
                </a:rPr>
                <a:t>Gln</a:t>
              </a:r>
              <a:endParaRPr lang="en-US" b="1" dirty="0">
                <a:solidFill>
                  <a:schemeClr val="bg1"/>
                </a:solidFill>
              </a:endParaRPr>
            </a:p>
          </p:txBody>
        </p:sp>
        <p:sp>
          <p:nvSpPr>
            <p:cNvPr id="10" name="TextBox 9"/>
            <p:cNvSpPr txBox="1"/>
            <p:nvPr/>
          </p:nvSpPr>
          <p:spPr>
            <a:xfrm>
              <a:off x="4230836"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Gln</a:t>
              </a:r>
              <a:endParaRPr lang="en-US" b="1" dirty="0">
                <a:solidFill>
                  <a:schemeClr val="bg1"/>
                </a:solidFill>
              </a:endParaRPr>
            </a:p>
          </p:txBody>
        </p:sp>
        <p:sp>
          <p:nvSpPr>
            <p:cNvPr id="11" name="TextBox 10"/>
            <p:cNvSpPr txBox="1"/>
            <p:nvPr/>
          </p:nvSpPr>
          <p:spPr>
            <a:xfrm>
              <a:off x="4839213" y="3058408"/>
              <a:ext cx="603504" cy="397032"/>
            </a:xfrm>
            <a:prstGeom prst="rect">
              <a:avLst/>
            </a:prstGeom>
            <a:solidFill>
              <a:srgbClr val="FFFF00"/>
            </a:solidFill>
          </p:spPr>
          <p:txBody>
            <a:bodyPr wrap="none" lIns="27432" tIns="0" rIns="27432" bIns="27432" rtlCol="0">
              <a:spAutoFit/>
            </a:bodyPr>
            <a:lstStyle/>
            <a:p>
              <a:pPr algn="ctr"/>
              <a:r>
                <a:rPr lang="en-US" b="1" dirty="0" smtClean="0">
                  <a:solidFill>
                    <a:schemeClr val="bg1"/>
                  </a:solidFill>
                </a:rPr>
                <a:t>Ile</a:t>
              </a:r>
              <a:endParaRPr lang="en-US" b="1" dirty="0">
                <a:solidFill>
                  <a:schemeClr val="bg1"/>
                </a:solidFill>
              </a:endParaRPr>
            </a:p>
          </p:txBody>
        </p:sp>
        <p:sp>
          <p:nvSpPr>
            <p:cNvPr id="12" name="TextBox 11"/>
            <p:cNvSpPr txBox="1"/>
            <p:nvPr/>
          </p:nvSpPr>
          <p:spPr>
            <a:xfrm>
              <a:off x="5447590"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Thr</a:t>
              </a:r>
              <a:endParaRPr lang="en-US" b="1" dirty="0">
                <a:solidFill>
                  <a:schemeClr val="bg1"/>
                </a:solidFill>
              </a:endParaRPr>
            </a:p>
          </p:txBody>
        </p:sp>
        <p:sp>
          <p:nvSpPr>
            <p:cNvPr id="13" name="TextBox 12"/>
            <p:cNvSpPr txBox="1"/>
            <p:nvPr/>
          </p:nvSpPr>
          <p:spPr>
            <a:xfrm>
              <a:off x="6055967" y="3058408"/>
              <a:ext cx="603504" cy="397032"/>
            </a:xfrm>
            <a:prstGeom prst="rect">
              <a:avLst/>
            </a:prstGeom>
            <a:solidFill>
              <a:srgbClr val="FFFF00"/>
            </a:solidFill>
          </p:spPr>
          <p:txBody>
            <a:bodyPr wrap="none" lIns="27432" tIns="0" rIns="27432" bIns="27432" rtlCol="0">
              <a:spAutoFit/>
            </a:bodyPr>
            <a:lstStyle/>
            <a:p>
              <a:pPr algn="ctr"/>
              <a:r>
                <a:rPr lang="en-US" b="1" dirty="0" err="1" smtClean="0">
                  <a:solidFill>
                    <a:schemeClr val="bg1"/>
                  </a:solidFill>
                </a:rPr>
                <a:t>Arg</a:t>
              </a:r>
              <a:endParaRPr lang="en-US" b="1" dirty="0">
                <a:solidFill>
                  <a:schemeClr val="bg1"/>
                </a:solidFill>
              </a:endParaRPr>
            </a:p>
          </p:txBody>
        </p:sp>
        <p:sp>
          <p:nvSpPr>
            <p:cNvPr id="14" name="TextBox 13"/>
            <p:cNvSpPr txBox="1"/>
            <p:nvPr/>
          </p:nvSpPr>
          <p:spPr>
            <a:xfrm>
              <a:off x="6664344"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Gly</a:t>
              </a:r>
              <a:endParaRPr lang="en-US" b="1" dirty="0">
                <a:solidFill>
                  <a:schemeClr val="bg1"/>
                </a:solidFill>
              </a:endParaRPr>
            </a:p>
          </p:txBody>
        </p:sp>
        <p:sp>
          <p:nvSpPr>
            <p:cNvPr id="15" name="TextBox 14"/>
            <p:cNvSpPr txBox="1"/>
            <p:nvPr/>
          </p:nvSpPr>
          <p:spPr>
            <a:xfrm>
              <a:off x="7272721" y="3058408"/>
              <a:ext cx="603504" cy="397032"/>
            </a:xfrm>
            <a:prstGeom prst="rect">
              <a:avLst/>
            </a:prstGeom>
            <a:solidFill>
              <a:srgbClr val="FFFF00"/>
            </a:solidFill>
          </p:spPr>
          <p:txBody>
            <a:bodyPr wrap="none" lIns="27432" tIns="0" rIns="27432" bIns="27432" rtlCol="0">
              <a:spAutoFit/>
            </a:bodyPr>
            <a:lstStyle/>
            <a:p>
              <a:pPr algn="ctr"/>
              <a:r>
                <a:rPr lang="en-US" b="1" dirty="0" err="1" smtClean="0">
                  <a:solidFill>
                    <a:schemeClr val="bg1"/>
                  </a:solidFill>
                </a:rPr>
                <a:t>Arg</a:t>
              </a:r>
              <a:endParaRPr lang="en-US" b="1" dirty="0">
                <a:solidFill>
                  <a:schemeClr val="bg1"/>
                </a:solidFill>
              </a:endParaRPr>
            </a:p>
          </p:txBody>
        </p:sp>
        <p:sp>
          <p:nvSpPr>
            <p:cNvPr id="16" name="TextBox 15"/>
            <p:cNvSpPr txBox="1"/>
            <p:nvPr/>
          </p:nvSpPr>
          <p:spPr>
            <a:xfrm>
              <a:off x="7881098"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Ser</a:t>
              </a:r>
              <a:endParaRPr lang="en-US" b="1" dirty="0">
                <a:solidFill>
                  <a:schemeClr val="bg1"/>
                </a:solidFill>
              </a:endParaRPr>
            </a:p>
          </p:txBody>
        </p:sp>
        <p:sp>
          <p:nvSpPr>
            <p:cNvPr id="17" name="TextBox 16"/>
            <p:cNvSpPr txBox="1"/>
            <p:nvPr/>
          </p:nvSpPr>
          <p:spPr>
            <a:xfrm>
              <a:off x="8489471" y="3058408"/>
              <a:ext cx="603504" cy="397032"/>
            </a:xfrm>
            <a:prstGeom prst="rect">
              <a:avLst/>
            </a:prstGeom>
            <a:solidFill>
              <a:srgbClr val="FFFF00"/>
            </a:solidFill>
          </p:spPr>
          <p:txBody>
            <a:bodyPr wrap="none" lIns="27432" tIns="0" rIns="27432" bIns="27432" rtlCol="0">
              <a:spAutoFit/>
            </a:bodyPr>
            <a:lstStyle/>
            <a:p>
              <a:pPr algn="ctr"/>
              <a:r>
                <a:rPr lang="en-US" b="1" dirty="0" err="1" smtClean="0">
                  <a:solidFill>
                    <a:schemeClr val="bg1"/>
                  </a:solidFill>
                </a:rPr>
                <a:t>Thr</a:t>
              </a:r>
              <a:endParaRPr lang="en-US" b="1" dirty="0">
                <a:solidFill>
                  <a:schemeClr val="bg1"/>
                </a:solidFill>
              </a:endParaRPr>
            </a:p>
          </p:txBody>
        </p:sp>
      </p:grpSp>
      <p:grpSp>
        <p:nvGrpSpPr>
          <p:cNvPr id="1027" name="Group 1026"/>
          <p:cNvGrpSpPr/>
          <p:nvPr/>
        </p:nvGrpSpPr>
        <p:grpSpPr>
          <a:xfrm>
            <a:off x="1394771" y="2929708"/>
            <a:ext cx="6084802" cy="376097"/>
            <a:chOff x="1394771" y="2929708"/>
            <a:chExt cx="6084802" cy="376097"/>
          </a:xfrm>
        </p:grpSpPr>
        <p:sp>
          <p:nvSpPr>
            <p:cNvPr id="19" name="Rectangle 18"/>
            <p:cNvSpPr/>
            <p:nvPr/>
          </p:nvSpPr>
          <p:spPr>
            <a:xfrm>
              <a:off x="1394771" y="2936473"/>
              <a:ext cx="222818" cy="369332"/>
            </a:xfrm>
            <a:prstGeom prst="rect">
              <a:avLst/>
            </a:prstGeom>
          </p:spPr>
          <p:txBody>
            <a:bodyPr wrap="none" lIns="0" tIns="0" rIns="0" bIns="0">
              <a:spAutoFit/>
            </a:bodyPr>
            <a:lstStyle/>
            <a:p>
              <a:r>
                <a:rPr lang="en-US" dirty="0" smtClean="0"/>
                <a:t>C</a:t>
              </a:r>
              <a:endParaRPr lang="en-US" dirty="0"/>
            </a:p>
          </p:txBody>
        </p:sp>
        <p:sp>
          <p:nvSpPr>
            <p:cNvPr id="20" name="Rectangle 19"/>
            <p:cNvSpPr/>
            <p:nvPr/>
          </p:nvSpPr>
          <p:spPr>
            <a:xfrm>
              <a:off x="1597461" y="2936473"/>
              <a:ext cx="187552" cy="369332"/>
            </a:xfrm>
            <a:prstGeom prst="rect">
              <a:avLst/>
            </a:prstGeom>
          </p:spPr>
          <p:txBody>
            <a:bodyPr wrap="none" lIns="0" tIns="0" rIns="0" bIns="0">
              <a:spAutoFit/>
            </a:bodyPr>
            <a:lstStyle/>
            <a:p>
              <a:r>
                <a:rPr lang="en-US" dirty="0" smtClean="0"/>
                <a:t>T</a:t>
              </a:r>
              <a:endParaRPr lang="en-US" dirty="0"/>
            </a:p>
          </p:txBody>
        </p:sp>
        <p:sp>
          <p:nvSpPr>
            <p:cNvPr id="21" name="Rectangle 20"/>
            <p:cNvSpPr/>
            <p:nvPr/>
          </p:nvSpPr>
          <p:spPr>
            <a:xfrm>
              <a:off x="1764885" y="2936473"/>
              <a:ext cx="238848" cy="369332"/>
            </a:xfrm>
            <a:prstGeom prst="rect">
              <a:avLst/>
            </a:prstGeom>
          </p:spPr>
          <p:txBody>
            <a:bodyPr wrap="none" lIns="0" tIns="0" rIns="0" bIns="0">
              <a:spAutoFit/>
            </a:bodyPr>
            <a:lstStyle/>
            <a:p>
              <a:r>
                <a:rPr lang="en-US" dirty="0" smtClean="0"/>
                <a:t>G</a:t>
              </a:r>
              <a:endParaRPr lang="en-US" dirty="0"/>
            </a:p>
          </p:txBody>
        </p:sp>
        <p:sp>
          <p:nvSpPr>
            <p:cNvPr id="22" name="Rectangle 21"/>
            <p:cNvSpPr/>
            <p:nvPr/>
          </p:nvSpPr>
          <p:spPr>
            <a:xfrm>
              <a:off x="1983605" y="2936473"/>
              <a:ext cx="222818" cy="369332"/>
            </a:xfrm>
            <a:prstGeom prst="rect">
              <a:avLst/>
            </a:prstGeom>
          </p:spPr>
          <p:txBody>
            <a:bodyPr wrap="none" lIns="0" tIns="0" rIns="0" bIns="0">
              <a:spAutoFit/>
            </a:bodyPr>
            <a:lstStyle/>
            <a:p>
              <a:r>
                <a:rPr lang="en-US" dirty="0" smtClean="0"/>
                <a:t>C</a:t>
              </a:r>
              <a:endParaRPr lang="en-US" dirty="0"/>
            </a:p>
          </p:txBody>
        </p:sp>
        <p:sp>
          <p:nvSpPr>
            <p:cNvPr id="23" name="Rectangle 22"/>
            <p:cNvSpPr/>
            <p:nvPr/>
          </p:nvSpPr>
          <p:spPr>
            <a:xfrm>
              <a:off x="2186295" y="2936473"/>
              <a:ext cx="205184" cy="369332"/>
            </a:xfrm>
            <a:prstGeom prst="rect">
              <a:avLst/>
            </a:prstGeom>
          </p:spPr>
          <p:txBody>
            <a:bodyPr wrap="none" lIns="0" tIns="0" rIns="0" bIns="0">
              <a:spAutoFit/>
            </a:bodyPr>
            <a:lstStyle/>
            <a:p>
              <a:r>
                <a:rPr lang="en-US" dirty="0" smtClean="0"/>
                <a:t>A</a:t>
              </a:r>
              <a:endParaRPr lang="en-US" dirty="0"/>
            </a:p>
          </p:txBody>
        </p:sp>
        <p:sp>
          <p:nvSpPr>
            <p:cNvPr id="24" name="Rectangle 23"/>
            <p:cNvSpPr/>
            <p:nvPr/>
          </p:nvSpPr>
          <p:spPr>
            <a:xfrm>
              <a:off x="2371351" y="2936473"/>
              <a:ext cx="238848" cy="369332"/>
            </a:xfrm>
            <a:prstGeom prst="rect">
              <a:avLst/>
            </a:prstGeom>
          </p:spPr>
          <p:txBody>
            <a:bodyPr wrap="none" lIns="0" tIns="0" rIns="0" bIns="0">
              <a:spAutoFit/>
            </a:bodyPr>
            <a:lstStyle/>
            <a:p>
              <a:r>
                <a:rPr lang="en-US" dirty="0" smtClean="0"/>
                <a:t>G</a:t>
              </a:r>
              <a:endParaRPr lang="en-US" dirty="0"/>
            </a:p>
          </p:txBody>
        </p:sp>
        <p:sp>
          <p:nvSpPr>
            <p:cNvPr id="25" name="Rectangle 24"/>
            <p:cNvSpPr/>
            <p:nvPr/>
          </p:nvSpPr>
          <p:spPr>
            <a:xfrm>
              <a:off x="2590071" y="2936473"/>
              <a:ext cx="238848" cy="369332"/>
            </a:xfrm>
            <a:prstGeom prst="rect">
              <a:avLst/>
            </a:prstGeom>
          </p:spPr>
          <p:txBody>
            <a:bodyPr wrap="none" lIns="0" tIns="0" rIns="0" bIns="0">
              <a:spAutoFit/>
            </a:bodyPr>
            <a:lstStyle/>
            <a:p>
              <a:r>
                <a:rPr lang="en-US" dirty="0" smtClean="0"/>
                <a:t>G</a:t>
              </a:r>
              <a:endParaRPr lang="en-US" dirty="0"/>
            </a:p>
          </p:txBody>
        </p:sp>
        <p:sp>
          <p:nvSpPr>
            <p:cNvPr id="26" name="Rectangle 25"/>
            <p:cNvSpPr/>
            <p:nvPr/>
          </p:nvSpPr>
          <p:spPr>
            <a:xfrm>
              <a:off x="2808791" y="2936473"/>
              <a:ext cx="222818" cy="369332"/>
            </a:xfrm>
            <a:prstGeom prst="rect">
              <a:avLst/>
            </a:prstGeom>
          </p:spPr>
          <p:txBody>
            <a:bodyPr wrap="none" lIns="0" tIns="0" rIns="0" bIns="0">
              <a:spAutoFit/>
            </a:bodyPr>
            <a:lstStyle/>
            <a:p>
              <a:r>
                <a:rPr lang="en-US" dirty="0" smtClean="0"/>
                <a:t>C</a:t>
              </a:r>
              <a:endParaRPr lang="en-US" dirty="0"/>
            </a:p>
          </p:txBody>
        </p:sp>
        <p:sp>
          <p:nvSpPr>
            <p:cNvPr id="27" name="Rectangle 26"/>
            <p:cNvSpPr/>
            <p:nvPr/>
          </p:nvSpPr>
          <p:spPr>
            <a:xfrm>
              <a:off x="3011481" y="2936473"/>
              <a:ext cx="222818" cy="369332"/>
            </a:xfrm>
            <a:prstGeom prst="rect">
              <a:avLst/>
            </a:prstGeom>
          </p:spPr>
          <p:txBody>
            <a:bodyPr wrap="none" lIns="0" tIns="0" rIns="0" bIns="0">
              <a:spAutoFit/>
            </a:bodyPr>
            <a:lstStyle/>
            <a:p>
              <a:r>
                <a:rPr lang="en-US" dirty="0" smtClean="0"/>
                <a:t>C</a:t>
              </a:r>
              <a:endParaRPr lang="en-US" dirty="0"/>
            </a:p>
          </p:txBody>
        </p:sp>
        <p:sp>
          <p:nvSpPr>
            <p:cNvPr id="28" name="Rectangle 27"/>
            <p:cNvSpPr/>
            <p:nvPr/>
          </p:nvSpPr>
          <p:spPr>
            <a:xfrm>
              <a:off x="3214171" y="2936473"/>
              <a:ext cx="205184" cy="369332"/>
            </a:xfrm>
            <a:prstGeom prst="rect">
              <a:avLst/>
            </a:prstGeom>
          </p:spPr>
          <p:txBody>
            <a:bodyPr wrap="none" lIns="0" tIns="0" rIns="0" bIns="0">
              <a:spAutoFit/>
            </a:bodyPr>
            <a:lstStyle/>
            <a:p>
              <a:r>
                <a:rPr lang="en-US" dirty="0" smtClean="0"/>
                <a:t>A</a:t>
              </a:r>
              <a:endParaRPr lang="en-US" dirty="0"/>
            </a:p>
          </p:txBody>
        </p:sp>
        <p:sp>
          <p:nvSpPr>
            <p:cNvPr id="29" name="Rectangle 28"/>
            <p:cNvSpPr/>
            <p:nvPr/>
          </p:nvSpPr>
          <p:spPr>
            <a:xfrm>
              <a:off x="3399227" y="2936473"/>
              <a:ext cx="187552" cy="369332"/>
            </a:xfrm>
            <a:prstGeom prst="rect">
              <a:avLst/>
            </a:prstGeom>
          </p:spPr>
          <p:txBody>
            <a:bodyPr wrap="none" lIns="0" tIns="0" rIns="0" bIns="0">
              <a:spAutoFit/>
            </a:bodyPr>
            <a:lstStyle/>
            <a:p>
              <a:r>
                <a:rPr lang="en-US" dirty="0" smtClean="0"/>
                <a:t>T</a:t>
              </a:r>
              <a:endParaRPr lang="en-US" dirty="0"/>
            </a:p>
          </p:txBody>
        </p:sp>
        <p:sp>
          <p:nvSpPr>
            <p:cNvPr id="30" name="Rectangle 29"/>
            <p:cNvSpPr/>
            <p:nvPr/>
          </p:nvSpPr>
          <p:spPr>
            <a:xfrm>
              <a:off x="3566651" y="2936473"/>
              <a:ext cx="222818" cy="369332"/>
            </a:xfrm>
            <a:prstGeom prst="rect">
              <a:avLst/>
            </a:prstGeom>
          </p:spPr>
          <p:txBody>
            <a:bodyPr wrap="none" lIns="0" tIns="0" rIns="0" bIns="0">
              <a:spAutoFit/>
            </a:bodyPr>
            <a:lstStyle/>
            <a:p>
              <a:r>
                <a:rPr lang="en-US" dirty="0" smtClean="0"/>
                <a:t>C</a:t>
              </a:r>
              <a:endParaRPr lang="en-US" dirty="0"/>
            </a:p>
          </p:txBody>
        </p:sp>
        <p:sp>
          <p:nvSpPr>
            <p:cNvPr id="31" name="Rectangle 30"/>
            <p:cNvSpPr/>
            <p:nvPr/>
          </p:nvSpPr>
          <p:spPr>
            <a:xfrm>
              <a:off x="3769341" y="2936473"/>
              <a:ext cx="205184" cy="369332"/>
            </a:xfrm>
            <a:prstGeom prst="rect">
              <a:avLst/>
            </a:prstGeom>
          </p:spPr>
          <p:txBody>
            <a:bodyPr wrap="none" lIns="0" tIns="0" rIns="0" bIns="0">
              <a:spAutoFit/>
            </a:bodyPr>
            <a:lstStyle/>
            <a:p>
              <a:r>
                <a:rPr lang="en-US" dirty="0" smtClean="0"/>
                <a:t>A</a:t>
              </a:r>
              <a:endParaRPr lang="en-US" dirty="0"/>
            </a:p>
          </p:txBody>
        </p:sp>
        <p:sp>
          <p:nvSpPr>
            <p:cNvPr id="32" name="Rectangle 31"/>
            <p:cNvSpPr/>
            <p:nvPr/>
          </p:nvSpPr>
          <p:spPr>
            <a:xfrm>
              <a:off x="3954397" y="2936473"/>
              <a:ext cx="222818" cy="369332"/>
            </a:xfrm>
            <a:prstGeom prst="rect">
              <a:avLst/>
            </a:prstGeom>
          </p:spPr>
          <p:txBody>
            <a:bodyPr wrap="none" lIns="0" tIns="0" rIns="0" bIns="0">
              <a:spAutoFit/>
            </a:bodyPr>
            <a:lstStyle/>
            <a:p>
              <a:r>
                <a:rPr lang="en-US" dirty="0" smtClean="0"/>
                <a:t>C</a:t>
              </a:r>
              <a:endParaRPr lang="en-US" dirty="0"/>
            </a:p>
          </p:txBody>
        </p:sp>
        <p:sp>
          <p:nvSpPr>
            <p:cNvPr id="33" name="Rectangle 32"/>
            <p:cNvSpPr/>
            <p:nvPr/>
          </p:nvSpPr>
          <p:spPr>
            <a:xfrm>
              <a:off x="4157087" y="2936473"/>
              <a:ext cx="222818" cy="369332"/>
            </a:xfrm>
            <a:prstGeom prst="rect">
              <a:avLst/>
            </a:prstGeom>
          </p:spPr>
          <p:txBody>
            <a:bodyPr wrap="none" lIns="0" tIns="0" rIns="0" bIns="0">
              <a:spAutoFit/>
            </a:bodyPr>
            <a:lstStyle/>
            <a:p>
              <a:r>
                <a:rPr lang="en-US" dirty="0" smtClean="0"/>
                <a:t>C</a:t>
              </a:r>
              <a:endParaRPr lang="en-US" dirty="0"/>
            </a:p>
          </p:txBody>
        </p:sp>
        <p:sp>
          <p:nvSpPr>
            <p:cNvPr id="34" name="Rectangle 33"/>
            <p:cNvSpPr/>
            <p:nvPr/>
          </p:nvSpPr>
          <p:spPr>
            <a:xfrm>
              <a:off x="4359777" y="2936473"/>
              <a:ext cx="205184" cy="369332"/>
            </a:xfrm>
            <a:prstGeom prst="rect">
              <a:avLst/>
            </a:prstGeom>
          </p:spPr>
          <p:txBody>
            <a:bodyPr wrap="none" lIns="0" tIns="0" rIns="0" bIns="0">
              <a:spAutoFit/>
            </a:bodyPr>
            <a:lstStyle/>
            <a:p>
              <a:r>
                <a:rPr lang="en-US" dirty="0" smtClean="0"/>
                <a:t>A</a:t>
              </a:r>
              <a:endParaRPr lang="en-US" dirty="0"/>
            </a:p>
          </p:txBody>
        </p:sp>
        <p:sp>
          <p:nvSpPr>
            <p:cNvPr id="35" name="Rectangle 34"/>
            <p:cNvSpPr/>
            <p:nvPr/>
          </p:nvSpPr>
          <p:spPr>
            <a:xfrm>
              <a:off x="4544833" y="2936473"/>
              <a:ext cx="238848" cy="369332"/>
            </a:xfrm>
            <a:prstGeom prst="rect">
              <a:avLst/>
            </a:prstGeom>
          </p:spPr>
          <p:txBody>
            <a:bodyPr wrap="none" lIns="0" tIns="0" rIns="0" bIns="0">
              <a:spAutoFit/>
            </a:bodyPr>
            <a:lstStyle/>
            <a:p>
              <a:r>
                <a:rPr lang="en-US" dirty="0" smtClean="0"/>
                <a:t>G</a:t>
              </a:r>
              <a:endParaRPr lang="en-US" dirty="0"/>
            </a:p>
          </p:txBody>
        </p:sp>
        <p:sp>
          <p:nvSpPr>
            <p:cNvPr id="36" name="Rectangle 35"/>
            <p:cNvSpPr/>
            <p:nvPr/>
          </p:nvSpPr>
          <p:spPr>
            <a:xfrm>
              <a:off x="4763553" y="2936473"/>
              <a:ext cx="238848" cy="369332"/>
            </a:xfrm>
            <a:prstGeom prst="rect">
              <a:avLst/>
            </a:prstGeom>
          </p:spPr>
          <p:txBody>
            <a:bodyPr wrap="none" lIns="0" tIns="0" rIns="0" bIns="0">
              <a:spAutoFit/>
            </a:bodyPr>
            <a:lstStyle/>
            <a:p>
              <a:r>
                <a:rPr lang="en-US" dirty="0" smtClean="0"/>
                <a:t>G</a:t>
              </a:r>
              <a:endParaRPr lang="en-US" dirty="0"/>
            </a:p>
          </p:txBody>
        </p:sp>
        <p:sp>
          <p:nvSpPr>
            <p:cNvPr id="37" name="Rectangle 36"/>
            <p:cNvSpPr/>
            <p:nvPr/>
          </p:nvSpPr>
          <p:spPr>
            <a:xfrm>
              <a:off x="4982273" y="2936473"/>
              <a:ext cx="238848" cy="369332"/>
            </a:xfrm>
            <a:prstGeom prst="rect">
              <a:avLst/>
            </a:prstGeom>
          </p:spPr>
          <p:txBody>
            <a:bodyPr wrap="none" lIns="0" tIns="0" rIns="0" bIns="0">
              <a:spAutoFit/>
            </a:bodyPr>
            <a:lstStyle/>
            <a:p>
              <a:r>
                <a:rPr lang="en-US" dirty="0" smtClean="0"/>
                <a:t>G</a:t>
              </a:r>
              <a:endParaRPr lang="en-US" dirty="0"/>
            </a:p>
          </p:txBody>
        </p:sp>
        <p:sp>
          <p:nvSpPr>
            <p:cNvPr id="38" name="Rectangle 37"/>
            <p:cNvSpPr/>
            <p:nvPr/>
          </p:nvSpPr>
          <p:spPr>
            <a:xfrm>
              <a:off x="5200993" y="2936473"/>
              <a:ext cx="238848" cy="369332"/>
            </a:xfrm>
            <a:prstGeom prst="rect">
              <a:avLst/>
            </a:prstGeom>
          </p:spPr>
          <p:txBody>
            <a:bodyPr wrap="none" lIns="0" tIns="0" rIns="0" bIns="0">
              <a:spAutoFit/>
            </a:bodyPr>
            <a:lstStyle/>
            <a:p>
              <a:r>
                <a:rPr lang="en-US" dirty="0" smtClean="0"/>
                <a:t>G</a:t>
              </a:r>
              <a:endParaRPr lang="en-US" dirty="0"/>
            </a:p>
          </p:txBody>
        </p:sp>
        <p:sp>
          <p:nvSpPr>
            <p:cNvPr id="39" name="Rectangle 38"/>
            <p:cNvSpPr/>
            <p:nvPr/>
          </p:nvSpPr>
          <p:spPr>
            <a:xfrm>
              <a:off x="5419713" y="2936473"/>
              <a:ext cx="238848" cy="369332"/>
            </a:xfrm>
            <a:prstGeom prst="rect">
              <a:avLst/>
            </a:prstGeom>
          </p:spPr>
          <p:txBody>
            <a:bodyPr wrap="none" lIns="0" tIns="0" rIns="0" bIns="0">
              <a:spAutoFit/>
            </a:bodyPr>
            <a:lstStyle/>
            <a:p>
              <a:r>
                <a:rPr lang="en-US" dirty="0" smtClean="0"/>
                <a:t>G</a:t>
              </a:r>
              <a:endParaRPr lang="en-US" dirty="0"/>
            </a:p>
          </p:txBody>
        </p:sp>
        <p:sp>
          <p:nvSpPr>
            <p:cNvPr id="40" name="Rectangle 39"/>
            <p:cNvSpPr/>
            <p:nvPr/>
          </p:nvSpPr>
          <p:spPr>
            <a:xfrm>
              <a:off x="5638433" y="2936473"/>
              <a:ext cx="222818" cy="369332"/>
            </a:xfrm>
            <a:prstGeom prst="rect">
              <a:avLst/>
            </a:prstGeom>
          </p:spPr>
          <p:txBody>
            <a:bodyPr wrap="none" lIns="0" tIns="0" rIns="0" bIns="0">
              <a:spAutoFit/>
            </a:bodyPr>
            <a:lstStyle/>
            <a:p>
              <a:r>
                <a:rPr lang="en-US" dirty="0" smtClean="0"/>
                <a:t>C</a:t>
              </a:r>
              <a:endParaRPr lang="en-US" dirty="0"/>
            </a:p>
          </p:txBody>
        </p:sp>
        <p:sp>
          <p:nvSpPr>
            <p:cNvPr id="41" name="Rectangle 40"/>
            <p:cNvSpPr/>
            <p:nvPr/>
          </p:nvSpPr>
          <p:spPr>
            <a:xfrm>
              <a:off x="5841123" y="2936473"/>
              <a:ext cx="238848" cy="369332"/>
            </a:xfrm>
            <a:prstGeom prst="rect">
              <a:avLst/>
            </a:prstGeom>
          </p:spPr>
          <p:txBody>
            <a:bodyPr wrap="none" lIns="0" tIns="0" rIns="0" bIns="0">
              <a:spAutoFit/>
            </a:bodyPr>
            <a:lstStyle/>
            <a:p>
              <a:r>
                <a:rPr lang="en-US" dirty="0" smtClean="0"/>
                <a:t>G</a:t>
              </a:r>
              <a:endParaRPr lang="en-US" dirty="0"/>
            </a:p>
          </p:txBody>
        </p:sp>
        <p:sp>
          <p:nvSpPr>
            <p:cNvPr id="42" name="Rectangle 41"/>
            <p:cNvSpPr/>
            <p:nvPr/>
          </p:nvSpPr>
          <p:spPr>
            <a:xfrm>
              <a:off x="6059843" y="2936473"/>
              <a:ext cx="222818" cy="369332"/>
            </a:xfrm>
            <a:prstGeom prst="rect">
              <a:avLst/>
            </a:prstGeom>
          </p:spPr>
          <p:txBody>
            <a:bodyPr wrap="none" lIns="0" tIns="0" rIns="0" bIns="0">
              <a:spAutoFit/>
            </a:bodyPr>
            <a:lstStyle/>
            <a:p>
              <a:r>
                <a:rPr lang="en-US" dirty="0" smtClean="0"/>
                <a:t>C</a:t>
              </a:r>
              <a:endParaRPr lang="en-US" dirty="0"/>
            </a:p>
          </p:txBody>
        </p:sp>
        <p:sp>
          <p:nvSpPr>
            <p:cNvPr id="43" name="Rectangle 42"/>
            <p:cNvSpPr/>
            <p:nvPr/>
          </p:nvSpPr>
          <p:spPr>
            <a:xfrm>
              <a:off x="6262533" y="2936473"/>
              <a:ext cx="205184" cy="369332"/>
            </a:xfrm>
            <a:prstGeom prst="rect">
              <a:avLst/>
            </a:prstGeom>
          </p:spPr>
          <p:txBody>
            <a:bodyPr wrap="none" lIns="0" tIns="0" rIns="0" bIns="0">
              <a:spAutoFit/>
            </a:bodyPr>
            <a:lstStyle/>
            <a:p>
              <a:r>
                <a:rPr lang="en-US" dirty="0" smtClean="0"/>
                <a:t>A</a:t>
              </a:r>
              <a:endParaRPr lang="en-US" dirty="0"/>
            </a:p>
          </p:txBody>
        </p:sp>
        <p:sp>
          <p:nvSpPr>
            <p:cNvPr id="44" name="Rectangle 43"/>
            <p:cNvSpPr/>
            <p:nvPr/>
          </p:nvSpPr>
          <p:spPr>
            <a:xfrm>
              <a:off x="6447589" y="2936473"/>
              <a:ext cx="238848" cy="369332"/>
            </a:xfrm>
            <a:prstGeom prst="rect">
              <a:avLst/>
            </a:prstGeom>
          </p:spPr>
          <p:txBody>
            <a:bodyPr wrap="none" lIns="0" tIns="0" rIns="0" bIns="0">
              <a:spAutoFit/>
            </a:bodyPr>
            <a:lstStyle/>
            <a:p>
              <a:r>
                <a:rPr lang="en-US" dirty="0" smtClean="0"/>
                <a:t>G</a:t>
              </a:r>
              <a:endParaRPr lang="en-US" dirty="0"/>
            </a:p>
          </p:txBody>
        </p:sp>
        <p:sp>
          <p:nvSpPr>
            <p:cNvPr id="45" name="Rectangle 44"/>
            <p:cNvSpPr/>
            <p:nvPr/>
          </p:nvSpPr>
          <p:spPr>
            <a:xfrm>
              <a:off x="6666309" y="2936473"/>
              <a:ext cx="222818" cy="369332"/>
            </a:xfrm>
            <a:prstGeom prst="rect">
              <a:avLst/>
            </a:prstGeom>
          </p:spPr>
          <p:txBody>
            <a:bodyPr wrap="none" lIns="0" tIns="0" rIns="0" bIns="0">
              <a:spAutoFit/>
            </a:bodyPr>
            <a:lstStyle/>
            <a:p>
              <a:r>
                <a:rPr lang="en-US" dirty="0" smtClean="0"/>
                <a:t>C</a:t>
              </a:r>
              <a:endParaRPr lang="en-US" dirty="0"/>
            </a:p>
          </p:txBody>
        </p:sp>
        <p:sp>
          <p:nvSpPr>
            <p:cNvPr id="46" name="Rectangle 45"/>
            <p:cNvSpPr/>
            <p:nvPr/>
          </p:nvSpPr>
          <p:spPr>
            <a:xfrm>
              <a:off x="6868999" y="2936473"/>
              <a:ext cx="205184" cy="369332"/>
            </a:xfrm>
            <a:prstGeom prst="rect">
              <a:avLst/>
            </a:prstGeom>
          </p:spPr>
          <p:txBody>
            <a:bodyPr wrap="none" lIns="0" tIns="0" rIns="0" bIns="0">
              <a:spAutoFit/>
            </a:bodyPr>
            <a:lstStyle/>
            <a:p>
              <a:r>
                <a:rPr lang="en-US" dirty="0" smtClean="0"/>
                <a:t>A</a:t>
              </a:r>
              <a:endParaRPr lang="en-US" dirty="0"/>
            </a:p>
          </p:txBody>
        </p:sp>
        <p:sp>
          <p:nvSpPr>
            <p:cNvPr id="47" name="Rectangle 46"/>
            <p:cNvSpPr/>
            <p:nvPr/>
          </p:nvSpPr>
          <p:spPr>
            <a:xfrm>
              <a:off x="7054055" y="2936473"/>
              <a:ext cx="222818" cy="369332"/>
            </a:xfrm>
            <a:prstGeom prst="rect">
              <a:avLst/>
            </a:prstGeom>
          </p:spPr>
          <p:txBody>
            <a:bodyPr wrap="none" lIns="0" tIns="0" rIns="0" bIns="0">
              <a:spAutoFit/>
            </a:bodyPr>
            <a:lstStyle/>
            <a:p>
              <a:r>
                <a:rPr lang="en-US" dirty="0" smtClean="0"/>
                <a:t>C</a:t>
              </a:r>
              <a:endParaRPr lang="en-US" dirty="0"/>
            </a:p>
          </p:txBody>
        </p:sp>
        <p:sp>
          <p:nvSpPr>
            <p:cNvPr id="48" name="Rectangle 47"/>
            <p:cNvSpPr/>
            <p:nvPr/>
          </p:nvSpPr>
          <p:spPr>
            <a:xfrm>
              <a:off x="7256755" y="2929708"/>
              <a:ext cx="222818" cy="369332"/>
            </a:xfrm>
            <a:prstGeom prst="rect">
              <a:avLst/>
            </a:prstGeom>
          </p:spPr>
          <p:txBody>
            <a:bodyPr wrap="none" lIns="0" tIns="0" rIns="0" bIns="0">
              <a:spAutoFit/>
            </a:bodyPr>
            <a:lstStyle/>
            <a:p>
              <a:r>
                <a:rPr lang="en-US" dirty="0" smtClean="0"/>
                <a:t>C</a:t>
              </a:r>
              <a:endParaRPr lang="en-US" dirty="0"/>
            </a:p>
          </p:txBody>
        </p:sp>
      </p:grpSp>
      <p:grpSp>
        <p:nvGrpSpPr>
          <p:cNvPr id="49" name="Group 48"/>
          <p:cNvGrpSpPr/>
          <p:nvPr/>
        </p:nvGrpSpPr>
        <p:grpSpPr>
          <a:xfrm>
            <a:off x="1425143" y="3406029"/>
            <a:ext cx="6018862" cy="178417"/>
            <a:chOff x="3046553" y="3800495"/>
            <a:chExt cx="6018862" cy="178417"/>
          </a:xfrm>
        </p:grpSpPr>
        <p:sp>
          <p:nvSpPr>
            <p:cNvPr id="50" name="Right Brace 49"/>
            <p:cNvSpPr/>
            <p:nvPr/>
          </p:nvSpPr>
          <p:spPr>
            <a:xfrm rot="5400000">
              <a:off x="3231687" y="3615361"/>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ight Brace 50"/>
            <p:cNvSpPr/>
            <p:nvPr/>
          </p:nvSpPr>
          <p:spPr>
            <a:xfrm rot="5400000">
              <a:off x="3839486" y="3615362"/>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Right Brace 51"/>
            <p:cNvSpPr/>
            <p:nvPr/>
          </p:nvSpPr>
          <p:spPr>
            <a:xfrm rot="5400000">
              <a:off x="4447285" y="3615363"/>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Right Brace 52"/>
            <p:cNvSpPr/>
            <p:nvPr/>
          </p:nvSpPr>
          <p:spPr>
            <a:xfrm rot="5400000">
              <a:off x="5055084" y="3615364"/>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Right Brace 53"/>
            <p:cNvSpPr/>
            <p:nvPr/>
          </p:nvSpPr>
          <p:spPr>
            <a:xfrm rot="5400000">
              <a:off x="5662883" y="3615365"/>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Right Brace 54"/>
            <p:cNvSpPr/>
            <p:nvPr/>
          </p:nvSpPr>
          <p:spPr>
            <a:xfrm rot="5400000">
              <a:off x="6270682" y="3615366"/>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Right Brace 55"/>
            <p:cNvSpPr/>
            <p:nvPr/>
          </p:nvSpPr>
          <p:spPr>
            <a:xfrm rot="5400000">
              <a:off x="6878481" y="3615367"/>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ight Brace 56"/>
            <p:cNvSpPr/>
            <p:nvPr/>
          </p:nvSpPr>
          <p:spPr>
            <a:xfrm rot="5400000">
              <a:off x="7486280" y="3615368"/>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Right Brace 57"/>
            <p:cNvSpPr/>
            <p:nvPr/>
          </p:nvSpPr>
          <p:spPr>
            <a:xfrm rot="5400000">
              <a:off x="8094079" y="3615369"/>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Right Brace 58"/>
            <p:cNvSpPr/>
            <p:nvPr/>
          </p:nvSpPr>
          <p:spPr>
            <a:xfrm rot="5400000">
              <a:off x="8701874" y="3615370"/>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2" name="Group 61"/>
          <p:cNvGrpSpPr/>
          <p:nvPr/>
        </p:nvGrpSpPr>
        <p:grpSpPr>
          <a:xfrm>
            <a:off x="1607347" y="2130450"/>
            <a:ext cx="5513801" cy="397032"/>
            <a:chOff x="3005204" y="3058408"/>
            <a:chExt cx="5513801" cy="397032"/>
          </a:xfrm>
        </p:grpSpPr>
        <p:sp>
          <p:nvSpPr>
            <p:cNvPr id="63" name="TextBox 62"/>
            <p:cNvSpPr txBox="1"/>
            <p:nvPr/>
          </p:nvSpPr>
          <p:spPr>
            <a:xfrm>
              <a:off x="3005204"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Cys</a:t>
              </a:r>
              <a:endParaRPr lang="en-US" b="1" dirty="0">
                <a:solidFill>
                  <a:schemeClr val="bg1"/>
                </a:solidFill>
              </a:endParaRPr>
            </a:p>
          </p:txBody>
        </p:sp>
        <p:sp>
          <p:nvSpPr>
            <p:cNvPr id="64" name="TextBox 63"/>
            <p:cNvSpPr txBox="1"/>
            <p:nvPr/>
          </p:nvSpPr>
          <p:spPr>
            <a:xfrm>
              <a:off x="3618991" y="3058408"/>
              <a:ext cx="603504" cy="397032"/>
            </a:xfrm>
            <a:prstGeom prst="rect">
              <a:avLst/>
            </a:prstGeom>
            <a:solidFill>
              <a:srgbClr val="FFFF00"/>
            </a:solidFill>
          </p:spPr>
          <p:txBody>
            <a:bodyPr wrap="none" lIns="27432" tIns="0" rIns="27432" bIns="27432" rtlCol="0">
              <a:spAutoFit/>
            </a:bodyPr>
            <a:lstStyle/>
            <a:p>
              <a:pPr algn="ctr"/>
              <a:r>
                <a:rPr lang="en-US" b="1" dirty="0" err="1" smtClean="0">
                  <a:solidFill>
                    <a:schemeClr val="bg1"/>
                  </a:solidFill>
                </a:rPr>
                <a:t>Arg</a:t>
              </a:r>
              <a:endParaRPr lang="en-US" b="1" dirty="0">
                <a:solidFill>
                  <a:schemeClr val="bg1"/>
                </a:solidFill>
              </a:endParaRPr>
            </a:p>
          </p:txBody>
        </p:sp>
        <p:sp>
          <p:nvSpPr>
            <p:cNvPr id="65" name="TextBox 64"/>
            <p:cNvSpPr txBox="1"/>
            <p:nvPr/>
          </p:nvSpPr>
          <p:spPr>
            <a:xfrm>
              <a:off x="4232778"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smtClean="0">
                  <a:solidFill>
                    <a:schemeClr val="bg1"/>
                  </a:solidFill>
                </a:rPr>
                <a:t>Pro</a:t>
              </a:r>
              <a:endParaRPr lang="en-US" b="1" dirty="0">
                <a:solidFill>
                  <a:schemeClr val="bg1"/>
                </a:solidFill>
              </a:endParaRPr>
            </a:p>
          </p:txBody>
        </p:sp>
        <p:sp>
          <p:nvSpPr>
            <p:cNvPr id="66" name="TextBox 65"/>
            <p:cNvSpPr txBox="1"/>
            <p:nvPr/>
          </p:nvSpPr>
          <p:spPr>
            <a:xfrm>
              <a:off x="4846565" y="3058408"/>
              <a:ext cx="603504" cy="397032"/>
            </a:xfrm>
            <a:prstGeom prst="rect">
              <a:avLst/>
            </a:prstGeom>
            <a:solidFill>
              <a:srgbClr val="FFFF00"/>
            </a:solidFill>
          </p:spPr>
          <p:txBody>
            <a:bodyPr wrap="none" lIns="27432" tIns="0" rIns="27432" bIns="27432" rtlCol="0">
              <a:spAutoFit/>
            </a:bodyPr>
            <a:lstStyle/>
            <a:p>
              <a:pPr algn="ctr"/>
              <a:r>
                <a:rPr lang="en-US" b="1" dirty="0" err="1" smtClean="0">
                  <a:solidFill>
                    <a:schemeClr val="bg1"/>
                  </a:solidFill>
                </a:rPr>
                <a:t>Ser</a:t>
              </a:r>
              <a:endParaRPr lang="en-US" b="1" dirty="0">
                <a:solidFill>
                  <a:schemeClr val="bg1"/>
                </a:solidFill>
              </a:endParaRPr>
            </a:p>
          </p:txBody>
        </p:sp>
        <p:sp>
          <p:nvSpPr>
            <p:cNvPr id="67" name="TextBox 66"/>
            <p:cNvSpPr txBox="1"/>
            <p:nvPr/>
          </p:nvSpPr>
          <p:spPr>
            <a:xfrm>
              <a:off x="5460352"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smtClean="0">
                  <a:solidFill>
                    <a:schemeClr val="bg1"/>
                  </a:solidFill>
                </a:rPr>
                <a:t>Pro</a:t>
              </a:r>
              <a:endParaRPr lang="en-US" b="1" dirty="0">
                <a:solidFill>
                  <a:schemeClr val="bg1"/>
                </a:solidFill>
              </a:endParaRPr>
            </a:p>
          </p:txBody>
        </p:sp>
        <p:sp>
          <p:nvSpPr>
            <p:cNvPr id="68" name="TextBox 67"/>
            <p:cNvSpPr txBox="1"/>
            <p:nvPr/>
          </p:nvSpPr>
          <p:spPr>
            <a:xfrm>
              <a:off x="6074139" y="3058408"/>
              <a:ext cx="603504" cy="397032"/>
            </a:xfrm>
            <a:prstGeom prst="rect">
              <a:avLst/>
            </a:prstGeom>
            <a:solidFill>
              <a:srgbClr val="FFFF00"/>
            </a:solidFill>
          </p:spPr>
          <p:txBody>
            <a:bodyPr wrap="none" lIns="27432" tIns="0" rIns="27432" bIns="27432" rtlCol="0">
              <a:spAutoFit/>
            </a:bodyPr>
            <a:lstStyle/>
            <a:p>
              <a:pPr algn="ctr"/>
              <a:r>
                <a:rPr lang="en-US" b="1" dirty="0" err="1" smtClean="0">
                  <a:solidFill>
                    <a:schemeClr val="bg1"/>
                  </a:solidFill>
                </a:rPr>
                <a:t>Gly</a:t>
              </a:r>
              <a:endParaRPr lang="en-US" b="1" dirty="0">
                <a:solidFill>
                  <a:schemeClr val="bg1"/>
                </a:solidFill>
              </a:endParaRPr>
            </a:p>
          </p:txBody>
        </p:sp>
        <p:sp>
          <p:nvSpPr>
            <p:cNvPr id="69" name="TextBox 68"/>
            <p:cNvSpPr txBox="1"/>
            <p:nvPr/>
          </p:nvSpPr>
          <p:spPr>
            <a:xfrm>
              <a:off x="6687926"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Gly</a:t>
              </a:r>
              <a:endParaRPr lang="en-US" b="1" dirty="0">
                <a:solidFill>
                  <a:schemeClr val="bg1"/>
                </a:solidFill>
              </a:endParaRPr>
            </a:p>
          </p:txBody>
        </p:sp>
        <p:sp>
          <p:nvSpPr>
            <p:cNvPr id="70" name="TextBox 69"/>
            <p:cNvSpPr txBox="1"/>
            <p:nvPr/>
          </p:nvSpPr>
          <p:spPr>
            <a:xfrm>
              <a:off x="7301713" y="3058408"/>
              <a:ext cx="603504" cy="397032"/>
            </a:xfrm>
            <a:prstGeom prst="rect">
              <a:avLst/>
            </a:prstGeom>
            <a:solidFill>
              <a:srgbClr val="FFFF00"/>
            </a:solidFill>
          </p:spPr>
          <p:txBody>
            <a:bodyPr wrap="none" lIns="27432" tIns="0" rIns="27432" bIns="27432" rtlCol="0">
              <a:spAutoFit/>
            </a:bodyPr>
            <a:lstStyle/>
            <a:p>
              <a:pPr algn="ctr"/>
              <a:r>
                <a:rPr lang="en-US" b="1" dirty="0" err="1" smtClean="0">
                  <a:solidFill>
                    <a:schemeClr val="bg1"/>
                  </a:solidFill>
                </a:rPr>
                <a:t>Ala</a:t>
              </a:r>
              <a:endParaRPr lang="en-US" b="1" dirty="0">
                <a:solidFill>
                  <a:schemeClr val="bg1"/>
                </a:solidFill>
              </a:endParaRPr>
            </a:p>
          </p:txBody>
        </p:sp>
        <p:sp>
          <p:nvSpPr>
            <p:cNvPr id="71" name="TextBox 70"/>
            <p:cNvSpPr txBox="1"/>
            <p:nvPr/>
          </p:nvSpPr>
          <p:spPr>
            <a:xfrm>
              <a:off x="7915501"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Ala</a:t>
              </a:r>
              <a:endParaRPr lang="en-US" b="1" dirty="0">
                <a:solidFill>
                  <a:schemeClr val="bg1"/>
                </a:solidFill>
              </a:endParaRPr>
            </a:p>
          </p:txBody>
        </p:sp>
      </p:grpSp>
      <p:grpSp>
        <p:nvGrpSpPr>
          <p:cNvPr id="73" name="Group 72"/>
          <p:cNvGrpSpPr/>
          <p:nvPr/>
        </p:nvGrpSpPr>
        <p:grpSpPr>
          <a:xfrm>
            <a:off x="1886314" y="1726653"/>
            <a:ext cx="5470520" cy="397032"/>
            <a:chOff x="3048485" y="3058408"/>
            <a:chExt cx="5470520" cy="397032"/>
          </a:xfrm>
        </p:grpSpPr>
        <p:sp>
          <p:nvSpPr>
            <p:cNvPr id="74" name="TextBox 73"/>
            <p:cNvSpPr txBox="1"/>
            <p:nvPr/>
          </p:nvSpPr>
          <p:spPr>
            <a:xfrm>
              <a:off x="3048485"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Ala</a:t>
              </a:r>
              <a:endParaRPr lang="en-US" b="1" dirty="0">
                <a:solidFill>
                  <a:schemeClr val="bg1"/>
                </a:solidFill>
              </a:endParaRPr>
            </a:p>
          </p:txBody>
        </p:sp>
        <p:sp>
          <p:nvSpPr>
            <p:cNvPr id="75" name="TextBox 74"/>
            <p:cNvSpPr txBox="1"/>
            <p:nvPr/>
          </p:nvSpPr>
          <p:spPr>
            <a:xfrm>
              <a:off x="3656862" y="3058408"/>
              <a:ext cx="603504" cy="397032"/>
            </a:xfrm>
            <a:prstGeom prst="rect">
              <a:avLst/>
            </a:prstGeom>
            <a:solidFill>
              <a:srgbClr val="FFFF00"/>
            </a:solidFill>
          </p:spPr>
          <p:txBody>
            <a:bodyPr wrap="none" lIns="27432" tIns="0" rIns="27432" bIns="27432" rtlCol="0">
              <a:spAutoFit/>
            </a:bodyPr>
            <a:lstStyle/>
            <a:p>
              <a:pPr algn="ctr"/>
              <a:r>
                <a:rPr lang="en-US" b="1" dirty="0" err="1" smtClean="0">
                  <a:solidFill>
                    <a:schemeClr val="bg1"/>
                  </a:solidFill>
                </a:rPr>
                <a:t>Gly</a:t>
              </a:r>
              <a:endParaRPr lang="en-US" b="1" dirty="0">
                <a:solidFill>
                  <a:schemeClr val="bg1"/>
                </a:solidFill>
              </a:endParaRPr>
            </a:p>
          </p:txBody>
        </p:sp>
        <p:sp>
          <p:nvSpPr>
            <p:cNvPr id="76" name="TextBox 75"/>
            <p:cNvSpPr txBox="1"/>
            <p:nvPr/>
          </p:nvSpPr>
          <p:spPr>
            <a:xfrm>
              <a:off x="4265239"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smtClean="0">
                  <a:solidFill>
                    <a:schemeClr val="bg1"/>
                  </a:solidFill>
                </a:rPr>
                <a:t>His</a:t>
              </a:r>
              <a:endParaRPr lang="en-US" b="1" dirty="0">
                <a:solidFill>
                  <a:schemeClr val="bg1"/>
                </a:solidFill>
              </a:endParaRPr>
            </a:p>
          </p:txBody>
        </p:sp>
        <p:sp>
          <p:nvSpPr>
            <p:cNvPr id="77" name="TextBox 76"/>
            <p:cNvSpPr txBox="1"/>
            <p:nvPr/>
          </p:nvSpPr>
          <p:spPr>
            <a:xfrm>
              <a:off x="4873616" y="3058408"/>
              <a:ext cx="603504" cy="397032"/>
            </a:xfrm>
            <a:prstGeom prst="rect">
              <a:avLst/>
            </a:prstGeom>
            <a:solidFill>
              <a:srgbClr val="FFFF00"/>
            </a:solidFill>
          </p:spPr>
          <p:txBody>
            <a:bodyPr wrap="none" lIns="27432" tIns="0" rIns="27432" bIns="27432" rtlCol="0">
              <a:spAutoFit/>
            </a:bodyPr>
            <a:lstStyle/>
            <a:p>
              <a:pPr algn="ctr"/>
              <a:r>
                <a:rPr lang="en-US" b="1" dirty="0" smtClean="0">
                  <a:solidFill>
                    <a:schemeClr val="bg1"/>
                  </a:solidFill>
                </a:rPr>
                <a:t>His</a:t>
              </a:r>
              <a:endParaRPr lang="en-US" b="1" dirty="0">
                <a:solidFill>
                  <a:schemeClr val="bg1"/>
                </a:solidFill>
              </a:endParaRPr>
            </a:p>
          </p:txBody>
        </p:sp>
        <p:sp>
          <p:nvSpPr>
            <p:cNvPr id="78" name="TextBox 77"/>
            <p:cNvSpPr txBox="1"/>
            <p:nvPr/>
          </p:nvSpPr>
          <p:spPr>
            <a:xfrm>
              <a:off x="5481993"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Gln</a:t>
              </a:r>
              <a:endParaRPr lang="en-US" b="1" dirty="0">
                <a:solidFill>
                  <a:schemeClr val="bg1"/>
                </a:solidFill>
              </a:endParaRPr>
            </a:p>
          </p:txBody>
        </p:sp>
        <p:sp>
          <p:nvSpPr>
            <p:cNvPr id="79" name="TextBox 78"/>
            <p:cNvSpPr txBox="1"/>
            <p:nvPr/>
          </p:nvSpPr>
          <p:spPr>
            <a:xfrm>
              <a:off x="6090370" y="3058408"/>
              <a:ext cx="603504" cy="397032"/>
            </a:xfrm>
            <a:prstGeom prst="rect">
              <a:avLst/>
            </a:prstGeom>
            <a:solidFill>
              <a:srgbClr val="FFFF00"/>
            </a:solidFill>
          </p:spPr>
          <p:txBody>
            <a:bodyPr wrap="none" lIns="27432" tIns="0" rIns="27432" bIns="27432" rtlCol="0">
              <a:spAutoFit/>
            </a:bodyPr>
            <a:lstStyle/>
            <a:p>
              <a:pPr algn="ctr"/>
              <a:r>
                <a:rPr lang="en-US" b="1" dirty="0" err="1" smtClean="0">
                  <a:solidFill>
                    <a:schemeClr val="bg1"/>
                  </a:solidFill>
                </a:rPr>
                <a:t>Gly</a:t>
              </a:r>
              <a:endParaRPr lang="en-US" b="1" dirty="0">
                <a:solidFill>
                  <a:schemeClr val="bg1"/>
                </a:solidFill>
              </a:endParaRPr>
            </a:p>
          </p:txBody>
        </p:sp>
        <p:sp>
          <p:nvSpPr>
            <p:cNvPr id="80" name="TextBox 79"/>
            <p:cNvSpPr txBox="1"/>
            <p:nvPr/>
          </p:nvSpPr>
          <p:spPr>
            <a:xfrm>
              <a:off x="6698747"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Ala</a:t>
              </a:r>
              <a:endParaRPr lang="en-US" b="1" dirty="0">
                <a:solidFill>
                  <a:schemeClr val="bg1"/>
                </a:solidFill>
              </a:endParaRPr>
            </a:p>
          </p:txBody>
        </p:sp>
        <p:sp>
          <p:nvSpPr>
            <p:cNvPr id="81" name="TextBox 80"/>
            <p:cNvSpPr txBox="1"/>
            <p:nvPr/>
          </p:nvSpPr>
          <p:spPr>
            <a:xfrm>
              <a:off x="7307124" y="3058408"/>
              <a:ext cx="603504" cy="397032"/>
            </a:xfrm>
            <a:prstGeom prst="rect">
              <a:avLst/>
            </a:prstGeom>
            <a:solidFill>
              <a:srgbClr val="FFFF00"/>
            </a:solidFill>
          </p:spPr>
          <p:txBody>
            <a:bodyPr wrap="none" lIns="27432" tIns="0" rIns="27432" bIns="27432" rtlCol="0">
              <a:spAutoFit/>
            </a:bodyPr>
            <a:lstStyle/>
            <a:p>
              <a:pPr algn="ctr"/>
              <a:r>
                <a:rPr lang="en-US" b="1" dirty="0" err="1" smtClean="0">
                  <a:solidFill>
                    <a:schemeClr val="bg1"/>
                  </a:solidFill>
                </a:rPr>
                <a:t>Gln</a:t>
              </a:r>
              <a:endParaRPr lang="en-US" b="1" dirty="0">
                <a:solidFill>
                  <a:schemeClr val="bg1"/>
                </a:solidFill>
              </a:endParaRPr>
            </a:p>
          </p:txBody>
        </p:sp>
        <p:sp>
          <p:nvSpPr>
            <p:cNvPr id="82" name="TextBox 81"/>
            <p:cNvSpPr txBox="1"/>
            <p:nvPr/>
          </p:nvSpPr>
          <p:spPr>
            <a:xfrm>
              <a:off x="7915501"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smtClean="0">
                  <a:solidFill>
                    <a:schemeClr val="bg1"/>
                  </a:solidFill>
                </a:rPr>
                <a:t>His</a:t>
              </a:r>
              <a:endParaRPr lang="en-US" b="1" dirty="0">
                <a:solidFill>
                  <a:schemeClr val="bg1"/>
                </a:solidFill>
              </a:endParaRPr>
            </a:p>
          </p:txBody>
        </p:sp>
      </p:grpSp>
      <p:grpSp>
        <p:nvGrpSpPr>
          <p:cNvPr id="1025" name="Group 1024"/>
          <p:cNvGrpSpPr/>
          <p:nvPr/>
        </p:nvGrpSpPr>
        <p:grpSpPr>
          <a:xfrm>
            <a:off x="1389201" y="3899127"/>
            <a:ext cx="6100832" cy="376097"/>
            <a:chOff x="1389201" y="3899127"/>
            <a:chExt cx="6100832" cy="376097"/>
          </a:xfrm>
        </p:grpSpPr>
        <p:sp>
          <p:nvSpPr>
            <p:cNvPr id="85" name="Rectangle 84"/>
            <p:cNvSpPr/>
            <p:nvPr/>
          </p:nvSpPr>
          <p:spPr>
            <a:xfrm>
              <a:off x="1389201" y="3905892"/>
              <a:ext cx="238848" cy="369332"/>
            </a:xfrm>
            <a:prstGeom prst="rect">
              <a:avLst/>
            </a:prstGeom>
          </p:spPr>
          <p:txBody>
            <a:bodyPr wrap="none" lIns="0" tIns="0" rIns="0" bIns="0">
              <a:spAutoFit/>
            </a:bodyPr>
            <a:lstStyle/>
            <a:p>
              <a:r>
                <a:rPr lang="en-US" dirty="0" smtClean="0"/>
                <a:t>G</a:t>
              </a:r>
              <a:endParaRPr lang="en-US" dirty="0"/>
            </a:p>
          </p:txBody>
        </p:sp>
        <p:sp>
          <p:nvSpPr>
            <p:cNvPr id="86" name="Rectangle 85"/>
            <p:cNvSpPr/>
            <p:nvPr/>
          </p:nvSpPr>
          <p:spPr>
            <a:xfrm>
              <a:off x="1609801" y="3905892"/>
              <a:ext cx="205184" cy="369332"/>
            </a:xfrm>
            <a:prstGeom prst="rect">
              <a:avLst/>
            </a:prstGeom>
          </p:spPr>
          <p:txBody>
            <a:bodyPr wrap="none" lIns="0" tIns="0" rIns="0" bIns="0">
              <a:spAutoFit/>
            </a:bodyPr>
            <a:lstStyle/>
            <a:p>
              <a:r>
                <a:rPr lang="en-US" dirty="0" smtClean="0"/>
                <a:t>A</a:t>
              </a:r>
              <a:endParaRPr lang="en-US" dirty="0"/>
            </a:p>
          </p:txBody>
        </p:sp>
        <p:sp>
          <p:nvSpPr>
            <p:cNvPr id="87" name="Rectangle 86"/>
            <p:cNvSpPr/>
            <p:nvPr/>
          </p:nvSpPr>
          <p:spPr>
            <a:xfrm>
              <a:off x="1796737" y="3905892"/>
              <a:ext cx="222818" cy="369332"/>
            </a:xfrm>
            <a:prstGeom prst="rect">
              <a:avLst/>
            </a:prstGeom>
          </p:spPr>
          <p:txBody>
            <a:bodyPr wrap="none" lIns="0" tIns="0" rIns="0" bIns="0">
              <a:spAutoFit/>
            </a:bodyPr>
            <a:lstStyle/>
            <a:p>
              <a:r>
                <a:rPr lang="en-US" dirty="0" smtClean="0"/>
                <a:t>C</a:t>
              </a:r>
              <a:endParaRPr lang="en-US" dirty="0"/>
            </a:p>
          </p:txBody>
        </p:sp>
        <p:sp>
          <p:nvSpPr>
            <p:cNvPr id="88" name="Rectangle 87"/>
            <p:cNvSpPr/>
            <p:nvPr/>
          </p:nvSpPr>
          <p:spPr>
            <a:xfrm>
              <a:off x="2001307" y="3905892"/>
              <a:ext cx="238848" cy="369332"/>
            </a:xfrm>
            <a:prstGeom prst="rect">
              <a:avLst/>
            </a:prstGeom>
          </p:spPr>
          <p:txBody>
            <a:bodyPr wrap="none" lIns="0" tIns="0" rIns="0" bIns="0">
              <a:spAutoFit/>
            </a:bodyPr>
            <a:lstStyle/>
            <a:p>
              <a:r>
                <a:rPr lang="en-US" dirty="0" smtClean="0"/>
                <a:t>G</a:t>
              </a:r>
              <a:endParaRPr lang="en-US" dirty="0"/>
            </a:p>
          </p:txBody>
        </p:sp>
        <p:sp>
          <p:nvSpPr>
            <p:cNvPr id="89" name="Rectangle 88"/>
            <p:cNvSpPr/>
            <p:nvPr/>
          </p:nvSpPr>
          <p:spPr>
            <a:xfrm>
              <a:off x="2221907" y="3905892"/>
              <a:ext cx="187552" cy="369332"/>
            </a:xfrm>
            <a:prstGeom prst="rect">
              <a:avLst/>
            </a:prstGeom>
          </p:spPr>
          <p:txBody>
            <a:bodyPr wrap="none" lIns="0" tIns="0" rIns="0" bIns="0">
              <a:spAutoFit/>
            </a:bodyPr>
            <a:lstStyle/>
            <a:p>
              <a:r>
                <a:rPr lang="en-US" dirty="0" smtClean="0"/>
                <a:t>T</a:t>
              </a:r>
              <a:endParaRPr lang="en-US" dirty="0"/>
            </a:p>
          </p:txBody>
        </p:sp>
        <p:sp>
          <p:nvSpPr>
            <p:cNvPr id="90" name="Rectangle 89"/>
            <p:cNvSpPr/>
            <p:nvPr/>
          </p:nvSpPr>
          <p:spPr>
            <a:xfrm>
              <a:off x="2391211" y="3905892"/>
              <a:ext cx="222818" cy="369332"/>
            </a:xfrm>
            <a:prstGeom prst="rect">
              <a:avLst/>
            </a:prstGeom>
          </p:spPr>
          <p:txBody>
            <a:bodyPr wrap="none" lIns="0" tIns="0" rIns="0" bIns="0">
              <a:spAutoFit/>
            </a:bodyPr>
            <a:lstStyle/>
            <a:p>
              <a:r>
                <a:rPr lang="en-US" dirty="0" smtClean="0"/>
                <a:t>C</a:t>
              </a:r>
              <a:endParaRPr lang="en-US" dirty="0"/>
            </a:p>
          </p:txBody>
        </p:sp>
        <p:sp>
          <p:nvSpPr>
            <p:cNvPr id="91" name="Rectangle 90"/>
            <p:cNvSpPr/>
            <p:nvPr/>
          </p:nvSpPr>
          <p:spPr>
            <a:xfrm>
              <a:off x="2595781" y="3905892"/>
              <a:ext cx="222818" cy="369332"/>
            </a:xfrm>
            <a:prstGeom prst="rect">
              <a:avLst/>
            </a:prstGeom>
          </p:spPr>
          <p:txBody>
            <a:bodyPr wrap="none" lIns="0" tIns="0" rIns="0" bIns="0">
              <a:spAutoFit/>
            </a:bodyPr>
            <a:lstStyle/>
            <a:p>
              <a:r>
                <a:rPr lang="en-US" dirty="0" smtClean="0"/>
                <a:t>C</a:t>
              </a:r>
              <a:endParaRPr lang="en-US" dirty="0"/>
            </a:p>
          </p:txBody>
        </p:sp>
        <p:sp>
          <p:nvSpPr>
            <p:cNvPr id="92" name="Rectangle 91"/>
            <p:cNvSpPr/>
            <p:nvPr/>
          </p:nvSpPr>
          <p:spPr>
            <a:xfrm>
              <a:off x="2800351" y="3905892"/>
              <a:ext cx="238848" cy="369332"/>
            </a:xfrm>
            <a:prstGeom prst="rect">
              <a:avLst/>
            </a:prstGeom>
          </p:spPr>
          <p:txBody>
            <a:bodyPr wrap="none" lIns="0" tIns="0" rIns="0" bIns="0">
              <a:spAutoFit/>
            </a:bodyPr>
            <a:lstStyle/>
            <a:p>
              <a:r>
                <a:rPr lang="en-US" dirty="0" smtClean="0"/>
                <a:t>G</a:t>
              </a:r>
              <a:endParaRPr lang="en-US" dirty="0"/>
            </a:p>
          </p:txBody>
        </p:sp>
        <p:sp>
          <p:nvSpPr>
            <p:cNvPr id="93" name="Rectangle 92"/>
            <p:cNvSpPr/>
            <p:nvPr/>
          </p:nvSpPr>
          <p:spPr>
            <a:xfrm>
              <a:off x="3020951" y="3905892"/>
              <a:ext cx="238848" cy="369332"/>
            </a:xfrm>
            <a:prstGeom prst="rect">
              <a:avLst/>
            </a:prstGeom>
          </p:spPr>
          <p:txBody>
            <a:bodyPr wrap="none" lIns="0" tIns="0" rIns="0" bIns="0">
              <a:spAutoFit/>
            </a:bodyPr>
            <a:lstStyle/>
            <a:p>
              <a:r>
                <a:rPr lang="en-US" dirty="0" smtClean="0"/>
                <a:t>G</a:t>
              </a:r>
              <a:endParaRPr lang="en-US" dirty="0"/>
            </a:p>
          </p:txBody>
        </p:sp>
        <p:sp>
          <p:nvSpPr>
            <p:cNvPr id="94" name="Rectangle 93"/>
            <p:cNvSpPr/>
            <p:nvPr/>
          </p:nvSpPr>
          <p:spPr>
            <a:xfrm>
              <a:off x="3241551" y="3905892"/>
              <a:ext cx="187552" cy="369332"/>
            </a:xfrm>
            <a:prstGeom prst="rect">
              <a:avLst/>
            </a:prstGeom>
          </p:spPr>
          <p:txBody>
            <a:bodyPr wrap="none" lIns="0" tIns="0" rIns="0" bIns="0">
              <a:spAutoFit/>
            </a:bodyPr>
            <a:lstStyle/>
            <a:p>
              <a:r>
                <a:rPr lang="en-US" dirty="0" smtClean="0"/>
                <a:t>T</a:t>
              </a:r>
              <a:endParaRPr lang="en-US" dirty="0"/>
            </a:p>
          </p:txBody>
        </p:sp>
        <p:sp>
          <p:nvSpPr>
            <p:cNvPr id="95" name="Rectangle 94"/>
            <p:cNvSpPr/>
            <p:nvPr/>
          </p:nvSpPr>
          <p:spPr>
            <a:xfrm>
              <a:off x="3410855" y="3905892"/>
              <a:ext cx="205184" cy="369332"/>
            </a:xfrm>
            <a:prstGeom prst="rect">
              <a:avLst/>
            </a:prstGeom>
          </p:spPr>
          <p:txBody>
            <a:bodyPr wrap="none" lIns="0" tIns="0" rIns="0" bIns="0">
              <a:spAutoFit/>
            </a:bodyPr>
            <a:lstStyle/>
            <a:p>
              <a:r>
                <a:rPr lang="en-US" dirty="0" smtClean="0"/>
                <a:t>A</a:t>
              </a:r>
              <a:endParaRPr lang="en-US" dirty="0"/>
            </a:p>
          </p:txBody>
        </p:sp>
        <p:sp>
          <p:nvSpPr>
            <p:cNvPr id="96" name="Rectangle 95"/>
            <p:cNvSpPr/>
            <p:nvPr/>
          </p:nvSpPr>
          <p:spPr>
            <a:xfrm>
              <a:off x="3597791" y="3905892"/>
              <a:ext cx="238848" cy="369332"/>
            </a:xfrm>
            <a:prstGeom prst="rect">
              <a:avLst/>
            </a:prstGeom>
          </p:spPr>
          <p:txBody>
            <a:bodyPr wrap="none" lIns="0" tIns="0" rIns="0" bIns="0">
              <a:spAutoFit/>
            </a:bodyPr>
            <a:lstStyle/>
            <a:p>
              <a:r>
                <a:rPr lang="en-US" dirty="0" smtClean="0"/>
                <a:t>G</a:t>
              </a:r>
              <a:endParaRPr lang="en-US" dirty="0"/>
            </a:p>
          </p:txBody>
        </p:sp>
        <p:sp>
          <p:nvSpPr>
            <p:cNvPr id="97" name="Rectangle 96"/>
            <p:cNvSpPr/>
            <p:nvPr/>
          </p:nvSpPr>
          <p:spPr>
            <a:xfrm>
              <a:off x="3818391" y="3905892"/>
              <a:ext cx="187552" cy="369332"/>
            </a:xfrm>
            <a:prstGeom prst="rect">
              <a:avLst/>
            </a:prstGeom>
          </p:spPr>
          <p:txBody>
            <a:bodyPr wrap="none" lIns="0" tIns="0" rIns="0" bIns="0">
              <a:spAutoFit/>
            </a:bodyPr>
            <a:lstStyle/>
            <a:p>
              <a:r>
                <a:rPr lang="en-US" dirty="0" smtClean="0"/>
                <a:t>T</a:t>
              </a:r>
              <a:endParaRPr lang="en-US" dirty="0"/>
            </a:p>
          </p:txBody>
        </p:sp>
        <p:sp>
          <p:nvSpPr>
            <p:cNvPr id="98" name="Rectangle 97"/>
            <p:cNvSpPr/>
            <p:nvPr/>
          </p:nvSpPr>
          <p:spPr>
            <a:xfrm>
              <a:off x="3987695" y="3905892"/>
              <a:ext cx="238848" cy="369332"/>
            </a:xfrm>
            <a:prstGeom prst="rect">
              <a:avLst/>
            </a:prstGeom>
          </p:spPr>
          <p:txBody>
            <a:bodyPr wrap="none" lIns="0" tIns="0" rIns="0" bIns="0">
              <a:spAutoFit/>
            </a:bodyPr>
            <a:lstStyle/>
            <a:p>
              <a:r>
                <a:rPr lang="en-US" dirty="0" smtClean="0"/>
                <a:t>G</a:t>
              </a:r>
              <a:endParaRPr lang="en-US" dirty="0"/>
            </a:p>
          </p:txBody>
        </p:sp>
        <p:sp>
          <p:nvSpPr>
            <p:cNvPr id="99" name="Rectangle 98"/>
            <p:cNvSpPr/>
            <p:nvPr/>
          </p:nvSpPr>
          <p:spPr>
            <a:xfrm>
              <a:off x="4208295" y="3905892"/>
              <a:ext cx="238848" cy="369332"/>
            </a:xfrm>
            <a:prstGeom prst="rect">
              <a:avLst/>
            </a:prstGeom>
          </p:spPr>
          <p:txBody>
            <a:bodyPr wrap="none" lIns="0" tIns="0" rIns="0" bIns="0">
              <a:spAutoFit/>
            </a:bodyPr>
            <a:lstStyle/>
            <a:p>
              <a:r>
                <a:rPr lang="en-US" dirty="0" smtClean="0"/>
                <a:t>G</a:t>
              </a:r>
              <a:endParaRPr lang="en-US" dirty="0"/>
            </a:p>
          </p:txBody>
        </p:sp>
        <p:sp>
          <p:nvSpPr>
            <p:cNvPr id="100" name="Rectangle 99"/>
            <p:cNvSpPr/>
            <p:nvPr/>
          </p:nvSpPr>
          <p:spPr>
            <a:xfrm>
              <a:off x="4428895" y="3905892"/>
              <a:ext cx="187552" cy="369332"/>
            </a:xfrm>
            <a:prstGeom prst="rect">
              <a:avLst/>
            </a:prstGeom>
          </p:spPr>
          <p:txBody>
            <a:bodyPr wrap="none" lIns="0" tIns="0" rIns="0" bIns="0">
              <a:spAutoFit/>
            </a:bodyPr>
            <a:lstStyle/>
            <a:p>
              <a:r>
                <a:rPr lang="en-US" dirty="0" smtClean="0"/>
                <a:t>T</a:t>
              </a:r>
              <a:endParaRPr lang="en-US" dirty="0"/>
            </a:p>
          </p:txBody>
        </p:sp>
        <p:sp>
          <p:nvSpPr>
            <p:cNvPr id="101" name="Rectangle 100"/>
            <p:cNvSpPr/>
            <p:nvPr/>
          </p:nvSpPr>
          <p:spPr>
            <a:xfrm>
              <a:off x="4598199" y="3905892"/>
              <a:ext cx="222818" cy="369332"/>
            </a:xfrm>
            <a:prstGeom prst="rect">
              <a:avLst/>
            </a:prstGeom>
          </p:spPr>
          <p:txBody>
            <a:bodyPr wrap="none" lIns="0" tIns="0" rIns="0" bIns="0">
              <a:spAutoFit/>
            </a:bodyPr>
            <a:lstStyle/>
            <a:p>
              <a:r>
                <a:rPr lang="en-US" dirty="0" smtClean="0"/>
                <a:t>C</a:t>
              </a:r>
              <a:endParaRPr lang="en-US" dirty="0"/>
            </a:p>
          </p:txBody>
        </p:sp>
        <p:sp>
          <p:nvSpPr>
            <p:cNvPr id="102" name="Rectangle 101"/>
            <p:cNvSpPr/>
            <p:nvPr/>
          </p:nvSpPr>
          <p:spPr>
            <a:xfrm>
              <a:off x="4802769" y="3905892"/>
              <a:ext cx="222818" cy="369332"/>
            </a:xfrm>
            <a:prstGeom prst="rect">
              <a:avLst/>
            </a:prstGeom>
          </p:spPr>
          <p:txBody>
            <a:bodyPr wrap="none" lIns="0" tIns="0" rIns="0" bIns="0">
              <a:spAutoFit/>
            </a:bodyPr>
            <a:lstStyle/>
            <a:p>
              <a:r>
                <a:rPr lang="en-US" dirty="0" smtClean="0"/>
                <a:t>C</a:t>
              </a:r>
              <a:endParaRPr lang="en-US" dirty="0"/>
            </a:p>
          </p:txBody>
        </p:sp>
        <p:sp>
          <p:nvSpPr>
            <p:cNvPr id="103" name="Rectangle 102"/>
            <p:cNvSpPr/>
            <p:nvPr/>
          </p:nvSpPr>
          <p:spPr>
            <a:xfrm>
              <a:off x="5007339" y="3905892"/>
              <a:ext cx="222818" cy="369332"/>
            </a:xfrm>
            <a:prstGeom prst="rect">
              <a:avLst/>
            </a:prstGeom>
          </p:spPr>
          <p:txBody>
            <a:bodyPr wrap="none" lIns="0" tIns="0" rIns="0" bIns="0">
              <a:spAutoFit/>
            </a:bodyPr>
            <a:lstStyle/>
            <a:p>
              <a:r>
                <a:rPr lang="en-US" dirty="0" smtClean="0"/>
                <a:t>C</a:t>
              </a:r>
              <a:endParaRPr lang="en-US" dirty="0"/>
            </a:p>
          </p:txBody>
        </p:sp>
        <p:sp>
          <p:nvSpPr>
            <p:cNvPr id="104" name="Rectangle 103"/>
            <p:cNvSpPr/>
            <p:nvPr/>
          </p:nvSpPr>
          <p:spPr>
            <a:xfrm>
              <a:off x="5211909" y="3905892"/>
              <a:ext cx="222818" cy="369332"/>
            </a:xfrm>
            <a:prstGeom prst="rect">
              <a:avLst/>
            </a:prstGeom>
          </p:spPr>
          <p:txBody>
            <a:bodyPr wrap="none" lIns="0" tIns="0" rIns="0" bIns="0">
              <a:spAutoFit/>
            </a:bodyPr>
            <a:lstStyle/>
            <a:p>
              <a:r>
                <a:rPr lang="en-US" dirty="0" smtClean="0"/>
                <a:t>C</a:t>
              </a:r>
              <a:endParaRPr lang="en-US" dirty="0"/>
            </a:p>
          </p:txBody>
        </p:sp>
        <p:sp>
          <p:nvSpPr>
            <p:cNvPr id="105" name="Rectangle 104"/>
            <p:cNvSpPr/>
            <p:nvPr/>
          </p:nvSpPr>
          <p:spPr>
            <a:xfrm>
              <a:off x="5416479" y="3905892"/>
              <a:ext cx="222818" cy="369332"/>
            </a:xfrm>
            <a:prstGeom prst="rect">
              <a:avLst/>
            </a:prstGeom>
          </p:spPr>
          <p:txBody>
            <a:bodyPr wrap="none" lIns="0" tIns="0" rIns="0" bIns="0">
              <a:spAutoFit/>
            </a:bodyPr>
            <a:lstStyle/>
            <a:p>
              <a:r>
                <a:rPr lang="en-US" dirty="0" smtClean="0"/>
                <a:t>C</a:t>
              </a:r>
              <a:endParaRPr lang="en-US" dirty="0"/>
            </a:p>
          </p:txBody>
        </p:sp>
        <p:sp>
          <p:nvSpPr>
            <p:cNvPr id="106" name="Rectangle 105"/>
            <p:cNvSpPr/>
            <p:nvPr/>
          </p:nvSpPr>
          <p:spPr>
            <a:xfrm>
              <a:off x="5621049" y="3905892"/>
              <a:ext cx="238848" cy="369332"/>
            </a:xfrm>
            <a:prstGeom prst="rect">
              <a:avLst/>
            </a:prstGeom>
          </p:spPr>
          <p:txBody>
            <a:bodyPr wrap="none" lIns="0" tIns="0" rIns="0" bIns="0">
              <a:spAutoFit/>
            </a:bodyPr>
            <a:lstStyle/>
            <a:p>
              <a:r>
                <a:rPr lang="en-US" dirty="0" smtClean="0"/>
                <a:t>G</a:t>
              </a:r>
              <a:endParaRPr lang="en-US" dirty="0"/>
            </a:p>
          </p:txBody>
        </p:sp>
        <p:sp>
          <p:nvSpPr>
            <p:cNvPr id="107" name="Rectangle 106"/>
            <p:cNvSpPr/>
            <p:nvPr/>
          </p:nvSpPr>
          <p:spPr>
            <a:xfrm>
              <a:off x="5841649" y="3905892"/>
              <a:ext cx="222818" cy="369332"/>
            </a:xfrm>
            <a:prstGeom prst="rect">
              <a:avLst/>
            </a:prstGeom>
          </p:spPr>
          <p:txBody>
            <a:bodyPr wrap="none" lIns="0" tIns="0" rIns="0" bIns="0">
              <a:spAutoFit/>
            </a:bodyPr>
            <a:lstStyle/>
            <a:p>
              <a:r>
                <a:rPr lang="en-US" dirty="0" smtClean="0"/>
                <a:t>C</a:t>
              </a:r>
              <a:endParaRPr lang="en-US" dirty="0"/>
            </a:p>
          </p:txBody>
        </p:sp>
        <p:sp>
          <p:nvSpPr>
            <p:cNvPr id="108" name="Rectangle 107"/>
            <p:cNvSpPr/>
            <p:nvPr/>
          </p:nvSpPr>
          <p:spPr>
            <a:xfrm>
              <a:off x="6046219" y="3905892"/>
              <a:ext cx="238848" cy="369332"/>
            </a:xfrm>
            <a:prstGeom prst="rect">
              <a:avLst/>
            </a:prstGeom>
          </p:spPr>
          <p:txBody>
            <a:bodyPr wrap="none" lIns="0" tIns="0" rIns="0" bIns="0">
              <a:spAutoFit/>
            </a:bodyPr>
            <a:lstStyle/>
            <a:p>
              <a:r>
                <a:rPr lang="en-US" dirty="0" smtClean="0"/>
                <a:t>G</a:t>
              </a:r>
              <a:endParaRPr lang="en-US" dirty="0"/>
            </a:p>
          </p:txBody>
        </p:sp>
        <p:sp>
          <p:nvSpPr>
            <p:cNvPr id="109" name="Rectangle 108"/>
            <p:cNvSpPr/>
            <p:nvPr/>
          </p:nvSpPr>
          <p:spPr>
            <a:xfrm>
              <a:off x="6266819" y="3905892"/>
              <a:ext cx="187552" cy="369332"/>
            </a:xfrm>
            <a:prstGeom prst="rect">
              <a:avLst/>
            </a:prstGeom>
          </p:spPr>
          <p:txBody>
            <a:bodyPr wrap="none" lIns="0" tIns="0" rIns="0" bIns="0">
              <a:spAutoFit/>
            </a:bodyPr>
            <a:lstStyle/>
            <a:p>
              <a:r>
                <a:rPr lang="en-US" dirty="0" smtClean="0"/>
                <a:t>T</a:t>
              </a:r>
              <a:endParaRPr lang="en-US" dirty="0"/>
            </a:p>
          </p:txBody>
        </p:sp>
        <p:sp>
          <p:nvSpPr>
            <p:cNvPr id="110" name="Rectangle 109"/>
            <p:cNvSpPr/>
            <p:nvPr/>
          </p:nvSpPr>
          <p:spPr>
            <a:xfrm>
              <a:off x="6436123" y="3905892"/>
              <a:ext cx="222818" cy="369332"/>
            </a:xfrm>
            <a:prstGeom prst="rect">
              <a:avLst/>
            </a:prstGeom>
          </p:spPr>
          <p:txBody>
            <a:bodyPr wrap="none" lIns="0" tIns="0" rIns="0" bIns="0">
              <a:spAutoFit/>
            </a:bodyPr>
            <a:lstStyle/>
            <a:p>
              <a:r>
                <a:rPr lang="en-US" dirty="0" smtClean="0"/>
                <a:t>C</a:t>
              </a:r>
              <a:endParaRPr lang="en-US" dirty="0"/>
            </a:p>
          </p:txBody>
        </p:sp>
        <p:sp>
          <p:nvSpPr>
            <p:cNvPr id="111" name="Rectangle 110"/>
            <p:cNvSpPr/>
            <p:nvPr/>
          </p:nvSpPr>
          <p:spPr>
            <a:xfrm>
              <a:off x="6640693" y="3905892"/>
              <a:ext cx="238848" cy="369332"/>
            </a:xfrm>
            <a:prstGeom prst="rect">
              <a:avLst/>
            </a:prstGeom>
          </p:spPr>
          <p:txBody>
            <a:bodyPr wrap="none" lIns="0" tIns="0" rIns="0" bIns="0">
              <a:spAutoFit/>
            </a:bodyPr>
            <a:lstStyle/>
            <a:p>
              <a:r>
                <a:rPr lang="en-US" dirty="0" smtClean="0"/>
                <a:t>G</a:t>
              </a:r>
              <a:endParaRPr lang="en-US" dirty="0"/>
            </a:p>
          </p:txBody>
        </p:sp>
        <p:sp>
          <p:nvSpPr>
            <p:cNvPr id="112" name="Rectangle 111"/>
            <p:cNvSpPr/>
            <p:nvPr/>
          </p:nvSpPr>
          <p:spPr>
            <a:xfrm>
              <a:off x="6861293" y="3905892"/>
              <a:ext cx="187552" cy="369332"/>
            </a:xfrm>
            <a:prstGeom prst="rect">
              <a:avLst/>
            </a:prstGeom>
          </p:spPr>
          <p:txBody>
            <a:bodyPr wrap="none" lIns="0" tIns="0" rIns="0" bIns="0">
              <a:spAutoFit/>
            </a:bodyPr>
            <a:lstStyle/>
            <a:p>
              <a:r>
                <a:rPr lang="en-US" dirty="0" smtClean="0"/>
                <a:t>T</a:t>
              </a:r>
              <a:endParaRPr lang="en-US" dirty="0"/>
            </a:p>
          </p:txBody>
        </p:sp>
        <p:sp>
          <p:nvSpPr>
            <p:cNvPr id="113" name="Rectangle 112"/>
            <p:cNvSpPr/>
            <p:nvPr/>
          </p:nvSpPr>
          <p:spPr>
            <a:xfrm>
              <a:off x="7030597" y="3905892"/>
              <a:ext cx="238848" cy="369332"/>
            </a:xfrm>
            <a:prstGeom prst="rect">
              <a:avLst/>
            </a:prstGeom>
          </p:spPr>
          <p:txBody>
            <a:bodyPr wrap="none" lIns="0" tIns="0" rIns="0" bIns="0">
              <a:spAutoFit/>
            </a:bodyPr>
            <a:lstStyle/>
            <a:p>
              <a:r>
                <a:rPr lang="en-US" dirty="0" smtClean="0"/>
                <a:t>G</a:t>
              </a:r>
              <a:endParaRPr lang="en-US" dirty="0"/>
            </a:p>
          </p:txBody>
        </p:sp>
        <p:sp>
          <p:nvSpPr>
            <p:cNvPr id="114" name="Rectangle 113"/>
            <p:cNvSpPr/>
            <p:nvPr/>
          </p:nvSpPr>
          <p:spPr>
            <a:xfrm>
              <a:off x="7251185" y="3899127"/>
              <a:ext cx="238848" cy="369332"/>
            </a:xfrm>
            <a:prstGeom prst="rect">
              <a:avLst/>
            </a:prstGeom>
          </p:spPr>
          <p:txBody>
            <a:bodyPr wrap="none" lIns="0" tIns="0" rIns="0" bIns="0">
              <a:spAutoFit/>
            </a:bodyPr>
            <a:lstStyle/>
            <a:p>
              <a:r>
                <a:rPr lang="en-US" dirty="0" smtClean="0"/>
                <a:t>G</a:t>
              </a:r>
              <a:endParaRPr lang="en-US" dirty="0"/>
            </a:p>
          </p:txBody>
        </p:sp>
      </p:grpSp>
      <p:grpSp>
        <p:nvGrpSpPr>
          <p:cNvPr id="115" name="Group 114"/>
          <p:cNvGrpSpPr/>
          <p:nvPr/>
        </p:nvGrpSpPr>
        <p:grpSpPr>
          <a:xfrm rot="10800000">
            <a:off x="1425144" y="3703960"/>
            <a:ext cx="6018862" cy="178417"/>
            <a:chOff x="3046553" y="3800495"/>
            <a:chExt cx="6018862" cy="178417"/>
          </a:xfrm>
        </p:grpSpPr>
        <p:sp>
          <p:nvSpPr>
            <p:cNvPr id="116" name="Right Brace 115"/>
            <p:cNvSpPr/>
            <p:nvPr/>
          </p:nvSpPr>
          <p:spPr>
            <a:xfrm rot="5400000">
              <a:off x="3231687" y="3615361"/>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Right Brace 116"/>
            <p:cNvSpPr/>
            <p:nvPr/>
          </p:nvSpPr>
          <p:spPr>
            <a:xfrm rot="5400000">
              <a:off x="3839486" y="3615362"/>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Right Brace 117"/>
            <p:cNvSpPr/>
            <p:nvPr/>
          </p:nvSpPr>
          <p:spPr>
            <a:xfrm rot="5400000">
              <a:off x="4447285" y="3615363"/>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Right Brace 118"/>
            <p:cNvSpPr/>
            <p:nvPr/>
          </p:nvSpPr>
          <p:spPr>
            <a:xfrm rot="5400000">
              <a:off x="5055084" y="3615364"/>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Right Brace 119"/>
            <p:cNvSpPr/>
            <p:nvPr/>
          </p:nvSpPr>
          <p:spPr>
            <a:xfrm rot="5400000">
              <a:off x="5662883" y="3615365"/>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Right Brace 120"/>
            <p:cNvSpPr/>
            <p:nvPr/>
          </p:nvSpPr>
          <p:spPr>
            <a:xfrm rot="5400000">
              <a:off x="6270682" y="3615366"/>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Right Brace 121"/>
            <p:cNvSpPr/>
            <p:nvPr/>
          </p:nvSpPr>
          <p:spPr>
            <a:xfrm rot="5400000">
              <a:off x="6878481" y="3615367"/>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Right Brace 122"/>
            <p:cNvSpPr/>
            <p:nvPr/>
          </p:nvSpPr>
          <p:spPr>
            <a:xfrm rot="5400000">
              <a:off x="7486280" y="3615368"/>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Right Brace 123"/>
            <p:cNvSpPr/>
            <p:nvPr/>
          </p:nvSpPr>
          <p:spPr>
            <a:xfrm rot="5400000">
              <a:off x="8094079" y="3615369"/>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Right Brace 124"/>
            <p:cNvSpPr/>
            <p:nvPr/>
          </p:nvSpPr>
          <p:spPr>
            <a:xfrm rot="5400000">
              <a:off x="8701874" y="3615370"/>
              <a:ext cx="178408" cy="54867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6" name="Group 125"/>
          <p:cNvGrpSpPr/>
          <p:nvPr/>
        </p:nvGrpSpPr>
        <p:grpSpPr>
          <a:xfrm>
            <a:off x="1407574" y="4281989"/>
            <a:ext cx="6086908" cy="397032"/>
            <a:chOff x="3032455" y="3058408"/>
            <a:chExt cx="6086908" cy="397032"/>
          </a:xfrm>
        </p:grpSpPr>
        <p:sp>
          <p:nvSpPr>
            <p:cNvPr id="127" name="TextBox 126"/>
            <p:cNvSpPr txBox="1"/>
            <p:nvPr/>
          </p:nvSpPr>
          <p:spPr>
            <a:xfrm>
              <a:off x="3032455"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Gln</a:t>
              </a:r>
              <a:endParaRPr lang="en-US" b="1" dirty="0">
                <a:solidFill>
                  <a:schemeClr val="bg1"/>
                </a:solidFill>
              </a:endParaRPr>
            </a:p>
          </p:txBody>
        </p:sp>
        <p:sp>
          <p:nvSpPr>
            <p:cNvPr id="128" name="TextBox 127"/>
            <p:cNvSpPr txBox="1"/>
            <p:nvPr/>
          </p:nvSpPr>
          <p:spPr>
            <a:xfrm>
              <a:off x="3641722" y="3058408"/>
              <a:ext cx="603504" cy="397032"/>
            </a:xfrm>
            <a:prstGeom prst="rect">
              <a:avLst/>
            </a:prstGeom>
            <a:solidFill>
              <a:srgbClr val="FFFF00"/>
            </a:solidFill>
          </p:spPr>
          <p:txBody>
            <a:bodyPr wrap="none" lIns="27432" tIns="0" rIns="27432" bIns="27432" rtlCol="0">
              <a:spAutoFit/>
            </a:bodyPr>
            <a:lstStyle/>
            <a:p>
              <a:pPr algn="ctr"/>
              <a:r>
                <a:rPr lang="en-US" b="1" dirty="0" err="1" smtClean="0">
                  <a:solidFill>
                    <a:schemeClr val="bg1"/>
                  </a:solidFill>
                </a:rPr>
                <a:t>Leu</a:t>
              </a:r>
              <a:endParaRPr lang="en-US" b="1" dirty="0">
                <a:solidFill>
                  <a:schemeClr val="bg1"/>
                </a:solidFill>
              </a:endParaRPr>
            </a:p>
          </p:txBody>
        </p:sp>
        <p:sp>
          <p:nvSpPr>
            <p:cNvPr id="129" name="TextBox 128"/>
            <p:cNvSpPr txBox="1"/>
            <p:nvPr/>
          </p:nvSpPr>
          <p:spPr>
            <a:xfrm>
              <a:off x="4250989"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Gly</a:t>
              </a:r>
              <a:endParaRPr lang="en-US" b="1" dirty="0">
                <a:solidFill>
                  <a:schemeClr val="bg1"/>
                </a:solidFill>
              </a:endParaRPr>
            </a:p>
          </p:txBody>
        </p:sp>
        <p:sp>
          <p:nvSpPr>
            <p:cNvPr id="130" name="TextBox 129"/>
            <p:cNvSpPr txBox="1"/>
            <p:nvPr/>
          </p:nvSpPr>
          <p:spPr>
            <a:xfrm>
              <a:off x="4860256" y="3058408"/>
              <a:ext cx="603504" cy="397032"/>
            </a:xfrm>
            <a:prstGeom prst="rect">
              <a:avLst/>
            </a:prstGeom>
            <a:solidFill>
              <a:srgbClr val="FFFF00"/>
            </a:solidFill>
          </p:spPr>
          <p:txBody>
            <a:bodyPr wrap="none" lIns="27432" tIns="0" rIns="27432" bIns="27432" rtlCol="0">
              <a:spAutoFit/>
            </a:bodyPr>
            <a:lstStyle/>
            <a:p>
              <a:pPr algn="ctr"/>
              <a:r>
                <a:rPr lang="en-US" b="1" dirty="0" smtClean="0">
                  <a:solidFill>
                    <a:schemeClr val="bg1"/>
                  </a:solidFill>
                </a:rPr>
                <a:t>Asp</a:t>
              </a:r>
              <a:endParaRPr lang="en-US" b="1" dirty="0">
                <a:solidFill>
                  <a:schemeClr val="bg1"/>
                </a:solidFill>
              </a:endParaRPr>
            </a:p>
          </p:txBody>
        </p:sp>
        <p:sp>
          <p:nvSpPr>
            <p:cNvPr id="131" name="TextBox 130"/>
            <p:cNvSpPr txBox="1"/>
            <p:nvPr/>
          </p:nvSpPr>
          <p:spPr>
            <a:xfrm>
              <a:off x="5469523"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Ala</a:t>
              </a:r>
              <a:endParaRPr lang="en-US" b="1" dirty="0">
                <a:solidFill>
                  <a:schemeClr val="bg1"/>
                </a:solidFill>
              </a:endParaRPr>
            </a:p>
          </p:txBody>
        </p:sp>
        <p:sp>
          <p:nvSpPr>
            <p:cNvPr id="132" name="TextBox 131"/>
            <p:cNvSpPr txBox="1"/>
            <p:nvPr/>
          </p:nvSpPr>
          <p:spPr>
            <a:xfrm>
              <a:off x="6078790" y="3058408"/>
              <a:ext cx="603504" cy="397032"/>
            </a:xfrm>
            <a:prstGeom prst="rect">
              <a:avLst/>
            </a:prstGeom>
            <a:solidFill>
              <a:srgbClr val="FFFF00"/>
            </a:solidFill>
          </p:spPr>
          <p:txBody>
            <a:bodyPr wrap="none" lIns="27432" tIns="0" rIns="27432" bIns="27432" rtlCol="0">
              <a:spAutoFit/>
            </a:bodyPr>
            <a:lstStyle/>
            <a:p>
              <a:pPr algn="ctr"/>
              <a:r>
                <a:rPr lang="en-US" b="1" dirty="0" smtClean="0">
                  <a:solidFill>
                    <a:schemeClr val="bg1"/>
                  </a:solidFill>
                </a:rPr>
                <a:t>Pro</a:t>
              </a:r>
              <a:endParaRPr lang="en-US" b="1" dirty="0">
                <a:solidFill>
                  <a:schemeClr val="bg1"/>
                </a:solidFill>
              </a:endParaRPr>
            </a:p>
          </p:txBody>
        </p:sp>
        <p:sp>
          <p:nvSpPr>
            <p:cNvPr id="133" name="TextBox 132"/>
            <p:cNvSpPr txBox="1"/>
            <p:nvPr/>
          </p:nvSpPr>
          <p:spPr>
            <a:xfrm>
              <a:off x="6688057"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Gly</a:t>
              </a:r>
              <a:endParaRPr lang="en-US" b="1" dirty="0">
                <a:solidFill>
                  <a:schemeClr val="bg1"/>
                </a:solidFill>
              </a:endParaRPr>
            </a:p>
          </p:txBody>
        </p:sp>
        <p:sp>
          <p:nvSpPr>
            <p:cNvPr id="134" name="TextBox 133"/>
            <p:cNvSpPr txBox="1"/>
            <p:nvPr/>
          </p:nvSpPr>
          <p:spPr>
            <a:xfrm>
              <a:off x="7297324" y="3058408"/>
              <a:ext cx="603504" cy="397032"/>
            </a:xfrm>
            <a:prstGeom prst="rect">
              <a:avLst/>
            </a:prstGeom>
            <a:solidFill>
              <a:srgbClr val="FFFF00"/>
            </a:solidFill>
          </p:spPr>
          <p:txBody>
            <a:bodyPr wrap="none" lIns="27432" tIns="0" rIns="27432" bIns="27432" rtlCol="0">
              <a:spAutoFit/>
            </a:bodyPr>
            <a:lstStyle/>
            <a:p>
              <a:pPr algn="ctr"/>
              <a:r>
                <a:rPr lang="en-US" b="1" dirty="0" err="1" smtClean="0">
                  <a:solidFill>
                    <a:schemeClr val="bg1"/>
                  </a:solidFill>
                </a:rPr>
                <a:t>Arg</a:t>
              </a:r>
              <a:endParaRPr lang="en-US" b="1" dirty="0">
                <a:solidFill>
                  <a:schemeClr val="bg1"/>
                </a:solidFill>
              </a:endParaRPr>
            </a:p>
          </p:txBody>
        </p:sp>
        <p:sp>
          <p:nvSpPr>
            <p:cNvPr id="135" name="TextBox 134"/>
            <p:cNvSpPr txBox="1"/>
            <p:nvPr/>
          </p:nvSpPr>
          <p:spPr>
            <a:xfrm>
              <a:off x="7906591"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Arg</a:t>
              </a:r>
              <a:endParaRPr lang="en-US" b="1" dirty="0">
                <a:solidFill>
                  <a:schemeClr val="bg1"/>
                </a:solidFill>
              </a:endParaRPr>
            </a:p>
          </p:txBody>
        </p:sp>
        <p:sp>
          <p:nvSpPr>
            <p:cNvPr id="136" name="TextBox 135"/>
            <p:cNvSpPr txBox="1"/>
            <p:nvPr/>
          </p:nvSpPr>
          <p:spPr>
            <a:xfrm>
              <a:off x="8515859" y="3058408"/>
              <a:ext cx="603504" cy="397032"/>
            </a:xfrm>
            <a:prstGeom prst="rect">
              <a:avLst/>
            </a:prstGeom>
            <a:solidFill>
              <a:srgbClr val="FFFF00"/>
            </a:solidFill>
          </p:spPr>
          <p:txBody>
            <a:bodyPr wrap="none" lIns="27432" tIns="0" rIns="27432" bIns="27432" rtlCol="0">
              <a:spAutoFit/>
            </a:bodyPr>
            <a:lstStyle/>
            <a:p>
              <a:pPr algn="ctr"/>
              <a:r>
                <a:rPr lang="en-US" b="1" dirty="0" err="1" smtClean="0">
                  <a:solidFill>
                    <a:schemeClr val="bg1"/>
                  </a:solidFill>
                </a:rPr>
                <a:t>Gly</a:t>
              </a:r>
              <a:endParaRPr lang="en-US" b="1" dirty="0">
                <a:solidFill>
                  <a:schemeClr val="bg1"/>
                </a:solidFill>
              </a:endParaRPr>
            </a:p>
          </p:txBody>
        </p:sp>
      </p:grpSp>
      <p:grpSp>
        <p:nvGrpSpPr>
          <p:cNvPr id="137" name="Group 136"/>
          <p:cNvGrpSpPr/>
          <p:nvPr/>
        </p:nvGrpSpPr>
        <p:grpSpPr>
          <a:xfrm>
            <a:off x="1780520" y="4675927"/>
            <a:ext cx="5531113" cy="397032"/>
            <a:chOff x="3039607" y="3058408"/>
            <a:chExt cx="5531113" cy="397032"/>
          </a:xfrm>
        </p:grpSpPr>
        <p:sp>
          <p:nvSpPr>
            <p:cNvPr id="138" name="TextBox 137"/>
            <p:cNvSpPr txBox="1"/>
            <p:nvPr/>
          </p:nvSpPr>
          <p:spPr>
            <a:xfrm>
              <a:off x="3039607"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Ala</a:t>
              </a:r>
              <a:endParaRPr lang="en-US" b="1" dirty="0">
                <a:solidFill>
                  <a:schemeClr val="bg1"/>
                </a:solidFill>
              </a:endParaRPr>
            </a:p>
          </p:txBody>
        </p:sp>
        <p:sp>
          <p:nvSpPr>
            <p:cNvPr id="139" name="TextBox 138"/>
            <p:cNvSpPr txBox="1"/>
            <p:nvPr/>
          </p:nvSpPr>
          <p:spPr>
            <a:xfrm>
              <a:off x="3655558" y="3058408"/>
              <a:ext cx="603504" cy="397032"/>
            </a:xfrm>
            <a:prstGeom prst="rect">
              <a:avLst/>
            </a:prstGeom>
            <a:solidFill>
              <a:srgbClr val="FFFF00"/>
            </a:solidFill>
          </p:spPr>
          <p:txBody>
            <a:bodyPr wrap="none" lIns="27432" tIns="0" rIns="27432" bIns="27432" rtlCol="0">
              <a:spAutoFit/>
            </a:bodyPr>
            <a:lstStyle/>
            <a:p>
              <a:pPr algn="ctr"/>
              <a:r>
                <a:rPr lang="en-US" b="1" dirty="0" err="1" smtClean="0">
                  <a:solidFill>
                    <a:schemeClr val="bg1"/>
                  </a:solidFill>
                </a:rPr>
                <a:t>Ala</a:t>
              </a:r>
              <a:endParaRPr lang="en-US" b="1" dirty="0">
                <a:solidFill>
                  <a:schemeClr val="bg1"/>
                </a:solidFill>
              </a:endParaRPr>
            </a:p>
          </p:txBody>
        </p:sp>
        <p:sp>
          <p:nvSpPr>
            <p:cNvPr id="140" name="TextBox 139"/>
            <p:cNvSpPr txBox="1"/>
            <p:nvPr/>
          </p:nvSpPr>
          <p:spPr>
            <a:xfrm>
              <a:off x="4271509"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smtClean="0">
                  <a:solidFill>
                    <a:schemeClr val="bg1"/>
                  </a:solidFill>
                </a:rPr>
                <a:t>Met</a:t>
              </a:r>
              <a:endParaRPr lang="en-US" b="1" dirty="0">
                <a:solidFill>
                  <a:schemeClr val="bg1"/>
                </a:solidFill>
              </a:endParaRPr>
            </a:p>
          </p:txBody>
        </p:sp>
        <p:sp>
          <p:nvSpPr>
            <p:cNvPr id="141" name="TextBox 140"/>
            <p:cNvSpPr txBox="1"/>
            <p:nvPr/>
          </p:nvSpPr>
          <p:spPr>
            <a:xfrm>
              <a:off x="4887460" y="3058408"/>
              <a:ext cx="603504" cy="397032"/>
            </a:xfrm>
            <a:prstGeom prst="rect">
              <a:avLst/>
            </a:prstGeom>
            <a:solidFill>
              <a:srgbClr val="FFFF00"/>
            </a:solidFill>
          </p:spPr>
          <p:txBody>
            <a:bodyPr wrap="none" lIns="27432" tIns="0" rIns="27432" bIns="27432" rtlCol="0">
              <a:spAutoFit/>
            </a:bodyPr>
            <a:lstStyle/>
            <a:p>
              <a:pPr algn="ctr"/>
              <a:r>
                <a:rPr lang="en-US" b="1" dirty="0" smtClean="0">
                  <a:solidFill>
                    <a:schemeClr val="bg1"/>
                  </a:solidFill>
                </a:rPr>
                <a:t>Val</a:t>
              </a:r>
              <a:endParaRPr lang="en-US" b="1" dirty="0">
                <a:solidFill>
                  <a:schemeClr val="bg1"/>
                </a:solidFill>
              </a:endParaRPr>
            </a:p>
          </p:txBody>
        </p:sp>
        <p:sp>
          <p:nvSpPr>
            <p:cNvPr id="142" name="TextBox 141"/>
            <p:cNvSpPr txBox="1"/>
            <p:nvPr/>
          </p:nvSpPr>
          <p:spPr>
            <a:xfrm>
              <a:off x="5503411"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Leu</a:t>
              </a:r>
              <a:endParaRPr lang="en-US" b="1" dirty="0">
                <a:solidFill>
                  <a:schemeClr val="bg1"/>
                </a:solidFill>
              </a:endParaRPr>
            </a:p>
          </p:txBody>
        </p:sp>
        <p:sp>
          <p:nvSpPr>
            <p:cNvPr id="143" name="TextBox 142"/>
            <p:cNvSpPr txBox="1"/>
            <p:nvPr/>
          </p:nvSpPr>
          <p:spPr>
            <a:xfrm>
              <a:off x="6119362" y="3058408"/>
              <a:ext cx="603504" cy="397032"/>
            </a:xfrm>
            <a:prstGeom prst="rect">
              <a:avLst/>
            </a:prstGeom>
            <a:solidFill>
              <a:srgbClr val="FFFF00"/>
            </a:solidFill>
          </p:spPr>
          <p:txBody>
            <a:bodyPr wrap="none" lIns="27432" tIns="0" rIns="27432" bIns="27432" rtlCol="0">
              <a:spAutoFit/>
            </a:bodyPr>
            <a:lstStyle/>
            <a:p>
              <a:pPr algn="ctr"/>
              <a:r>
                <a:rPr lang="en-US" b="1" dirty="0" smtClean="0">
                  <a:solidFill>
                    <a:schemeClr val="bg1"/>
                  </a:solidFill>
                </a:rPr>
                <a:t>Pro</a:t>
              </a:r>
              <a:endParaRPr lang="en-US" b="1" dirty="0">
                <a:solidFill>
                  <a:schemeClr val="bg1"/>
                </a:solidFill>
              </a:endParaRPr>
            </a:p>
          </p:txBody>
        </p:sp>
        <p:sp>
          <p:nvSpPr>
            <p:cNvPr id="144" name="TextBox 143"/>
            <p:cNvSpPr txBox="1"/>
            <p:nvPr/>
          </p:nvSpPr>
          <p:spPr>
            <a:xfrm>
              <a:off x="6735313"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Arg</a:t>
              </a:r>
              <a:endParaRPr lang="en-US" b="1" dirty="0">
                <a:solidFill>
                  <a:schemeClr val="bg1"/>
                </a:solidFill>
              </a:endParaRPr>
            </a:p>
          </p:txBody>
        </p:sp>
        <p:sp>
          <p:nvSpPr>
            <p:cNvPr id="145" name="TextBox 144"/>
            <p:cNvSpPr txBox="1"/>
            <p:nvPr/>
          </p:nvSpPr>
          <p:spPr>
            <a:xfrm>
              <a:off x="7351264" y="3058408"/>
              <a:ext cx="603504" cy="397032"/>
            </a:xfrm>
            <a:prstGeom prst="rect">
              <a:avLst/>
            </a:prstGeom>
            <a:solidFill>
              <a:srgbClr val="FFFF00"/>
            </a:solidFill>
          </p:spPr>
          <p:txBody>
            <a:bodyPr wrap="none" lIns="27432" tIns="0" rIns="27432" bIns="27432" rtlCol="0">
              <a:spAutoFit/>
            </a:bodyPr>
            <a:lstStyle/>
            <a:p>
              <a:pPr algn="ctr"/>
              <a:r>
                <a:rPr lang="en-US" b="1" dirty="0" err="1" smtClean="0">
                  <a:solidFill>
                    <a:schemeClr val="bg1"/>
                  </a:solidFill>
                </a:rPr>
                <a:t>Leu</a:t>
              </a:r>
              <a:endParaRPr lang="en-US" b="1" dirty="0">
                <a:solidFill>
                  <a:schemeClr val="bg1"/>
                </a:solidFill>
              </a:endParaRPr>
            </a:p>
          </p:txBody>
        </p:sp>
        <p:sp>
          <p:nvSpPr>
            <p:cNvPr id="146" name="TextBox 145"/>
            <p:cNvSpPr txBox="1"/>
            <p:nvPr/>
          </p:nvSpPr>
          <p:spPr>
            <a:xfrm>
              <a:off x="7967216"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smtClean="0">
                  <a:solidFill>
                    <a:schemeClr val="bg1"/>
                  </a:solidFill>
                </a:rPr>
                <a:t>Val</a:t>
              </a:r>
              <a:endParaRPr lang="en-US" b="1" dirty="0">
                <a:solidFill>
                  <a:schemeClr val="bg1"/>
                </a:solidFill>
              </a:endParaRPr>
            </a:p>
          </p:txBody>
        </p:sp>
      </p:grpSp>
      <p:grpSp>
        <p:nvGrpSpPr>
          <p:cNvPr id="147" name="Group 146"/>
          <p:cNvGrpSpPr/>
          <p:nvPr/>
        </p:nvGrpSpPr>
        <p:grpSpPr>
          <a:xfrm>
            <a:off x="1631960" y="5081569"/>
            <a:ext cx="5461642" cy="397032"/>
            <a:chOff x="3048485" y="3058408"/>
            <a:chExt cx="5461642" cy="397032"/>
          </a:xfrm>
        </p:grpSpPr>
        <p:sp>
          <p:nvSpPr>
            <p:cNvPr id="148" name="TextBox 147"/>
            <p:cNvSpPr txBox="1"/>
            <p:nvPr/>
          </p:nvSpPr>
          <p:spPr>
            <a:xfrm>
              <a:off x="3048485"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Ala</a:t>
              </a:r>
              <a:endParaRPr lang="en-US" b="1" dirty="0">
                <a:solidFill>
                  <a:schemeClr val="bg1"/>
                </a:solidFill>
              </a:endParaRPr>
            </a:p>
          </p:txBody>
        </p:sp>
        <p:sp>
          <p:nvSpPr>
            <p:cNvPr id="149" name="TextBox 148"/>
            <p:cNvSpPr txBox="1"/>
            <p:nvPr/>
          </p:nvSpPr>
          <p:spPr>
            <a:xfrm>
              <a:off x="3655752" y="3058408"/>
              <a:ext cx="603504" cy="397032"/>
            </a:xfrm>
            <a:prstGeom prst="rect">
              <a:avLst/>
            </a:prstGeom>
            <a:solidFill>
              <a:srgbClr val="FFFF00"/>
            </a:solidFill>
          </p:spPr>
          <p:txBody>
            <a:bodyPr wrap="none" lIns="27432" tIns="0" rIns="27432" bIns="27432" rtlCol="0">
              <a:spAutoFit/>
            </a:bodyPr>
            <a:lstStyle/>
            <a:p>
              <a:pPr algn="ctr"/>
              <a:r>
                <a:rPr lang="en-US" b="1" dirty="0" smtClean="0">
                  <a:solidFill>
                    <a:schemeClr val="bg1"/>
                  </a:solidFill>
                </a:rPr>
                <a:t>Pro</a:t>
              </a:r>
              <a:endParaRPr lang="en-US" b="1" dirty="0">
                <a:solidFill>
                  <a:schemeClr val="bg1"/>
                </a:solidFill>
              </a:endParaRPr>
            </a:p>
          </p:txBody>
        </p:sp>
        <p:sp>
          <p:nvSpPr>
            <p:cNvPr id="150" name="TextBox 149"/>
            <p:cNvSpPr txBox="1"/>
            <p:nvPr/>
          </p:nvSpPr>
          <p:spPr>
            <a:xfrm>
              <a:off x="4263019"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Trp</a:t>
              </a:r>
              <a:endParaRPr lang="en-US" b="1" dirty="0">
                <a:solidFill>
                  <a:schemeClr val="bg1"/>
                </a:solidFill>
              </a:endParaRPr>
            </a:p>
          </p:txBody>
        </p:sp>
        <p:sp>
          <p:nvSpPr>
            <p:cNvPr id="151" name="TextBox 150"/>
            <p:cNvSpPr txBox="1"/>
            <p:nvPr/>
          </p:nvSpPr>
          <p:spPr>
            <a:xfrm>
              <a:off x="4870286" y="3058408"/>
              <a:ext cx="603504" cy="397032"/>
            </a:xfrm>
            <a:prstGeom prst="rect">
              <a:avLst/>
            </a:prstGeom>
            <a:solidFill>
              <a:srgbClr val="FFFF00"/>
            </a:solidFill>
          </p:spPr>
          <p:txBody>
            <a:bodyPr wrap="none" lIns="27432" tIns="0" rIns="27432" bIns="27432" rtlCol="0">
              <a:spAutoFit/>
            </a:bodyPr>
            <a:lstStyle/>
            <a:p>
              <a:pPr algn="ctr"/>
              <a:r>
                <a:rPr lang="en-US" b="1" dirty="0" smtClean="0">
                  <a:solidFill>
                    <a:schemeClr val="bg1"/>
                  </a:solidFill>
                </a:rPr>
                <a:t>Stop</a:t>
              </a:r>
              <a:endParaRPr lang="en-US" b="1" dirty="0">
                <a:solidFill>
                  <a:schemeClr val="bg1"/>
                </a:solidFill>
              </a:endParaRPr>
            </a:p>
          </p:txBody>
        </p:sp>
        <p:sp>
          <p:nvSpPr>
            <p:cNvPr id="152" name="TextBox 151"/>
            <p:cNvSpPr txBox="1"/>
            <p:nvPr/>
          </p:nvSpPr>
          <p:spPr>
            <a:xfrm>
              <a:off x="5477553"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Trp</a:t>
              </a:r>
              <a:endParaRPr lang="en-US" b="1" dirty="0">
                <a:solidFill>
                  <a:schemeClr val="bg1"/>
                </a:solidFill>
              </a:endParaRPr>
            </a:p>
          </p:txBody>
        </p:sp>
        <p:sp>
          <p:nvSpPr>
            <p:cNvPr id="153" name="TextBox 152"/>
            <p:cNvSpPr txBox="1"/>
            <p:nvPr/>
          </p:nvSpPr>
          <p:spPr>
            <a:xfrm>
              <a:off x="6084820" y="3058408"/>
              <a:ext cx="603504" cy="397032"/>
            </a:xfrm>
            <a:prstGeom prst="rect">
              <a:avLst/>
            </a:prstGeom>
            <a:solidFill>
              <a:srgbClr val="FFFF00"/>
            </a:solidFill>
          </p:spPr>
          <p:txBody>
            <a:bodyPr wrap="none" lIns="27432" tIns="0" rIns="27432" bIns="27432" rtlCol="0">
              <a:spAutoFit/>
            </a:bodyPr>
            <a:lstStyle/>
            <a:p>
              <a:pPr algn="ctr"/>
              <a:r>
                <a:rPr lang="en-US" b="1" dirty="0" smtClean="0">
                  <a:solidFill>
                    <a:schemeClr val="bg1"/>
                  </a:solidFill>
                </a:rPr>
                <a:t>Pro</a:t>
              </a:r>
              <a:endParaRPr lang="en-US" b="1" dirty="0">
                <a:solidFill>
                  <a:schemeClr val="bg1"/>
                </a:solidFill>
              </a:endParaRPr>
            </a:p>
          </p:txBody>
        </p:sp>
        <p:sp>
          <p:nvSpPr>
            <p:cNvPr id="154" name="TextBox 153"/>
            <p:cNvSpPr txBox="1"/>
            <p:nvPr/>
          </p:nvSpPr>
          <p:spPr>
            <a:xfrm>
              <a:off x="6692087"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Ala</a:t>
              </a:r>
              <a:endParaRPr lang="en-US" b="1" dirty="0">
                <a:solidFill>
                  <a:schemeClr val="bg1"/>
                </a:solidFill>
              </a:endParaRPr>
            </a:p>
          </p:txBody>
        </p:sp>
        <p:sp>
          <p:nvSpPr>
            <p:cNvPr id="155" name="TextBox 154"/>
            <p:cNvSpPr txBox="1"/>
            <p:nvPr/>
          </p:nvSpPr>
          <p:spPr>
            <a:xfrm>
              <a:off x="7299354" y="3058408"/>
              <a:ext cx="603504" cy="397032"/>
            </a:xfrm>
            <a:prstGeom prst="rect">
              <a:avLst/>
            </a:prstGeom>
            <a:solidFill>
              <a:srgbClr val="FFFF00"/>
            </a:solidFill>
          </p:spPr>
          <p:txBody>
            <a:bodyPr wrap="none" lIns="27432" tIns="0" rIns="27432" bIns="27432" rtlCol="0">
              <a:spAutoFit/>
            </a:bodyPr>
            <a:lstStyle/>
            <a:p>
              <a:pPr algn="ctr"/>
              <a:r>
                <a:rPr lang="en-US" b="1" dirty="0" err="1" smtClean="0">
                  <a:solidFill>
                    <a:schemeClr val="bg1"/>
                  </a:solidFill>
                </a:rPr>
                <a:t>Cys</a:t>
              </a:r>
              <a:endParaRPr lang="en-US" b="1" dirty="0">
                <a:solidFill>
                  <a:schemeClr val="bg1"/>
                </a:solidFill>
              </a:endParaRPr>
            </a:p>
          </p:txBody>
        </p:sp>
        <p:sp>
          <p:nvSpPr>
            <p:cNvPr id="156" name="TextBox 155"/>
            <p:cNvSpPr txBox="1"/>
            <p:nvPr/>
          </p:nvSpPr>
          <p:spPr>
            <a:xfrm>
              <a:off x="7906623" y="3058408"/>
              <a:ext cx="603504" cy="397032"/>
            </a:xfrm>
            <a:prstGeom prst="rect">
              <a:avLst/>
            </a:prstGeom>
            <a:solidFill>
              <a:schemeClr val="accent6">
                <a:lumMod val="75000"/>
              </a:schemeClr>
            </a:solidFill>
          </p:spPr>
          <p:txBody>
            <a:bodyPr wrap="none" lIns="27432" tIns="0" rIns="27432" bIns="27432" rtlCol="0">
              <a:spAutoFit/>
            </a:bodyPr>
            <a:lstStyle/>
            <a:p>
              <a:pPr algn="ctr"/>
              <a:r>
                <a:rPr lang="en-US" b="1" dirty="0" err="1" smtClean="0">
                  <a:solidFill>
                    <a:schemeClr val="bg1"/>
                  </a:solidFill>
                </a:rPr>
                <a:t>Cys</a:t>
              </a:r>
              <a:endParaRPr lang="en-US" b="1" dirty="0">
                <a:solidFill>
                  <a:schemeClr val="bg1"/>
                </a:solidFill>
              </a:endParaRPr>
            </a:p>
          </p:txBody>
        </p:sp>
      </p:grpSp>
      <p:sp>
        <p:nvSpPr>
          <p:cNvPr id="1024" name="Right Arrow 1023"/>
          <p:cNvSpPr/>
          <p:nvPr/>
        </p:nvSpPr>
        <p:spPr>
          <a:xfrm>
            <a:off x="395776" y="2890006"/>
            <a:ext cx="933254" cy="462266"/>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ight Arrow 158"/>
          <p:cNvSpPr/>
          <p:nvPr/>
        </p:nvSpPr>
        <p:spPr>
          <a:xfrm rot="10800000">
            <a:off x="7551275" y="3859425"/>
            <a:ext cx="933254" cy="462266"/>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Oval 1027"/>
          <p:cNvSpPr/>
          <p:nvPr/>
        </p:nvSpPr>
        <p:spPr>
          <a:xfrm>
            <a:off x="3006658" y="4539237"/>
            <a:ext cx="631316" cy="631316"/>
          </a:xfrm>
          <a:prstGeom prst="ellipse">
            <a:avLst/>
          </a:prstGeom>
          <a:solidFill>
            <a:schemeClr val="accent1">
              <a:alpha val="3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3423927" y="4964427"/>
            <a:ext cx="631316" cy="631316"/>
          </a:xfrm>
          <a:prstGeom prst="ellipse">
            <a:avLst/>
          </a:prstGeom>
          <a:solidFill>
            <a:schemeClr val="accent1">
              <a:alpha val="3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7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4.16667E-6 -2.22222E-6 L 0.02517 -0.00092 " pathEditMode="relative" rAng="0" ptsTypes="AA">
                                      <p:cBhvr>
                                        <p:cTn id="10" dur="500" fill="hold"/>
                                        <p:tgtEl>
                                          <p:spTgt spid="49"/>
                                        </p:tgtEl>
                                        <p:attrNameLst>
                                          <p:attrName>ppt_x</p:attrName>
                                          <p:attrName>ppt_y</p:attrName>
                                        </p:attrNameLst>
                                      </p:cBhvr>
                                      <p:rCtr x="1250" y="-46"/>
                                    </p:animMotion>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wipe(left)">
                                      <p:cBhvr>
                                        <p:cTn id="14" dur="500"/>
                                        <p:tgtEl>
                                          <p:spTgt spid="62"/>
                                        </p:tgtEl>
                                      </p:cBhvr>
                                    </p:animEffect>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0.02517 -0.00092 L 0.0467 0.00116 " pathEditMode="relative" rAng="0" ptsTypes="AA">
                                      <p:cBhvr>
                                        <p:cTn id="18" dur="500" fill="hold"/>
                                        <p:tgtEl>
                                          <p:spTgt spid="49"/>
                                        </p:tgtEl>
                                        <p:attrNameLst>
                                          <p:attrName>ppt_x</p:attrName>
                                          <p:attrName>ppt_y</p:attrName>
                                        </p:attrNameLst>
                                      </p:cBhvr>
                                      <p:rCtr x="1076" y="93"/>
                                    </p:animMotion>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wipe(left)">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wipe(up)">
                                      <p:cBhvr>
                                        <p:cTn id="27" dur="500"/>
                                        <p:tgtEl>
                                          <p:spTgt spid="115"/>
                                        </p:tgtEl>
                                      </p:cBhvr>
                                    </p:animEffect>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1025"/>
                                        </p:tgtEl>
                                        <p:attrNameLst>
                                          <p:attrName>style.visibility</p:attrName>
                                        </p:attrNameLst>
                                      </p:cBhvr>
                                      <p:to>
                                        <p:strVal val="visible"/>
                                      </p:to>
                                    </p:set>
                                    <p:animEffect transition="in" filter="wipe(up)">
                                      <p:cBhvr>
                                        <p:cTn id="31" dur="500"/>
                                        <p:tgtEl>
                                          <p:spTgt spid="10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24"/>
                                        </p:tgtEl>
                                        <p:attrNameLst>
                                          <p:attrName>style.visibility</p:attrName>
                                        </p:attrNameLst>
                                      </p:cBhvr>
                                      <p:to>
                                        <p:strVal val="visible"/>
                                      </p:to>
                                    </p:set>
                                    <p:animEffect transition="in" filter="wipe(left)">
                                      <p:cBhvr>
                                        <p:cTn id="36" dur="500"/>
                                        <p:tgtEl>
                                          <p:spTgt spid="10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159"/>
                                        </p:tgtEl>
                                        <p:attrNameLst>
                                          <p:attrName>style.visibility</p:attrName>
                                        </p:attrNameLst>
                                      </p:cBhvr>
                                      <p:to>
                                        <p:strVal val="visible"/>
                                      </p:to>
                                    </p:set>
                                    <p:animEffect transition="in" filter="wipe(right)">
                                      <p:cBhvr>
                                        <p:cTn id="41" dur="500"/>
                                        <p:tgtEl>
                                          <p:spTgt spid="159"/>
                                        </p:tgtEl>
                                      </p:cBhvr>
                                    </p:animEffect>
                                  </p:childTnLst>
                                </p:cTn>
                              </p:par>
                            </p:childTnLst>
                          </p:cTn>
                        </p:par>
                        <p:par>
                          <p:cTn id="42" fill="hold">
                            <p:stCondLst>
                              <p:cond delay="500"/>
                            </p:stCondLst>
                            <p:childTnLst>
                              <p:par>
                                <p:cTn id="43" presetID="22" presetClass="entr" presetSubtype="2" fill="hold" nodeType="afterEffect">
                                  <p:stCondLst>
                                    <p:cond delay="0"/>
                                  </p:stCondLst>
                                  <p:childTnLst>
                                    <p:set>
                                      <p:cBhvr>
                                        <p:cTn id="44" dur="1" fill="hold">
                                          <p:stCondLst>
                                            <p:cond delay="0"/>
                                          </p:stCondLst>
                                        </p:cTn>
                                        <p:tgtEl>
                                          <p:spTgt spid="126"/>
                                        </p:tgtEl>
                                        <p:attrNameLst>
                                          <p:attrName>style.visibility</p:attrName>
                                        </p:attrNameLst>
                                      </p:cBhvr>
                                      <p:to>
                                        <p:strVal val="visible"/>
                                      </p:to>
                                    </p:set>
                                    <p:animEffect transition="in" filter="wipe(right)">
                                      <p:cBhvr>
                                        <p:cTn id="45" dur="500"/>
                                        <p:tgtEl>
                                          <p:spTgt spid="126"/>
                                        </p:tgtEl>
                                      </p:cBhvr>
                                    </p:animEffect>
                                  </p:childTnLst>
                                </p:cTn>
                              </p:par>
                            </p:childTnLst>
                          </p:cTn>
                        </p:par>
                      </p:childTnLst>
                    </p:cTn>
                  </p:par>
                  <p:par>
                    <p:cTn id="46" fill="hold">
                      <p:stCondLst>
                        <p:cond delay="indefinite"/>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0.00069 -0.00185 L -0.02622 -0.00185 " pathEditMode="relative" ptsTypes="AA">
                                      <p:cBhvr>
                                        <p:cTn id="49" dur="500" fill="hold"/>
                                        <p:tgtEl>
                                          <p:spTgt spid="115"/>
                                        </p:tgtEl>
                                        <p:attrNameLst>
                                          <p:attrName>ppt_x</p:attrName>
                                          <p:attrName>ppt_y</p:attrName>
                                        </p:attrNameLst>
                                      </p:cBhvr>
                                    </p:animMotion>
                                  </p:childTnLst>
                                </p:cTn>
                              </p:par>
                            </p:childTnLst>
                          </p:cTn>
                        </p:par>
                        <p:par>
                          <p:cTn id="50" fill="hold">
                            <p:stCondLst>
                              <p:cond delay="500"/>
                            </p:stCondLst>
                            <p:childTnLst>
                              <p:par>
                                <p:cTn id="51" presetID="22" presetClass="entr" presetSubtype="2" fill="hold" nodeType="afterEffect">
                                  <p:stCondLst>
                                    <p:cond delay="0"/>
                                  </p:stCondLst>
                                  <p:childTnLst>
                                    <p:set>
                                      <p:cBhvr>
                                        <p:cTn id="52" dur="1" fill="hold">
                                          <p:stCondLst>
                                            <p:cond delay="0"/>
                                          </p:stCondLst>
                                        </p:cTn>
                                        <p:tgtEl>
                                          <p:spTgt spid="137"/>
                                        </p:tgtEl>
                                        <p:attrNameLst>
                                          <p:attrName>style.visibility</p:attrName>
                                        </p:attrNameLst>
                                      </p:cBhvr>
                                      <p:to>
                                        <p:strVal val="visible"/>
                                      </p:to>
                                    </p:set>
                                    <p:animEffect transition="in" filter="wipe(right)">
                                      <p:cBhvr>
                                        <p:cTn id="53" dur="500"/>
                                        <p:tgtEl>
                                          <p:spTgt spid="137"/>
                                        </p:tgtEl>
                                      </p:cBhvr>
                                    </p:animEffect>
                                  </p:childTnLst>
                                </p:cTn>
                              </p:par>
                            </p:childTnLst>
                          </p:cTn>
                        </p:par>
                      </p:childTnLst>
                    </p:cTn>
                  </p:par>
                  <p:par>
                    <p:cTn id="54" fill="hold">
                      <p:stCondLst>
                        <p:cond delay="indefinite"/>
                      </p:stCondLst>
                      <p:childTnLst>
                        <p:par>
                          <p:cTn id="55" fill="hold">
                            <p:stCondLst>
                              <p:cond delay="0"/>
                            </p:stCondLst>
                            <p:childTnLst>
                              <p:par>
                                <p:cTn id="56" presetID="35" presetClass="path" presetSubtype="0" accel="50000" decel="50000" fill="hold" nodeType="clickEffect">
                                  <p:stCondLst>
                                    <p:cond delay="0"/>
                                  </p:stCondLst>
                                  <p:childTnLst>
                                    <p:animMotion origin="layout" path="M -0.02622 -0.00185 L -0.04879 -0.00046 " pathEditMode="relative" rAng="0" ptsTypes="AA">
                                      <p:cBhvr>
                                        <p:cTn id="57" dur="500" fill="hold"/>
                                        <p:tgtEl>
                                          <p:spTgt spid="115"/>
                                        </p:tgtEl>
                                        <p:attrNameLst>
                                          <p:attrName>ppt_x</p:attrName>
                                          <p:attrName>ppt_y</p:attrName>
                                        </p:attrNameLst>
                                      </p:cBhvr>
                                      <p:rCtr x="-1128" y="69"/>
                                    </p:animMotion>
                                  </p:childTnLst>
                                </p:cTn>
                              </p:par>
                            </p:childTnLst>
                          </p:cTn>
                        </p:par>
                        <p:par>
                          <p:cTn id="58" fill="hold">
                            <p:stCondLst>
                              <p:cond delay="500"/>
                            </p:stCondLst>
                            <p:childTnLst>
                              <p:par>
                                <p:cTn id="59" presetID="22" presetClass="entr" presetSubtype="2" fill="hold" nodeType="afterEffect">
                                  <p:stCondLst>
                                    <p:cond delay="0"/>
                                  </p:stCondLst>
                                  <p:childTnLst>
                                    <p:set>
                                      <p:cBhvr>
                                        <p:cTn id="60" dur="1" fill="hold">
                                          <p:stCondLst>
                                            <p:cond delay="0"/>
                                          </p:stCondLst>
                                        </p:cTn>
                                        <p:tgtEl>
                                          <p:spTgt spid="147"/>
                                        </p:tgtEl>
                                        <p:attrNameLst>
                                          <p:attrName>style.visibility</p:attrName>
                                        </p:attrNameLst>
                                      </p:cBhvr>
                                      <p:to>
                                        <p:strVal val="visible"/>
                                      </p:to>
                                    </p:set>
                                    <p:animEffect transition="in" filter="wipe(right)">
                                      <p:cBhvr>
                                        <p:cTn id="61" dur="500"/>
                                        <p:tgtEl>
                                          <p:spTgt spid="147"/>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028"/>
                                        </p:tgtEl>
                                        <p:attrNameLst>
                                          <p:attrName>style.visibility</p:attrName>
                                        </p:attrNameLst>
                                      </p:cBhvr>
                                      <p:to>
                                        <p:strVal val="visible"/>
                                      </p:to>
                                    </p:set>
                                    <p:anim calcmode="lin" valueType="num">
                                      <p:cBhvr>
                                        <p:cTn id="66" dur="500" fill="hold"/>
                                        <p:tgtEl>
                                          <p:spTgt spid="1028"/>
                                        </p:tgtEl>
                                        <p:attrNameLst>
                                          <p:attrName>ppt_w</p:attrName>
                                        </p:attrNameLst>
                                      </p:cBhvr>
                                      <p:tavLst>
                                        <p:tav tm="0">
                                          <p:val>
                                            <p:fltVal val="0"/>
                                          </p:val>
                                        </p:tav>
                                        <p:tav tm="100000">
                                          <p:val>
                                            <p:strVal val="#ppt_w"/>
                                          </p:val>
                                        </p:tav>
                                      </p:tavLst>
                                    </p:anim>
                                    <p:anim calcmode="lin" valueType="num">
                                      <p:cBhvr>
                                        <p:cTn id="67" dur="500" fill="hold"/>
                                        <p:tgtEl>
                                          <p:spTgt spid="1028"/>
                                        </p:tgtEl>
                                        <p:attrNameLst>
                                          <p:attrName>ppt_h</p:attrName>
                                        </p:attrNameLst>
                                      </p:cBhvr>
                                      <p:tavLst>
                                        <p:tav tm="0">
                                          <p:val>
                                            <p:fltVal val="0"/>
                                          </p:val>
                                        </p:tav>
                                        <p:tav tm="100000">
                                          <p:val>
                                            <p:strVal val="#ppt_h"/>
                                          </p:val>
                                        </p:tav>
                                      </p:tavLst>
                                    </p:anim>
                                    <p:animEffect transition="in" filter="fade">
                                      <p:cBhvr>
                                        <p:cTn id="68" dur="500"/>
                                        <p:tgtEl>
                                          <p:spTgt spid="102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163"/>
                                        </p:tgtEl>
                                        <p:attrNameLst>
                                          <p:attrName>style.visibility</p:attrName>
                                        </p:attrNameLst>
                                      </p:cBhvr>
                                      <p:to>
                                        <p:strVal val="visible"/>
                                      </p:to>
                                    </p:set>
                                    <p:anim calcmode="lin" valueType="num">
                                      <p:cBhvr>
                                        <p:cTn id="73" dur="500" fill="hold"/>
                                        <p:tgtEl>
                                          <p:spTgt spid="163"/>
                                        </p:tgtEl>
                                        <p:attrNameLst>
                                          <p:attrName>ppt_w</p:attrName>
                                        </p:attrNameLst>
                                      </p:cBhvr>
                                      <p:tavLst>
                                        <p:tav tm="0">
                                          <p:val>
                                            <p:fltVal val="0"/>
                                          </p:val>
                                        </p:tav>
                                        <p:tav tm="100000">
                                          <p:val>
                                            <p:strVal val="#ppt_w"/>
                                          </p:val>
                                        </p:tav>
                                      </p:tavLst>
                                    </p:anim>
                                    <p:anim calcmode="lin" valueType="num">
                                      <p:cBhvr>
                                        <p:cTn id="74" dur="500" fill="hold"/>
                                        <p:tgtEl>
                                          <p:spTgt spid="163"/>
                                        </p:tgtEl>
                                        <p:attrNameLst>
                                          <p:attrName>ppt_h</p:attrName>
                                        </p:attrNameLst>
                                      </p:cBhvr>
                                      <p:tavLst>
                                        <p:tav tm="0">
                                          <p:val>
                                            <p:fltVal val="0"/>
                                          </p:val>
                                        </p:tav>
                                        <p:tav tm="100000">
                                          <p:val>
                                            <p:strVal val="#ppt_h"/>
                                          </p:val>
                                        </p:tav>
                                      </p:tavLst>
                                    </p:anim>
                                    <p:animEffect transition="in" filter="fade">
                                      <p:cBhvr>
                                        <p:cTn id="75"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 grpId="0" animBg="1"/>
      <p:bldP spid="159" grpId="0" animBg="1"/>
      <p:bldP spid="1028" grpId="0" animBg="1"/>
      <p:bldP spid="16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Dual-Coding Genes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a:t>Coding of multiple proteins by overlapping reading frames is not a feature one would associate with eukaryotic genes. Indeed, codependency between codons of overlapping protein-coding regions imposes a unique set of evolutionary constraints, making it a costly arrangement. Yet in cases of tightly </a:t>
            </a:r>
            <a:r>
              <a:rPr lang="en-US" dirty="0" err="1"/>
              <a:t>coexpressed</a:t>
            </a:r>
            <a:r>
              <a:rPr lang="en-US" dirty="0"/>
              <a:t> interacting proteins, dual coding may be advantageous. Here we show that although dual coding is nearly impossible by chance, a number of human transcripts contain overlapping coding regions</a:t>
            </a:r>
            <a:r>
              <a:rPr lang="en-US" dirty="0" smtClean="0"/>
              <a:t>.</a:t>
            </a:r>
            <a:endParaRPr lang="en-US" dirty="0"/>
          </a:p>
        </p:txBody>
      </p:sp>
      <p:sp>
        <p:nvSpPr>
          <p:cNvPr id="4" name="TextBox 3"/>
          <p:cNvSpPr txBox="1"/>
          <p:nvPr/>
        </p:nvSpPr>
        <p:spPr>
          <a:xfrm>
            <a:off x="-72990" y="6581001"/>
            <a:ext cx="9176166" cy="276999"/>
          </a:xfrm>
          <a:prstGeom prst="rect">
            <a:avLst/>
          </a:prstGeom>
          <a:noFill/>
        </p:spPr>
        <p:txBody>
          <a:bodyPr wrap="none" rtlCol="0">
            <a:spAutoFit/>
          </a:bodyPr>
          <a:lstStyle/>
          <a:p>
            <a:pPr algn="r"/>
            <a:r>
              <a:rPr lang="en-US" sz="1200" dirty="0"/>
              <a:t>Wen-Yu </a:t>
            </a:r>
            <a:r>
              <a:rPr lang="en-US" sz="1200" dirty="0" smtClean="0"/>
              <a:t>Chung, et al. A </a:t>
            </a:r>
            <a:r>
              <a:rPr lang="en-US" sz="1200" dirty="0"/>
              <a:t>First Look at </a:t>
            </a:r>
            <a:r>
              <a:rPr lang="en-US" sz="1200" dirty="0" err="1"/>
              <a:t>ARFome</a:t>
            </a:r>
            <a:r>
              <a:rPr lang="en-US" sz="1200" dirty="0"/>
              <a:t>: Dual-Coding </a:t>
            </a:r>
            <a:r>
              <a:rPr lang="en-US" sz="1200" dirty="0" smtClean="0"/>
              <a:t>Genes in </a:t>
            </a:r>
            <a:r>
              <a:rPr lang="en-US" sz="1200" dirty="0"/>
              <a:t>Mammalian Genomes. </a:t>
            </a:r>
            <a:r>
              <a:rPr lang="en-US" sz="1200" i="1" dirty="0" err="1"/>
              <a:t>PLoS</a:t>
            </a:r>
            <a:r>
              <a:rPr lang="en-US" sz="1200" i="1" dirty="0"/>
              <a:t> </a:t>
            </a:r>
            <a:r>
              <a:rPr lang="en-US" sz="1200" i="1" dirty="0" smtClean="0"/>
              <a:t>Computational Biology </a:t>
            </a:r>
            <a:r>
              <a:rPr lang="en-US" sz="1200" dirty="0"/>
              <a:t>3 (</a:t>
            </a:r>
            <a:r>
              <a:rPr lang="en-US" sz="1200" dirty="0" smtClean="0"/>
              <a:t>5) e91.</a:t>
            </a:r>
            <a:endParaRPr lang="en-US" sz="1200" dirty="0"/>
          </a:p>
        </p:txBody>
      </p:sp>
    </p:spTree>
    <p:extLst>
      <p:ext uri="{BB962C8B-B14F-4D97-AF65-F5344CB8AC3E}">
        <p14:creationId xmlns:p14="http://schemas.microsoft.com/office/powerpoint/2010/main" val="23822899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15625" y="-154626"/>
            <a:ext cx="10008722" cy="7049587"/>
            <a:chOff x="-424664" y="-141542"/>
            <a:chExt cx="10008722" cy="7049587"/>
          </a:xfrm>
        </p:grpSpPr>
        <p:grpSp>
          <p:nvGrpSpPr>
            <p:cNvPr id="11" name="Group 10"/>
            <p:cNvGrpSpPr/>
            <p:nvPr/>
          </p:nvGrpSpPr>
          <p:grpSpPr>
            <a:xfrm>
              <a:off x="-424664" y="-141542"/>
              <a:ext cx="10008722" cy="7049587"/>
              <a:chOff x="-424664" y="-141542"/>
              <a:chExt cx="10008722" cy="7049587"/>
            </a:xfrm>
          </p:grpSpPr>
          <p:sp>
            <p:nvSpPr>
              <p:cNvPr id="3" name="Freeform 2"/>
              <p:cNvSpPr/>
              <p:nvPr/>
            </p:nvSpPr>
            <p:spPr>
              <a:xfrm>
                <a:off x="-424664" y="-141542"/>
                <a:ext cx="10008722" cy="7049587"/>
              </a:xfrm>
              <a:custGeom>
                <a:avLst/>
                <a:gdLst>
                  <a:gd name="connsiteX0" fmla="*/ 311542 w 10008722"/>
                  <a:gd name="connsiteY0" fmla="*/ 169683 h 6719510"/>
                  <a:gd name="connsiteX1" fmla="*/ 754602 w 10008722"/>
                  <a:gd name="connsiteY1" fmla="*/ 697584 h 6719510"/>
                  <a:gd name="connsiteX2" fmla="*/ 933711 w 10008722"/>
                  <a:gd name="connsiteY2" fmla="*/ 1140643 h 6719510"/>
                  <a:gd name="connsiteX3" fmla="*/ 830017 w 10008722"/>
                  <a:gd name="connsiteY3" fmla="*/ 1621410 h 6719510"/>
                  <a:gd name="connsiteX4" fmla="*/ 575493 w 10008722"/>
                  <a:gd name="connsiteY4" fmla="*/ 2347274 h 6719510"/>
                  <a:gd name="connsiteX5" fmla="*/ 528359 w 10008722"/>
                  <a:gd name="connsiteY5" fmla="*/ 3176833 h 6719510"/>
                  <a:gd name="connsiteX6" fmla="*/ 584920 w 10008722"/>
                  <a:gd name="connsiteY6" fmla="*/ 3817856 h 6719510"/>
                  <a:gd name="connsiteX7" fmla="*/ 858297 w 10008722"/>
                  <a:gd name="connsiteY7" fmla="*/ 4656841 h 6719510"/>
                  <a:gd name="connsiteX8" fmla="*/ 933711 w 10008722"/>
                  <a:gd name="connsiteY8" fmla="*/ 5279010 h 6719510"/>
                  <a:gd name="connsiteX9" fmla="*/ 669761 w 10008722"/>
                  <a:gd name="connsiteY9" fmla="*/ 5910606 h 6719510"/>
                  <a:gd name="connsiteX10" fmla="*/ 198421 w 10008722"/>
                  <a:gd name="connsiteY10" fmla="*/ 6363093 h 6719510"/>
                  <a:gd name="connsiteX11" fmla="*/ 458 w 10008722"/>
                  <a:gd name="connsiteY11" fmla="*/ 6617617 h 6719510"/>
                  <a:gd name="connsiteX12" fmla="*/ 245555 w 10008722"/>
                  <a:gd name="connsiteY12" fmla="*/ 6693031 h 6719510"/>
                  <a:gd name="connsiteX13" fmla="*/ 782883 w 10008722"/>
                  <a:gd name="connsiteY13" fmla="*/ 6183984 h 6719510"/>
                  <a:gd name="connsiteX14" fmla="*/ 1329637 w 10008722"/>
                  <a:gd name="connsiteY14" fmla="*/ 5816338 h 6719510"/>
                  <a:gd name="connsiteX15" fmla="*/ 1961233 w 10008722"/>
                  <a:gd name="connsiteY15" fmla="*/ 5797485 h 6719510"/>
                  <a:gd name="connsiteX16" fmla="*/ 3026462 w 10008722"/>
                  <a:gd name="connsiteY16" fmla="*/ 6297105 h 6719510"/>
                  <a:gd name="connsiteX17" fmla="*/ 3818313 w 10008722"/>
                  <a:gd name="connsiteY17" fmla="*/ 6551629 h 6719510"/>
                  <a:gd name="connsiteX18" fmla="*/ 4864689 w 10008722"/>
                  <a:gd name="connsiteY18" fmla="*/ 6683604 h 6719510"/>
                  <a:gd name="connsiteX19" fmla="*/ 5760235 w 10008722"/>
                  <a:gd name="connsiteY19" fmla="*/ 6674177 h 6719510"/>
                  <a:gd name="connsiteX20" fmla="*/ 6787757 w 10008722"/>
                  <a:gd name="connsiteY20" fmla="*/ 6561056 h 6719510"/>
                  <a:gd name="connsiteX21" fmla="*/ 7815278 w 10008722"/>
                  <a:gd name="connsiteY21" fmla="*/ 6278252 h 6719510"/>
                  <a:gd name="connsiteX22" fmla="*/ 8531716 w 10008722"/>
                  <a:gd name="connsiteY22" fmla="*/ 5948313 h 6719510"/>
                  <a:gd name="connsiteX23" fmla="*/ 8776812 w 10008722"/>
                  <a:gd name="connsiteY23" fmla="*/ 5872899 h 6719510"/>
                  <a:gd name="connsiteX24" fmla="*/ 9125604 w 10008722"/>
                  <a:gd name="connsiteY24" fmla="*/ 6052008 h 6719510"/>
                  <a:gd name="connsiteX25" fmla="*/ 9728920 w 10008722"/>
                  <a:gd name="connsiteY25" fmla="*/ 6363093 h 6719510"/>
                  <a:gd name="connsiteX26" fmla="*/ 9832615 w 10008722"/>
                  <a:gd name="connsiteY26" fmla="*/ 6042582 h 6719510"/>
                  <a:gd name="connsiteX27" fmla="*/ 9521530 w 10008722"/>
                  <a:gd name="connsiteY27" fmla="*/ 5967167 h 6719510"/>
                  <a:gd name="connsiteX28" fmla="*/ 9087897 w 10008722"/>
                  <a:gd name="connsiteY28" fmla="*/ 5731497 h 6719510"/>
                  <a:gd name="connsiteX29" fmla="*/ 8984202 w 10008722"/>
                  <a:gd name="connsiteY29" fmla="*/ 5495827 h 6719510"/>
                  <a:gd name="connsiteX30" fmla="*/ 9106751 w 10008722"/>
                  <a:gd name="connsiteY30" fmla="*/ 4996206 h 6719510"/>
                  <a:gd name="connsiteX31" fmla="*/ 9370701 w 10008722"/>
                  <a:gd name="connsiteY31" fmla="*/ 4289196 h 6719510"/>
                  <a:gd name="connsiteX32" fmla="*/ 9455542 w 10008722"/>
                  <a:gd name="connsiteY32" fmla="*/ 3469064 h 6719510"/>
                  <a:gd name="connsiteX33" fmla="*/ 9380128 w 10008722"/>
                  <a:gd name="connsiteY33" fmla="*/ 2799761 h 6719510"/>
                  <a:gd name="connsiteX34" fmla="*/ 9427262 w 10008722"/>
                  <a:gd name="connsiteY34" fmla="*/ 2479250 h 6719510"/>
                  <a:gd name="connsiteX35" fmla="*/ 9964590 w 10008722"/>
                  <a:gd name="connsiteY35" fmla="*/ 2318994 h 6719510"/>
                  <a:gd name="connsiteX36" fmla="*/ 9926883 w 10008722"/>
                  <a:gd name="connsiteY36" fmla="*/ 2083324 h 6719510"/>
                  <a:gd name="connsiteX37" fmla="*/ 9521530 w 10008722"/>
                  <a:gd name="connsiteY37" fmla="*/ 2158738 h 6719510"/>
                  <a:gd name="connsiteX38" fmla="*/ 9314140 w 10008722"/>
                  <a:gd name="connsiteY38" fmla="*/ 2139885 h 6719510"/>
                  <a:gd name="connsiteX39" fmla="*/ 9163311 w 10008722"/>
                  <a:gd name="connsiteY39" fmla="*/ 1677971 h 6719510"/>
                  <a:gd name="connsiteX40" fmla="*/ 8833373 w 10008722"/>
                  <a:gd name="connsiteY40" fmla="*/ 1282045 h 6719510"/>
                  <a:gd name="connsiteX41" fmla="*/ 8380887 w 10008722"/>
                  <a:gd name="connsiteY41" fmla="*/ 1027522 h 6719510"/>
                  <a:gd name="connsiteX42" fmla="*/ 8277192 w 10008722"/>
                  <a:gd name="connsiteY42" fmla="*/ 886120 h 6719510"/>
                  <a:gd name="connsiteX43" fmla="*/ 8494008 w 10008722"/>
                  <a:gd name="connsiteY43" fmla="*/ 443060 h 6719510"/>
                  <a:gd name="connsiteX44" fmla="*/ 8908788 w 10008722"/>
                  <a:gd name="connsiteY44" fmla="*/ 0 h 6719510"/>
                  <a:gd name="connsiteX0" fmla="*/ 311542 w 10008722"/>
                  <a:gd name="connsiteY0" fmla="*/ 169683 h 6719510"/>
                  <a:gd name="connsiteX1" fmla="*/ 754602 w 10008722"/>
                  <a:gd name="connsiteY1" fmla="*/ 697584 h 6719510"/>
                  <a:gd name="connsiteX2" fmla="*/ 933711 w 10008722"/>
                  <a:gd name="connsiteY2" fmla="*/ 1140643 h 6719510"/>
                  <a:gd name="connsiteX3" fmla="*/ 830017 w 10008722"/>
                  <a:gd name="connsiteY3" fmla="*/ 1621410 h 6719510"/>
                  <a:gd name="connsiteX4" fmla="*/ 575493 w 10008722"/>
                  <a:gd name="connsiteY4" fmla="*/ 2347274 h 6719510"/>
                  <a:gd name="connsiteX5" fmla="*/ 528359 w 10008722"/>
                  <a:gd name="connsiteY5" fmla="*/ 3176833 h 6719510"/>
                  <a:gd name="connsiteX6" fmla="*/ 584920 w 10008722"/>
                  <a:gd name="connsiteY6" fmla="*/ 3817856 h 6719510"/>
                  <a:gd name="connsiteX7" fmla="*/ 858297 w 10008722"/>
                  <a:gd name="connsiteY7" fmla="*/ 4656841 h 6719510"/>
                  <a:gd name="connsiteX8" fmla="*/ 933711 w 10008722"/>
                  <a:gd name="connsiteY8" fmla="*/ 5279010 h 6719510"/>
                  <a:gd name="connsiteX9" fmla="*/ 669761 w 10008722"/>
                  <a:gd name="connsiteY9" fmla="*/ 5910606 h 6719510"/>
                  <a:gd name="connsiteX10" fmla="*/ 198421 w 10008722"/>
                  <a:gd name="connsiteY10" fmla="*/ 6363093 h 6719510"/>
                  <a:gd name="connsiteX11" fmla="*/ 458 w 10008722"/>
                  <a:gd name="connsiteY11" fmla="*/ 6617617 h 6719510"/>
                  <a:gd name="connsiteX12" fmla="*/ 245555 w 10008722"/>
                  <a:gd name="connsiteY12" fmla="*/ 6693031 h 6719510"/>
                  <a:gd name="connsiteX13" fmla="*/ 782883 w 10008722"/>
                  <a:gd name="connsiteY13" fmla="*/ 6183984 h 6719510"/>
                  <a:gd name="connsiteX14" fmla="*/ 1329637 w 10008722"/>
                  <a:gd name="connsiteY14" fmla="*/ 5816338 h 6719510"/>
                  <a:gd name="connsiteX15" fmla="*/ 1961233 w 10008722"/>
                  <a:gd name="connsiteY15" fmla="*/ 5797485 h 6719510"/>
                  <a:gd name="connsiteX16" fmla="*/ 3026462 w 10008722"/>
                  <a:gd name="connsiteY16" fmla="*/ 6297105 h 6719510"/>
                  <a:gd name="connsiteX17" fmla="*/ 3818313 w 10008722"/>
                  <a:gd name="connsiteY17" fmla="*/ 6551629 h 6719510"/>
                  <a:gd name="connsiteX18" fmla="*/ 4864689 w 10008722"/>
                  <a:gd name="connsiteY18" fmla="*/ 6683604 h 6719510"/>
                  <a:gd name="connsiteX19" fmla="*/ 5760235 w 10008722"/>
                  <a:gd name="connsiteY19" fmla="*/ 6674177 h 6719510"/>
                  <a:gd name="connsiteX20" fmla="*/ 6787757 w 10008722"/>
                  <a:gd name="connsiteY20" fmla="*/ 6561056 h 6719510"/>
                  <a:gd name="connsiteX21" fmla="*/ 7815278 w 10008722"/>
                  <a:gd name="connsiteY21" fmla="*/ 6278252 h 6719510"/>
                  <a:gd name="connsiteX22" fmla="*/ 8531716 w 10008722"/>
                  <a:gd name="connsiteY22" fmla="*/ 5948313 h 6719510"/>
                  <a:gd name="connsiteX23" fmla="*/ 8776812 w 10008722"/>
                  <a:gd name="connsiteY23" fmla="*/ 5872899 h 6719510"/>
                  <a:gd name="connsiteX24" fmla="*/ 9125604 w 10008722"/>
                  <a:gd name="connsiteY24" fmla="*/ 6052008 h 6719510"/>
                  <a:gd name="connsiteX25" fmla="*/ 9728920 w 10008722"/>
                  <a:gd name="connsiteY25" fmla="*/ 6363093 h 6719510"/>
                  <a:gd name="connsiteX26" fmla="*/ 9832615 w 10008722"/>
                  <a:gd name="connsiteY26" fmla="*/ 6042582 h 6719510"/>
                  <a:gd name="connsiteX27" fmla="*/ 9521530 w 10008722"/>
                  <a:gd name="connsiteY27" fmla="*/ 5967167 h 6719510"/>
                  <a:gd name="connsiteX28" fmla="*/ 9087897 w 10008722"/>
                  <a:gd name="connsiteY28" fmla="*/ 5731497 h 6719510"/>
                  <a:gd name="connsiteX29" fmla="*/ 8984202 w 10008722"/>
                  <a:gd name="connsiteY29" fmla="*/ 5495827 h 6719510"/>
                  <a:gd name="connsiteX30" fmla="*/ 9106751 w 10008722"/>
                  <a:gd name="connsiteY30" fmla="*/ 4996206 h 6719510"/>
                  <a:gd name="connsiteX31" fmla="*/ 9370701 w 10008722"/>
                  <a:gd name="connsiteY31" fmla="*/ 4289196 h 6719510"/>
                  <a:gd name="connsiteX32" fmla="*/ 9455542 w 10008722"/>
                  <a:gd name="connsiteY32" fmla="*/ 3469064 h 6719510"/>
                  <a:gd name="connsiteX33" fmla="*/ 9380128 w 10008722"/>
                  <a:gd name="connsiteY33" fmla="*/ 2799761 h 6719510"/>
                  <a:gd name="connsiteX34" fmla="*/ 9427262 w 10008722"/>
                  <a:gd name="connsiteY34" fmla="*/ 2479250 h 6719510"/>
                  <a:gd name="connsiteX35" fmla="*/ 9964590 w 10008722"/>
                  <a:gd name="connsiteY35" fmla="*/ 2318994 h 6719510"/>
                  <a:gd name="connsiteX36" fmla="*/ 9926883 w 10008722"/>
                  <a:gd name="connsiteY36" fmla="*/ 2083324 h 6719510"/>
                  <a:gd name="connsiteX37" fmla="*/ 9521530 w 10008722"/>
                  <a:gd name="connsiteY37" fmla="*/ 2158738 h 6719510"/>
                  <a:gd name="connsiteX38" fmla="*/ 9314140 w 10008722"/>
                  <a:gd name="connsiteY38" fmla="*/ 2139885 h 6719510"/>
                  <a:gd name="connsiteX39" fmla="*/ 9163311 w 10008722"/>
                  <a:gd name="connsiteY39" fmla="*/ 1677971 h 6719510"/>
                  <a:gd name="connsiteX40" fmla="*/ 8805093 w 10008722"/>
                  <a:gd name="connsiteY40" fmla="*/ 1291472 h 6719510"/>
                  <a:gd name="connsiteX41" fmla="*/ 8380887 w 10008722"/>
                  <a:gd name="connsiteY41" fmla="*/ 1027522 h 6719510"/>
                  <a:gd name="connsiteX42" fmla="*/ 8277192 w 10008722"/>
                  <a:gd name="connsiteY42" fmla="*/ 886120 h 6719510"/>
                  <a:gd name="connsiteX43" fmla="*/ 8494008 w 10008722"/>
                  <a:gd name="connsiteY43" fmla="*/ 443060 h 6719510"/>
                  <a:gd name="connsiteX44" fmla="*/ 8908788 w 10008722"/>
                  <a:gd name="connsiteY44" fmla="*/ 0 h 6719510"/>
                  <a:gd name="connsiteX0" fmla="*/ 311542 w 10008722"/>
                  <a:gd name="connsiteY0" fmla="*/ 208473 h 6758300"/>
                  <a:gd name="connsiteX1" fmla="*/ 754602 w 10008722"/>
                  <a:gd name="connsiteY1" fmla="*/ 736374 h 6758300"/>
                  <a:gd name="connsiteX2" fmla="*/ 933711 w 10008722"/>
                  <a:gd name="connsiteY2" fmla="*/ 1179433 h 6758300"/>
                  <a:gd name="connsiteX3" fmla="*/ 830017 w 10008722"/>
                  <a:gd name="connsiteY3" fmla="*/ 1660200 h 6758300"/>
                  <a:gd name="connsiteX4" fmla="*/ 575493 w 10008722"/>
                  <a:gd name="connsiteY4" fmla="*/ 2386064 h 6758300"/>
                  <a:gd name="connsiteX5" fmla="*/ 528359 w 10008722"/>
                  <a:gd name="connsiteY5" fmla="*/ 3215623 h 6758300"/>
                  <a:gd name="connsiteX6" fmla="*/ 584920 w 10008722"/>
                  <a:gd name="connsiteY6" fmla="*/ 3856646 h 6758300"/>
                  <a:gd name="connsiteX7" fmla="*/ 858297 w 10008722"/>
                  <a:gd name="connsiteY7" fmla="*/ 4695631 h 6758300"/>
                  <a:gd name="connsiteX8" fmla="*/ 933711 w 10008722"/>
                  <a:gd name="connsiteY8" fmla="*/ 5317800 h 6758300"/>
                  <a:gd name="connsiteX9" fmla="*/ 669761 w 10008722"/>
                  <a:gd name="connsiteY9" fmla="*/ 5949396 h 6758300"/>
                  <a:gd name="connsiteX10" fmla="*/ 198421 w 10008722"/>
                  <a:gd name="connsiteY10" fmla="*/ 6401883 h 6758300"/>
                  <a:gd name="connsiteX11" fmla="*/ 458 w 10008722"/>
                  <a:gd name="connsiteY11" fmla="*/ 6656407 h 6758300"/>
                  <a:gd name="connsiteX12" fmla="*/ 245555 w 10008722"/>
                  <a:gd name="connsiteY12" fmla="*/ 6731821 h 6758300"/>
                  <a:gd name="connsiteX13" fmla="*/ 782883 w 10008722"/>
                  <a:gd name="connsiteY13" fmla="*/ 6222774 h 6758300"/>
                  <a:gd name="connsiteX14" fmla="*/ 1329637 w 10008722"/>
                  <a:gd name="connsiteY14" fmla="*/ 5855128 h 6758300"/>
                  <a:gd name="connsiteX15" fmla="*/ 1961233 w 10008722"/>
                  <a:gd name="connsiteY15" fmla="*/ 5836275 h 6758300"/>
                  <a:gd name="connsiteX16" fmla="*/ 3026462 w 10008722"/>
                  <a:gd name="connsiteY16" fmla="*/ 6335895 h 6758300"/>
                  <a:gd name="connsiteX17" fmla="*/ 3818313 w 10008722"/>
                  <a:gd name="connsiteY17" fmla="*/ 6590419 h 6758300"/>
                  <a:gd name="connsiteX18" fmla="*/ 4864689 w 10008722"/>
                  <a:gd name="connsiteY18" fmla="*/ 6722394 h 6758300"/>
                  <a:gd name="connsiteX19" fmla="*/ 5760235 w 10008722"/>
                  <a:gd name="connsiteY19" fmla="*/ 6712967 h 6758300"/>
                  <a:gd name="connsiteX20" fmla="*/ 6787757 w 10008722"/>
                  <a:gd name="connsiteY20" fmla="*/ 6599846 h 6758300"/>
                  <a:gd name="connsiteX21" fmla="*/ 7815278 w 10008722"/>
                  <a:gd name="connsiteY21" fmla="*/ 6317042 h 6758300"/>
                  <a:gd name="connsiteX22" fmla="*/ 8531716 w 10008722"/>
                  <a:gd name="connsiteY22" fmla="*/ 5987103 h 6758300"/>
                  <a:gd name="connsiteX23" fmla="*/ 8776812 w 10008722"/>
                  <a:gd name="connsiteY23" fmla="*/ 5911689 h 6758300"/>
                  <a:gd name="connsiteX24" fmla="*/ 9125604 w 10008722"/>
                  <a:gd name="connsiteY24" fmla="*/ 6090798 h 6758300"/>
                  <a:gd name="connsiteX25" fmla="*/ 9728920 w 10008722"/>
                  <a:gd name="connsiteY25" fmla="*/ 6401883 h 6758300"/>
                  <a:gd name="connsiteX26" fmla="*/ 9832615 w 10008722"/>
                  <a:gd name="connsiteY26" fmla="*/ 6081372 h 6758300"/>
                  <a:gd name="connsiteX27" fmla="*/ 9521530 w 10008722"/>
                  <a:gd name="connsiteY27" fmla="*/ 6005957 h 6758300"/>
                  <a:gd name="connsiteX28" fmla="*/ 9087897 w 10008722"/>
                  <a:gd name="connsiteY28" fmla="*/ 5770287 h 6758300"/>
                  <a:gd name="connsiteX29" fmla="*/ 8984202 w 10008722"/>
                  <a:gd name="connsiteY29" fmla="*/ 5534617 h 6758300"/>
                  <a:gd name="connsiteX30" fmla="*/ 9106751 w 10008722"/>
                  <a:gd name="connsiteY30" fmla="*/ 5034996 h 6758300"/>
                  <a:gd name="connsiteX31" fmla="*/ 9370701 w 10008722"/>
                  <a:gd name="connsiteY31" fmla="*/ 4327986 h 6758300"/>
                  <a:gd name="connsiteX32" fmla="*/ 9455542 w 10008722"/>
                  <a:gd name="connsiteY32" fmla="*/ 3507854 h 6758300"/>
                  <a:gd name="connsiteX33" fmla="*/ 9380128 w 10008722"/>
                  <a:gd name="connsiteY33" fmla="*/ 2838551 h 6758300"/>
                  <a:gd name="connsiteX34" fmla="*/ 9427262 w 10008722"/>
                  <a:gd name="connsiteY34" fmla="*/ 2518040 h 6758300"/>
                  <a:gd name="connsiteX35" fmla="*/ 9964590 w 10008722"/>
                  <a:gd name="connsiteY35" fmla="*/ 2357784 h 6758300"/>
                  <a:gd name="connsiteX36" fmla="*/ 9926883 w 10008722"/>
                  <a:gd name="connsiteY36" fmla="*/ 2122114 h 6758300"/>
                  <a:gd name="connsiteX37" fmla="*/ 9521530 w 10008722"/>
                  <a:gd name="connsiteY37" fmla="*/ 2197528 h 6758300"/>
                  <a:gd name="connsiteX38" fmla="*/ 9314140 w 10008722"/>
                  <a:gd name="connsiteY38" fmla="*/ 2178675 h 6758300"/>
                  <a:gd name="connsiteX39" fmla="*/ 9163311 w 10008722"/>
                  <a:gd name="connsiteY39" fmla="*/ 1716761 h 6758300"/>
                  <a:gd name="connsiteX40" fmla="*/ 8805093 w 10008722"/>
                  <a:gd name="connsiteY40" fmla="*/ 1330262 h 6758300"/>
                  <a:gd name="connsiteX41" fmla="*/ 8380887 w 10008722"/>
                  <a:gd name="connsiteY41" fmla="*/ 1066312 h 6758300"/>
                  <a:gd name="connsiteX42" fmla="*/ 8277192 w 10008722"/>
                  <a:gd name="connsiteY42" fmla="*/ 924910 h 6758300"/>
                  <a:gd name="connsiteX43" fmla="*/ 8494008 w 10008722"/>
                  <a:gd name="connsiteY43" fmla="*/ 481850 h 6758300"/>
                  <a:gd name="connsiteX44" fmla="*/ 8908788 w 10008722"/>
                  <a:gd name="connsiteY44" fmla="*/ 38790 h 6758300"/>
                  <a:gd name="connsiteX45" fmla="*/ 8918215 w 10008722"/>
                  <a:gd name="connsiteY45" fmla="*/ 19936 h 6758300"/>
                  <a:gd name="connsiteX0" fmla="*/ 311542 w 10008722"/>
                  <a:gd name="connsiteY0" fmla="*/ 443061 h 6992888"/>
                  <a:gd name="connsiteX1" fmla="*/ 754602 w 10008722"/>
                  <a:gd name="connsiteY1" fmla="*/ 970962 h 6992888"/>
                  <a:gd name="connsiteX2" fmla="*/ 933711 w 10008722"/>
                  <a:gd name="connsiteY2" fmla="*/ 1414021 h 6992888"/>
                  <a:gd name="connsiteX3" fmla="*/ 830017 w 10008722"/>
                  <a:gd name="connsiteY3" fmla="*/ 1894788 h 6992888"/>
                  <a:gd name="connsiteX4" fmla="*/ 575493 w 10008722"/>
                  <a:gd name="connsiteY4" fmla="*/ 2620652 h 6992888"/>
                  <a:gd name="connsiteX5" fmla="*/ 528359 w 10008722"/>
                  <a:gd name="connsiteY5" fmla="*/ 3450211 h 6992888"/>
                  <a:gd name="connsiteX6" fmla="*/ 584920 w 10008722"/>
                  <a:gd name="connsiteY6" fmla="*/ 4091234 h 6992888"/>
                  <a:gd name="connsiteX7" fmla="*/ 858297 w 10008722"/>
                  <a:gd name="connsiteY7" fmla="*/ 4930219 h 6992888"/>
                  <a:gd name="connsiteX8" fmla="*/ 933711 w 10008722"/>
                  <a:gd name="connsiteY8" fmla="*/ 5552388 h 6992888"/>
                  <a:gd name="connsiteX9" fmla="*/ 669761 w 10008722"/>
                  <a:gd name="connsiteY9" fmla="*/ 6183984 h 6992888"/>
                  <a:gd name="connsiteX10" fmla="*/ 198421 w 10008722"/>
                  <a:gd name="connsiteY10" fmla="*/ 6636471 h 6992888"/>
                  <a:gd name="connsiteX11" fmla="*/ 458 w 10008722"/>
                  <a:gd name="connsiteY11" fmla="*/ 6890995 h 6992888"/>
                  <a:gd name="connsiteX12" fmla="*/ 245555 w 10008722"/>
                  <a:gd name="connsiteY12" fmla="*/ 6966409 h 6992888"/>
                  <a:gd name="connsiteX13" fmla="*/ 782883 w 10008722"/>
                  <a:gd name="connsiteY13" fmla="*/ 6457362 h 6992888"/>
                  <a:gd name="connsiteX14" fmla="*/ 1329637 w 10008722"/>
                  <a:gd name="connsiteY14" fmla="*/ 6089716 h 6992888"/>
                  <a:gd name="connsiteX15" fmla="*/ 1961233 w 10008722"/>
                  <a:gd name="connsiteY15" fmla="*/ 6070863 h 6992888"/>
                  <a:gd name="connsiteX16" fmla="*/ 3026462 w 10008722"/>
                  <a:gd name="connsiteY16" fmla="*/ 6570483 h 6992888"/>
                  <a:gd name="connsiteX17" fmla="*/ 3818313 w 10008722"/>
                  <a:gd name="connsiteY17" fmla="*/ 6825007 h 6992888"/>
                  <a:gd name="connsiteX18" fmla="*/ 4864689 w 10008722"/>
                  <a:gd name="connsiteY18" fmla="*/ 6956982 h 6992888"/>
                  <a:gd name="connsiteX19" fmla="*/ 5760235 w 10008722"/>
                  <a:gd name="connsiteY19" fmla="*/ 6947555 h 6992888"/>
                  <a:gd name="connsiteX20" fmla="*/ 6787757 w 10008722"/>
                  <a:gd name="connsiteY20" fmla="*/ 6834434 h 6992888"/>
                  <a:gd name="connsiteX21" fmla="*/ 7815278 w 10008722"/>
                  <a:gd name="connsiteY21" fmla="*/ 6551630 h 6992888"/>
                  <a:gd name="connsiteX22" fmla="*/ 8531716 w 10008722"/>
                  <a:gd name="connsiteY22" fmla="*/ 6221691 h 6992888"/>
                  <a:gd name="connsiteX23" fmla="*/ 8776812 w 10008722"/>
                  <a:gd name="connsiteY23" fmla="*/ 6146277 h 6992888"/>
                  <a:gd name="connsiteX24" fmla="*/ 9125604 w 10008722"/>
                  <a:gd name="connsiteY24" fmla="*/ 6325386 h 6992888"/>
                  <a:gd name="connsiteX25" fmla="*/ 9728920 w 10008722"/>
                  <a:gd name="connsiteY25" fmla="*/ 6636471 h 6992888"/>
                  <a:gd name="connsiteX26" fmla="*/ 9832615 w 10008722"/>
                  <a:gd name="connsiteY26" fmla="*/ 6315960 h 6992888"/>
                  <a:gd name="connsiteX27" fmla="*/ 9521530 w 10008722"/>
                  <a:gd name="connsiteY27" fmla="*/ 6240545 h 6992888"/>
                  <a:gd name="connsiteX28" fmla="*/ 9087897 w 10008722"/>
                  <a:gd name="connsiteY28" fmla="*/ 6004875 h 6992888"/>
                  <a:gd name="connsiteX29" fmla="*/ 8984202 w 10008722"/>
                  <a:gd name="connsiteY29" fmla="*/ 5769205 h 6992888"/>
                  <a:gd name="connsiteX30" fmla="*/ 9106751 w 10008722"/>
                  <a:gd name="connsiteY30" fmla="*/ 5269584 h 6992888"/>
                  <a:gd name="connsiteX31" fmla="*/ 9370701 w 10008722"/>
                  <a:gd name="connsiteY31" fmla="*/ 4562574 h 6992888"/>
                  <a:gd name="connsiteX32" fmla="*/ 9455542 w 10008722"/>
                  <a:gd name="connsiteY32" fmla="*/ 3742442 h 6992888"/>
                  <a:gd name="connsiteX33" fmla="*/ 9380128 w 10008722"/>
                  <a:gd name="connsiteY33" fmla="*/ 3073139 h 6992888"/>
                  <a:gd name="connsiteX34" fmla="*/ 9427262 w 10008722"/>
                  <a:gd name="connsiteY34" fmla="*/ 2752628 h 6992888"/>
                  <a:gd name="connsiteX35" fmla="*/ 9964590 w 10008722"/>
                  <a:gd name="connsiteY35" fmla="*/ 2592372 h 6992888"/>
                  <a:gd name="connsiteX36" fmla="*/ 9926883 w 10008722"/>
                  <a:gd name="connsiteY36" fmla="*/ 2356702 h 6992888"/>
                  <a:gd name="connsiteX37" fmla="*/ 9521530 w 10008722"/>
                  <a:gd name="connsiteY37" fmla="*/ 2432116 h 6992888"/>
                  <a:gd name="connsiteX38" fmla="*/ 9314140 w 10008722"/>
                  <a:gd name="connsiteY38" fmla="*/ 2413263 h 6992888"/>
                  <a:gd name="connsiteX39" fmla="*/ 9163311 w 10008722"/>
                  <a:gd name="connsiteY39" fmla="*/ 1951349 h 6992888"/>
                  <a:gd name="connsiteX40" fmla="*/ 8805093 w 10008722"/>
                  <a:gd name="connsiteY40" fmla="*/ 1564850 h 6992888"/>
                  <a:gd name="connsiteX41" fmla="*/ 8380887 w 10008722"/>
                  <a:gd name="connsiteY41" fmla="*/ 1300900 h 6992888"/>
                  <a:gd name="connsiteX42" fmla="*/ 8277192 w 10008722"/>
                  <a:gd name="connsiteY42" fmla="*/ 1159498 h 6992888"/>
                  <a:gd name="connsiteX43" fmla="*/ 8494008 w 10008722"/>
                  <a:gd name="connsiteY43" fmla="*/ 716438 h 6992888"/>
                  <a:gd name="connsiteX44" fmla="*/ 8908788 w 10008722"/>
                  <a:gd name="connsiteY44" fmla="*/ 273378 h 6992888"/>
                  <a:gd name="connsiteX45" fmla="*/ 9144458 w 10008722"/>
                  <a:gd name="connsiteY45" fmla="*/ 0 h 6992888"/>
                  <a:gd name="connsiteX0" fmla="*/ 311542 w 10008722"/>
                  <a:gd name="connsiteY0" fmla="*/ 473845 h 7023672"/>
                  <a:gd name="connsiteX1" fmla="*/ 754602 w 10008722"/>
                  <a:gd name="connsiteY1" fmla="*/ 1001746 h 7023672"/>
                  <a:gd name="connsiteX2" fmla="*/ 933711 w 10008722"/>
                  <a:gd name="connsiteY2" fmla="*/ 1444805 h 7023672"/>
                  <a:gd name="connsiteX3" fmla="*/ 830017 w 10008722"/>
                  <a:gd name="connsiteY3" fmla="*/ 1925572 h 7023672"/>
                  <a:gd name="connsiteX4" fmla="*/ 575493 w 10008722"/>
                  <a:gd name="connsiteY4" fmla="*/ 2651436 h 7023672"/>
                  <a:gd name="connsiteX5" fmla="*/ 528359 w 10008722"/>
                  <a:gd name="connsiteY5" fmla="*/ 3480995 h 7023672"/>
                  <a:gd name="connsiteX6" fmla="*/ 584920 w 10008722"/>
                  <a:gd name="connsiteY6" fmla="*/ 4122018 h 7023672"/>
                  <a:gd name="connsiteX7" fmla="*/ 858297 w 10008722"/>
                  <a:gd name="connsiteY7" fmla="*/ 4961003 h 7023672"/>
                  <a:gd name="connsiteX8" fmla="*/ 933711 w 10008722"/>
                  <a:gd name="connsiteY8" fmla="*/ 5583172 h 7023672"/>
                  <a:gd name="connsiteX9" fmla="*/ 669761 w 10008722"/>
                  <a:gd name="connsiteY9" fmla="*/ 6214768 h 7023672"/>
                  <a:gd name="connsiteX10" fmla="*/ 198421 w 10008722"/>
                  <a:gd name="connsiteY10" fmla="*/ 6667255 h 7023672"/>
                  <a:gd name="connsiteX11" fmla="*/ 458 w 10008722"/>
                  <a:gd name="connsiteY11" fmla="*/ 6921779 h 7023672"/>
                  <a:gd name="connsiteX12" fmla="*/ 245555 w 10008722"/>
                  <a:gd name="connsiteY12" fmla="*/ 6997193 h 7023672"/>
                  <a:gd name="connsiteX13" fmla="*/ 782883 w 10008722"/>
                  <a:gd name="connsiteY13" fmla="*/ 6488146 h 7023672"/>
                  <a:gd name="connsiteX14" fmla="*/ 1329637 w 10008722"/>
                  <a:gd name="connsiteY14" fmla="*/ 6120500 h 7023672"/>
                  <a:gd name="connsiteX15" fmla="*/ 1961233 w 10008722"/>
                  <a:gd name="connsiteY15" fmla="*/ 6101647 h 7023672"/>
                  <a:gd name="connsiteX16" fmla="*/ 3026462 w 10008722"/>
                  <a:gd name="connsiteY16" fmla="*/ 6601267 h 7023672"/>
                  <a:gd name="connsiteX17" fmla="*/ 3818313 w 10008722"/>
                  <a:gd name="connsiteY17" fmla="*/ 6855791 h 7023672"/>
                  <a:gd name="connsiteX18" fmla="*/ 4864689 w 10008722"/>
                  <a:gd name="connsiteY18" fmla="*/ 6987766 h 7023672"/>
                  <a:gd name="connsiteX19" fmla="*/ 5760235 w 10008722"/>
                  <a:gd name="connsiteY19" fmla="*/ 6978339 h 7023672"/>
                  <a:gd name="connsiteX20" fmla="*/ 6787757 w 10008722"/>
                  <a:gd name="connsiteY20" fmla="*/ 6865218 h 7023672"/>
                  <a:gd name="connsiteX21" fmla="*/ 7815278 w 10008722"/>
                  <a:gd name="connsiteY21" fmla="*/ 6582414 h 7023672"/>
                  <a:gd name="connsiteX22" fmla="*/ 8531716 w 10008722"/>
                  <a:gd name="connsiteY22" fmla="*/ 6252475 h 7023672"/>
                  <a:gd name="connsiteX23" fmla="*/ 8776812 w 10008722"/>
                  <a:gd name="connsiteY23" fmla="*/ 6177061 h 7023672"/>
                  <a:gd name="connsiteX24" fmla="*/ 9125604 w 10008722"/>
                  <a:gd name="connsiteY24" fmla="*/ 6356170 h 7023672"/>
                  <a:gd name="connsiteX25" fmla="*/ 9728920 w 10008722"/>
                  <a:gd name="connsiteY25" fmla="*/ 6667255 h 7023672"/>
                  <a:gd name="connsiteX26" fmla="*/ 9832615 w 10008722"/>
                  <a:gd name="connsiteY26" fmla="*/ 6346744 h 7023672"/>
                  <a:gd name="connsiteX27" fmla="*/ 9521530 w 10008722"/>
                  <a:gd name="connsiteY27" fmla="*/ 6271329 h 7023672"/>
                  <a:gd name="connsiteX28" fmla="*/ 9087897 w 10008722"/>
                  <a:gd name="connsiteY28" fmla="*/ 6035659 h 7023672"/>
                  <a:gd name="connsiteX29" fmla="*/ 8984202 w 10008722"/>
                  <a:gd name="connsiteY29" fmla="*/ 5799989 h 7023672"/>
                  <a:gd name="connsiteX30" fmla="*/ 9106751 w 10008722"/>
                  <a:gd name="connsiteY30" fmla="*/ 5300368 h 7023672"/>
                  <a:gd name="connsiteX31" fmla="*/ 9370701 w 10008722"/>
                  <a:gd name="connsiteY31" fmla="*/ 4593358 h 7023672"/>
                  <a:gd name="connsiteX32" fmla="*/ 9455542 w 10008722"/>
                  <a:gd name="connsiteY32" fmla="*/ 3773226 h 7023672"/>
                  <a:gd name="connsiteX33" fmla="*/ 9380128 w 10008722"/>
                  <a:gd name="connsiteY33" fmla="*/ 3103923 h 7023672"/>
                  <a:gd name="connsiteX34" fmla="*/ 9427262 w 10008722"/>
                  <a:gd name="connsiteY34" fmla="*/ 2783412 h 7023672"/>
                  <a:gd name="connsiteX35" fmla="*/ 9964590 w 10008722"/>
                  <a:gd name="connsiteY35" fmla="*/ 2623156 h 7023672"/>
                  <a:gd name="connsiteX36" fmla="*/ 9926883 w 10008722"/>
                  <a:gd name="connsiteY36" fmla="*/ 2387486 h 7023672"/>
                  <a:gd name="connsiteX37" fmla="*/ 9521530 w 10008722"/>
                  <a:gd name="connsiteY37" fmla="*/ 2462900 h 7023672"/>
                  <a:gd name="connsiteX38" fmla="*/ 9314140 w 10008722"/>
                  <a:gd name="connsiteY38" fmla="*/ 2444047 h 7023672"/>
                  <a:gd name="connsiteX39" fmla="*/ 9163311 w 10008722"/>
                  <a:gd name="connsiteY39" fmla="*/ 1982133 h 7023672"/>
                  <a:gd name="connsiteX40" fmla="*/ 8805093 w 10008722"/>
                  <a:gd name="connsiteY40" fmla="*/ 1595634 h 7023672"/>
                  <a:gd name="connsiteX41" fmla="*/ 8380887 w 10008722"/>
                  <a:gd name="connsiteY41" fmla="*/ 1331684 h 7023672"/>
                  <a:gd name="connsiteX42" fmla="*/ 8277192 w 10008722"/>
                  <a:gd name="connsiteY42" fmla="*/ 1190282 h 7023672"/>
                  <a:gd name="connsiteX43" fmla="*/ 8494008 w 10008722"/>
                  <a:gd name="connsiteY43" fmla="*/ 747222 h 7023672"/>
                  <a:gd name="connsiteX44" fmla="*/ 8908788 w 10008722"/>
                  <a:gd name="connsiteY44" fmla="*/ 304162 h 7023672"/>
                  <a:gd name="connsiteX45" fmla="*/ 9144458 w 10008722"/>
                  <a:gd name="connsiteY45" fmla="*/ 30784 h 7023672"/>
                  <a:gd name="connsiteX46" fmla="*/ 9144458 w 10008722"/>
                  <a:gd name="connsiteY46" fmla="*/ 2504 h 7023672"/>
                  <a:gd name="connsiteX0" fmla="*/ 311542 w 10008722"/>
                  <a:gd name="connsiteY0" fmla="*/ 499622 h 7049449"/>
                  <a:gd name="connsiteX1" fmla="*/ 754602 w 10008722"/>
                  <a:gd name="connsiteY1" fmla="*/ 1027523 h 7049449"/>
                  <a:gd name="connsiteX2" fmla="*/ 933711 w 10008722"/>
                  <a:gd name="connsiteY2" fmla="*/ 1470582 h 7049449"/>
                  <a:gd name="connsiteX3" fmla="*/ 830017 w 10008722"/>
                  <a:gd name="connsiteY3" fmla="*/ 1951349 h 7049449"/>
                  <a:gd name="connsiteX4" fmla="*/ 575493 w 10008722"/>
                  <a:gd name="connsiteY4" fmla="*/ 2677213 h 7049449"/>
                  <a:gd name="connsiteX5" fmla="*/ 528359 w 10008722"/>
                  <a:gd name="connsiteY5" fmla="*/ 3506772 h 7049449"/>
                  <a:gd name="connsiteX6" fmla="*/ 584920 w 10008722"/>
                  <a:gd name="connsiteY6" fmla="*/ 4147795 h 7049449"/>
                  <a:gd name="connsiteX7" fmla="*/ 858297 w 10008722"/>
                  <a:gd name="connsiteY7" fmla="*/ 4986780 h 7049449"/>
                  <a:gd name="connsiteX8" fmla="*/ 933711 w 10008722"/>
                  <a:gd name="connsiteY8" fmla="*/ 5608949 h 7049449"/>
                  <a:gd name="connsiteX9" fmla="*/ 669761 w 10008722"/>
                  <a:gd name="connsiteY9" fmla="*/ 6240545 h 7049449"/>
                  <a:gd name="connsiteX10" fmla="*/ 198421 w 10008722"/>
                  <a:gd name="connsiteY10" fmla="*/ 6693032 h 7049449"/>
                  <a:gd name="connsiteX11" fmla="*/ 458 w 10008722"/>
                  <a:gd name="connsiteY11" fmla="*/ 6947556 h 7049449"/>
                  <a:gd name="connsiteX12" fmla="*/ 245555 w 10008722"/>
                  <a:gd name="connsiteY12" fmla="*/ 7022970 h 7049449"/>
                  <a:gd name="connsiteX13" fmla="*/ 782883 w 10008722"/>
                  <a:gd name="connsiteY13" fmla="*/ 6513923 h 7049449"/>
                  <a:gd name="connsiteX14" fmla="*/ 1329637 w 10008722"/>
                  <a:gd name="connsiteY14" fmla="*/ 6146277 h 7049449"/>
                  <a:gd name="connsiteX15" fmla="*/ 1961233 w 10008722"/>
                  <a:gd name="connsiteY15" fmla="*/ 6127424 h 7049449"/>
                  <a:gd name="connsiteX16" fmla="*/ 3026462 w 10008722"/>
                  <a:gd name="connsiteY16" fmla="*/ 6627044 h 7049449"/>
                  <a:gd name="connsiteX17" fmla="*/ 3818313 w 10008722"/>
                  <a:gd name="connsiteY17" fmla="*/ 6881568 h 7049449"/>
                  <a:gd name="connsiteX18" fmla="*/ 4864689 w 10008722"/>
                  <a:gd name="connsiteY18" fmla="*/ 7013543 h 7049449"/>
                  <a:gd name="connsiteX19" fmla="*/ 5760235 w 10008722"/>
                  <a:gd name="connsiteY19" fmla="*/ 7004116 h 7049449"/>
                  <a:gd name="connsiteX20" fmla="*/ 6787757 w 10008722"/>
                  <a:gd name="connsiteY20" fmla="*/ 6890995 h 7049449"/>
                  <a:gd name="connsiteX21" fmla="*/ 7815278 w 10008722"/>
                  <a:gd name="connsiteY21" fmla="*/ 6608191 h 7049449"/>
                  <a:gd name="connsiteX22" fmla="*/ 8531716 w 10008722"/>
                  <a:gd name="connsiteY22" fmla="*/ 6278252 h 7049449"/>
                  <a:gd name="connsiteX23" fmla="*/ 8776812 w 10008722"/>
                  <a:gd name="connsiteY23" fmla="*/ 6202838 h 7049449"/>
                  <a:gd name="connsiteX24" fmla="*/ 9125604 w 10008722"/>
                  <a:gd name="connsiteY24" fmla="*/ 6381947 h 7049449"/>
                  <a:gd name="connsiteX25" fmla="*/ 9728920 w 10008722"/>
                  <a:gd name="connsiteY25" fmla="*/ 6693032 h 7049449"/>
                  <a:gd name="connsiteX26" fmla="*/ 9832615 w 10008722"/>
                  <a:gd name="connsiteY26" fmla="*/ 6372521 h 7049449"/>
                  <a:gd name="connsiteX27" fmla="*/ 9521530 w 10008722"/>
                  <a:gd name="connsiteY27" fmla="*/ 6297106 h 7049449"/>
                  <a:gd name="connsiteX28" fmla="*/ 9087897 w 10008722"/>
                  <a:gd name="connsiteY28" fmla="*/ 6061436 h 7049449"/>
                  <a:gd name="connsiteX29" fmla="*/ 8984202 w 10008722"/>
                  <a:gd name="connsiteY29" fmla="*/ 5825766 h 7049449"/>
                  <a:gd name="connsiteX30" fmla="*/ 9106751 w 10008722"/>
                  <a:gd name="connsiteY30" fmla="*/ 5326145 h 7049449"/>
                  <a:gd name="connsiteX31" fmla="*/ 9370701 w 10008722"/>
                  <a:gd name="connsiteY31" fmla="*/ 4619135 h 7049449"/>
                  <a:gd name="connsiteX32" fmla="*/ 9455542 w 10008722"/>
                  <a:gd name="connsiteY32" fmla="*/ 3799003 h 7049449"/>
                  <a:gd name="connsiteX33" fmla="*/ 9380128 w 10008722"/>
                  <a:gd name="connsiteY33" fmla="*/ 3129700 h 7049449"/>
                  <a:gd name="connsiteX34" fmla="*/ 9427262 w 10008722"/>
                  <a:gd name="connsiteY34" fmla="*/ 2809189 h 7049449"/>
                  <a:gd name="connsiteX35" fmla="*/ 9964590 w 10008722"/>
                  <a:gd name="connsiteY35" fmla="*/ 2648933 h 7049449"/>
                  <a:gd name="connsiteX36" fmla="*/ 9926883 w 10008722"/>
                  <a:gd name="connsiteY36" fmla="*/ 2413263 h 7049449"/>
                  <a:gd name="connsiteX37" fmla="*/ 9521530 w 10008722"/>
                  <a:gd name="connsiteY37" fmla="*/ 2488677 h 7049449"/>
                  <a:gd name="connsiteX38" fmla="*/ 9314140 w 10008722"/>
                  <a:gd name="connsiteY38" fmla="*/ 2469824 h 7049449"/>
                  <a:gd name="connsiteX39" fmla="*/ 9163311 w 10008722"/>
                  <a:gd name="connsiteY39" fmla="*/ 2007910 h 7049449"/>
                  <a:gd name="connsiteX40" fmla="*/ 8805093 w 10008722"/>
                  <a:gd name="connsiteY40" fmla="*/ 1621411 h 7049449"/>
                  <a:gd name="connsiteX41" fmla="*/ 8380887 w 10008722"/>
                  <a:gd name="connsiteY41" fmla="*/ 1357461 h 7049449"/>
                  <a:gd name="connsiteX42" fmla="*/ 8277192 w 10008722"/>
                  <a:gd name="connsiteY42" fmla="*/ 1216059 h 7049449"/>
                  <a:gd name="connsiteX43" fmla="*/ 8494008 w 10008722"/>
                  <a:gd name="connsiteY43" fmla="*/ 772999 h 7049449"/>
                  <a:gd name="connsiteX44" fmla="*/ 8908788 w 10008722"/>
                  <a:gd name="connsiteY44" fmla="*/ 329939 h 7049449"/>
                  <a:gd name="connsiteX45" fmla="*/ 9144458 w 10008722"/>
                  <a:gd name="connsiteY45" fmla="*/ 56561 h 7049449"/>
                  <a:gd name="connsiteX46" fmla="*/ 8720252 w 10008722"/>
                  <a:gd name="connsiteY46" fmla="*/ 0 h 7049449"/>
                  <a:gd name="connsiteX0" fmla="*/ 311542 w 10008722"/>
                  <a:gd name="connsiteY0" fmla="*/ 509047 h 7058874"/>
                  <a:gd name="connsiteX1" fmla="*/ 754602 w 10008722"/>
                  <a:gd name="connsiteY1" fmla="*/ 1036948 h 7058874"/>
                  <a:gd name="connsiteX2" fmla="*/ 933711 w 10008722"/>
                  <a:gd name="connsiteY2" fmla="*/ 1480007 h 7058874"/>
                  <a:gd name="connsiteX3" fmla="*/ 830017 w 10008722"/>
                  <a:gd name="connsiteY3" fmla="*/ 1960774 h 7058874"/>
                  <a:gd name="connsiteX4" fmla="*/ 575493 w 10008722"/>
                  <a:gd name="connsiteY4" fmla="*/ 2686638 h 7058874"/>
                  <a:gd name="connsiteX5" fmla="*/ 528359 w 10008722"/>
                  <a:gd name="connsiteY5" fmla="*/ 3516197 h 7058874"/>
                  <a:gd name="connsiteX6" fmla="*/ 584920 w 10008722"/>
                  <a:gd name="connsiteY6" fmla="*/ 4157220 h 7058874"/>
                  <a:gd name="connsiteX7" fmla="*/ 858297 w 10008722"/>
                  <a:gd name="connsiteY7" fmla="*/ 4996205 h 7058874"/>
                  <a:gd name="connsiteX8" fmla="*/ 933711 w 10008722"/>
                  <a:gd name="connsiteY8" fmla="*/ 5618374 h 7058874"/>
                  <a:gd name="connsiteX9" fmla="*/ 669761 w 10008722"/>
                  <a:gd name="connsiteY9" fmla="*/ 6249970 h 7058874"/>
                  <a:gd name="connsiteX10" fmla="*/ 198421 w 10008722"/>
                  <a:gd name="connsiteY10" fmla="*/ 6702457 h 7058874"/>
                  <a:gd name="connsiteX11" fmla="*/ 458 w 10008722"/>
                  <a:gd name="connsiteY11" fmla="*/ 6956981 h 7058874"/>
                  <a:gd name="connsiteX12" fmla="*/ 245555 w 10008722"/>
                  <a:gd name="connsiteY12" fmla="*/ 7032395 h 7058874"/>
                  <a:gd name="connsiteX13" fmla="*/ 782883 w 10008722"/>
                  <a:gd name="connsiteY13" fmla="*/ 6523348 h 7058874"/>
                  <a:gd name="connsiteX14" fmla="*/ 1329637 w 10008722"/>
                  <a:gd name="connsiteY14" fmla="*/ 6155702 h 7058874"/>
                  <a:gd name="connsiteX15" fmla="*/ 1961233 w 10008722"/>
                  <a:gd name="connsiteY15" fmla="*/ 6136849 h 7058874"/>
                  <a:gd name="connsiteX16" fmla="*/ 3026462 w 10008722"/>
                  <a:gd name="connsiteY16" fmla="*/ 6636469 h 7058874"/>
                  <a:gd name="connsiteX17" fmla="*/ 3818313 w 10008722"/>
                  <a:gd name="connsiteY17" fmla="*/ 6890993 h 7058874"/>
                  <a:gd name="connsiteX18" fmla="*/ 4864689 w 10008722"/>
                  <a:gd name="connsiteY18" fmla="*/ 7022968 h 7058874"/>
                  <a:gd name="connsiteX19" fmla="*/ 5760235 w 10008722"/>
                  <a:gd name="connsiteY19" fmla="*/ 7013541 h 7058874"/>
                  <a:gd name="connsiteX20" fmla="*/ 6787757 w 10008722"/>
                  <a:gd name="connsiteY20" fmla="*/ 6900420 h 7058874"/>
                  <a:gd name="connsiteX21" fmla="*/ 7815278 w 10008722"/>
                  <a:gd name="connsiteY21" fmla="*/ 6617616 h 7058874"/>
                  <a:gd name="connsiteX22" fmla="*/ 8531716 w 10008722"/>
                  <a:gd name="connsiteY22" fmla="*/ 6287677 h 7058874"/>
                  <a:gd name="connsiteX23" fmla="*/ 8776812 w 10008722"/>
                  <a:gd name="connsiteY23" fmla="*/ 6212263 h 7058874"/>
                  <a:gd name="connsiteX24" fmla="*/ 9125604 w 10008722"/>
                  <a:gd name="connsiteY24" fmla="*/ 6391372 h 7058874"/>
                  <a:gd name="connsiteX25" fmla="*/ 9728920 w 10008722"/>
                  <a:gd name="connsiteY25" fmla="*/ 6702457 h 7058874"/>
                  <a:gd name="connsiteX26" fmla="*/ 9832615 w 10008722"/>
                  <a:gd name="connsiteY26" fmla="*/ 6381946 h 7058874"/>
                  <a:gd name="connsiteX27" fmla="*/ 9521530 w 10008722"/>
                  <a:gd name="connsiteY27" fmla="*/ 6306531 h 7058874"/>
                  <a:gd name="connsiteX28" fmla="*/ 9087897 w 10008722"/>
                  <a:gd name="connsiteY28" fmla="*/ 6070861 h 7058874"/>
                  <a:gd name="connsiteX29" fmla="*/ 8984202 w 10008722"/>
                  <a:gd name="connsiteY29" fmla="*/ 5835191 h 7058874"/>
                  <a:gd name="connsiteX30" fmla="*/ 9106751 w 10008722"/>
                  <a:gd name="connsiteY30" fmla="*/ 5335570 h 7058874"/>
                  <a:gd name="connsiteX31" fmla="*/ 9370701 w 10008722"/>
                  <a:gd name="connsiteY31" fmla="*/ 4628560 h 7058874"/>
                  <a:gd name="connsiteX32" fmla="*/ 9455542 w 10008722"/>
                  <a:gd name="connsiteY32" fmla="*/ 3808428 h 7058874"/>
                  <a:gd name="connsiteX33" fmla="*/ 9380128 w 10008722"/>
                  <a:gd name="connsiteY33" fmla="*/ 3139125 h 7058874"/>
                  <a:gd name="connsiteX34" fmla="*/ 9427262 w 10008722"/>
                  <a:gd name="connsiteY34" fmla="*/ 2818614 h 7058874"/>
                  <a:gd name="connsiteX35" fmla="*/ 9964590 w 10008722"/>
                  <a:gd name="connsiteY35" fmla="*/ 2658358 h 7058874"/>
                  <a:gd name="connsiteX36" fmla="*/ 9926883 w 10008722"/>
                  <a:gd name="connsiteY36" fmla="*/ 2422688 h 7058874"/>
                  <a:gd name="connsiteX37" fmla="*/ 9521530 w 10008722"/>
                  <a:gd name="connsiteY37" fmla="*/ 2498102 h 7058874"/>
                  <a:gd name="connsiteX38" fmla="*/ 9314140 w 10008722"/>
                  <a:gd name="connsiteY38" fmla="*/ 2479249 h 7058874"/>
                  <a:gd name="connsiteX39" fmla="*/ 9163311 w 10008722"/>
                  <a:gd name="connsiteY39" fmla="*/ 2017335 h 7058874"/>
                  <a:gd name="connsiteX40" fmla="*/ 8805093 w 10008722"/>
                  <a:gd name="connsiteY40" fmla="*/ 1630836 h 7058874"/>
                  <a:gd name="connsiteX41" fmla="*/ 8380887 w 10008722"/>
                  <a:gd name="connsiteY41" fmla="*/ 1366886 h 7058874"/>
                  <a:gd name="connsiteX42" fmla="*/ 8277192 w 10008722"/>
                  <a:gd name="connsiteY42" fmla="*/ 1225484 h 7058874"/>
                  <a:gd name="connsiteX43" fmla="*/ 8494008 w 10008722"/>
                  <a:gd name="connsiteY43" fmla="*/ 782424 h 7058874"/>
                  <a:gd name="connsiteX44" fmla="*/ 8908788 w 10008722"/>
                  <a:gd name="connsiteY44" fmla="*/ 339364 h 7058874"/>
                  <a:gd name="connsiteX45" fmla="*/ 9144458 w 10008722"/>
                  <a:gd name="connsiteY45" fmla="*/ 65986 h 7058874"/>
                  <a:gd name="connsiteX46" fmla="*/ 8720252 w 10008722"/>
                  <a:gd name="connsiteY46" fmla="*/ 9425 h 7058874"/>
                  <a:gd name="connsiteX47" fmla="*/ 8720252 w 10008722"/>
                  <a:gd name="connsiteY47" fmla="*/ 0 h 7058874"/>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8296045 w 10008722"/>
                  <a:gd name="connsiteY48" fmla="*/ 641163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8003815 w 10008722"/>
                  <a:gd name="connsiteY49" fmla="*/ 989954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7645596 w 10008722"/>
                  <a:gd name="connsiteY50" fmla="*/ 1027662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872598 w 10008722"/>
                  <a:gd name="connsiteY51" fmla="*/ 971101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5995905 w 10008722"/>
                  <a:gd name="connsiteY52" fmla="*/ 782565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4817555 w 10008722"/>
                  <a:gd name="connsiteY53" fmla="*/ 726004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3714619 w 10008722"/>
                  <a:gd name="connsiteY54" fmla="*/ 763711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2687097 w 10008722"/>
                  <a:gd name="connsiteY55" fmla="*/ 829699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838685 w 10008722"/>
                  <a:gd name="connsiteY56" fmla="*/ 999381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57" fmla="*/ 1452186 w 10008722"/>
                  <a:gd name="connsiteY57" fmla="*/ 1018235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57" fmla="*/ 990273 w 10008722"/>
                  <a:gd name="connsiteY57" fmla="*/ 876833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57" fmla="*/ 990273 w 10008722"/>
                  <a:gd name="connsiteY57" fmla="*/ 876833 h 7049587"/>
                  <a:gd name="connsiteX58" fmla="*/ 971419 w 10008722"/>
                  <a:gd name="connsiteY58" fmla="*/ 857979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57" fmla="*/ 990273 w 10008722"/>
                  <a:gd name="connsiteY57" fmla="*/ 876833 h 7049587"/>
                  <a:gd name="connsiteX58" fmla="*/ 556640 w 10008722"/>
                  <a:gd name="connsiteY58" fmla="*/ 452627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57" fmla="*/ 990273 w 10008722"/>
                  <a:gd name="connsiteY57" fmla="*/ 876833 h 7049587"/>
                  <a:gd name="connsiteX58" fmla="*/ 556640 w 10008722"/>
                  <a:gd name="connsiteY58" fmla="*/ 452627 h 7049587"/>
                  <a:gd name="connsiteX59" fmla="*/ 518932 w 10008722"/>
                  <a:gd name="connsiteY59" fmla="*/ 443200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57" fmla="*/ 990273 w 10008722"/>
                  <a:gd name="connsiteY57" fmla="*/ 876833 h 7049587"/>
                  <a:gd name="connsiteX58" fmla="*/ 556640 w 10008722"/>
                  <a:gd name="connsiteY58" fmla="*/ 452627 h 7049587"/>
                  <a:gd name="connsiteX59" fmla="*/ 311543 w 10008722"/>
                  <a:gd name="connsiteY59" fmla="*/ 216957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57" fmla="*/ 990273 w 10008722"/>
                  <a:gd name="connsiteY57" fmla="*/ 876833 h 7049587"/>
                  <a:gd name="connsiteX58" fmla="*/ 556640 w 10008722"/>
                  <a:gd name="connsiteY58" fmla="*/ 452627 h 7049587"/>
                  <a:gd name="connsiteX59" fmla="*/ 311543 w 10008722"/>
                  <a:gd name="connsiteY59" fmla="*/ 216957 h 7049587"/>
                  <a:gd name="connsiteX60" fmla="*/ 311542 w 10008722"/>
                  <a:gd name="connsiteY60" fmla="*/ 499760 h 704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008722" h="7049587">
                    <a:moveTo>
                      <a:pt x="311542" y="499760"/>
                    </a:moveTo>
                    <a:cubicBezTo>
                      <a:pt x="481224" y="682797"/>
                      <a:pt x="650907" y="865834"/>
                      <a:pt x="754602" y="1027661"/>
                    </a:cubicBezTo>
                    <a:cubicBezTo>
                      <a:pt x="858297" y="1189488"/>
                      <a:pt x="921142" y="1316749"/>
                      <a:pt x="933711" y="1470720"/>
                    </a:cubicBezTo>
                    <a:cubicBezTo>
                      <a:pt x="946280" y="1624691"/>
                      <a:pt x="889720" y="1750382"/>
                      <a:pt x="830017" y="1951487"/>
                    </a:cubicBezTo>
                    <a:cubicBezTo>
                      <a:pt x="770314" y="2152592"/>
                      <a:pt x="625769" y="2418114"/>
                      <a:pt x="575493" y="2677351"/>
                    </a:cubicBezTo>
                    <a:cubicBezTo>
                      <a:pt x="525217" y="2936588"/>
                      <a:pt x="526788" y="3261813"/>
                      <a:pt x="528359" y="3506910"/>
                    </a:cubicBezTo>
                    <a:cubicBezTo>
                      <a:pt x="529930" y="3752007"/>
                      <a:pt x="529930" y="3901265"/>
                      <a:pt x="584920" y="4147933"/>
                    </a:cubicBezTo>
                    <a:cubicBezTo>
                      <a:pt x="639910" y="4394601"/>
                      <a:pt x="800165" y="4743392"/>
                      <a:pt x="858297" y="4986918"/>
                    </a:cubicBezTo>
                    <a:cubicBezTo>
                      <a:pt x="916429" y="5230444"/>
                      <a:pt x="965134" y="5400126"/>
                      <a:pt x="933711" y="5609087"/>
                    </a:cubicBezTo>
                    <a:cubicBezTo>
                      <a:pt x="902288" y="5818048"/>
                      <a:pt x="792309" y="6060002"/>
                      <a:pt x="669761" y="6240683"/>
                    </a:cubicBezTo>
                    <a:cubicBezTo>
                      <a:pt x="547213" y="6421364"/>
                      <a:pt x="309971" y="6575335"/>
                      <a:pt x="198421" y="6693170"/>
                    </a:cubicBezTo>
                    <a:cubicBezTo>
                      <a:pt x="86871" y="6811005"/>
                      <a:pt x="-7398" y="6892704"/>
                      <a:pt x="458" y="6947694"/>
                    </a:cubicBezTo>
                    <a:cubicBezTo>
                      <a:pt x="8314" y="7002684"/>
                      <a:pt x="115151" y="7095380"/>
                      <a:pt x="245555" y="7023108"/>
                    </a:cubicBezTo>
                    <a:cubicBezTo>
                      <a:pt x="375959" y="6950836"/>
                      <a:pt x="602203" y="6660176"/>
                      <a:pt x="782883" y="6514061"/>
                    </a:cubicBezTo>
                    <a:cubicBezTo>
                      <a:pt x="963563" y="6367946"/>
                      <a:pt x="1133245" y="6210832"/>
                      <a:pt x="1329637" y="6146415"/>
                    </a:cubicBezTo>
                    <a:cubicBezTo>
                      <a:pt x="1526029" y="6081998"/>
                      <a:pt x="1678429" y="6047434"/>
                      <a:pt x="1961233" y="6127562"/>
                    </a:cubicBezTo>
                    <a:cubicBezTo>
                      <a:pt x="2244037" y="6207690"/>
                      <a:pt x="2716949" y="6501491"/>
                      <a:pt x="3026462" y="6627182"/>
                    </a:cubicBezTo>
                    <a:cubicBezTo>
                      <a:pt x="3335975" y="6752873"/>
                      <a:pt x="3511942" y="6817290"/>
                      <a:pt x="3818313" y="6881706"/>
                    </a:cubicBezTo>
                    <a:cubicBezTo>
                      <a:pt x="4124684" y="6946123"/>
                      <a:pt x="4541035" y="6993256"/>
                      <a:pt x="4864689" y="7013681"/>
                    </a:cubicBezTo>
                    <a:cubicBezTo>
                      <a:pt x="5188343" y="7034106"/>
                      <a:pt x="5439724" y="7024679"/>
                      <a:pt x="5760235" y="7004254"/>
                    </a:cubicBezTo>
                    <a:cubicBezTo>
                      <a:pt x="6080746" y="6983829"/>
                      <a:pt x="6445250" y="6957120"/>
                      <a:pt x="6787757" y="6891133"/>
                    </a:cubicBezTo>
                    <a:cubicBezTo>
                      <a:pt x="7130264" y="6825146"/>
                      <a:pt x="7524618" y="6710453"/>
                      <a:pt x="7815278" y="6608329"/>
                    </a:cubicBezTo>
                    <a:cubicBezTo>
                      <a:pt x="8105938" y="6506205"/>
                      <a:pt x="8371460" y="6345949"/>
                      <a:pt x="8531716" y="6278390"/>
                    </a:cubicBezTo>
                    <a:cubicBezTo>
                      <a:pt x="8691972" y="6210831"/>
                      <a:pt x="8677831" y="6185694"/>
                      <a:pt x="8776812" y="6202976"/>
                    </a:cubicBezTo>
                    <a:cubicBezTo>
                      <a:pt x="8875793" y="6220259"/>
                      <a:pt x="9125604" y="6382085"/>
                      <a:pt x="9125604" y="6382085"/>
                    </a:cubicBezTo>
                    <a:cubicBezTo>
                      <a:pt x="9284289" y="6463784"/>
                      <a:pt x="9611085" y="6694741"/>
                      <a:pt x="9728920" y="6693170"/>
                    </a:cubicBezTo>
                    <a:cubicBezTo>
                      <a:pt x="9846755" y="6691599"/>
                      <a:pt x="9867180" y="6438647"/>
                      <a:pt x="9832615" y="6372659"/>
                    </a:cubicBezTo>
                    <a:cubicBezTo>
                      <a:pt x="9798050" y="6306671"/>
                      <a:pt x="9645650" y="6349092"/>
                      <a:pt x="9521530" y="6297244"/>
                    </a:cubicBezTo>
                    <a:cubicBezTo>
                      <a:pt x="9397410" y="6245397"/>
                      <a:pt x="9177452" y="6140131"/>
                      <a:pt x="9087897" y="6061574"/>
                    </a:cubicBezTo>
                    <a:cubicBezTo>
                      <a:pt x="8998342" y="5983017"/>
                      <a:pt x="8981060" y="5948452"/>
                      <a:pt x="8984202" y="5825904"/>
                    </a:cubicBezTo>
                    <a:cubicBezTo>
                      <a:pt x="8987344" y="5703356"/>
                      <a:pt x="9042334" y="5527388"/>
                      <a:pt x="9106751" y="5326283"/>
                    </a:cubicBezTo>
                    <a:cubicBezTo>
                      <a:pt x="9171168" y="5125178"/>
                      <a:pt x="9312569" y="4873796"/>
                      <a:pt x="9370701" y="4619273"/>
                    </a:cubicBezTo>
                    <a:cubicBezTo>
                      <a:pt x="9428833" y="4364750"/>
                      <a:pt x="9453971" y="4047380"/>
                      <a:pt x="9455542" y="3799141"/>
                    </a:cubicBezTo>
                    <a:cubicBezTo>
                      <a:pt x="9457113" y="3550902"/>
                      <a:pt x="9384841" y="3294807"/>
                      <a:pt x="9380128" y="3129838"/>
                    </a:cubicBezTo>
                    <a:cubicBezTo>
                      <a:pt x="9375415" y="2964869"/>
                      <a:pt x="9329852" y="2889455"/>
                      <a:pt x="9427262" y="2809327"/>
                    </a:cubicBezTo>
                    <a:cubicBezTo>
                      <a:pt x="9524672" y="2729199"/>
                      <a:pt x="9881320" y="2715059"/>
                      <a:pt x="9964590" y="2649071"/>
                    </a:cubicBezTo>
                    <a:cubicBezTo>
                      <a:pt x="10047860" y="2583083"/>
                      <a:pt x="10000726" y="2440110"/>
                      <a:pt x="9926883" y="2413401"/>
                    </a:cubicBezTo>
                    <a:cubicBezTo>
                      <a:pt x="9853040" y="2386692"/>
                      <a:pt x="9623654" y="2479388"/>
                      <a:pt x="9521530" y="2488815"/>
                    </a:cubicBezTo>
                    <a:cubicBezTo>
                      <a:pt x="9419406" y="2498242"/>
                      <a:pt x="9373843" y="2550090"/>
                      <a:pt x="9314140" y="2469962"/>
                    </a:cubicBezTo>
                    <a:cubicBezTo>
                      <a:pt x="9254437" y="2389834"/>
                      <a:pt x="9248152" y="2149450"/>
                      <a:pt x="9163311" y="2008048"/>
                    </a:cubicBezTo>
                    <a:cubicBezTo>
                      <a:pt x="9078470" y="1866646"/>
                      <a:pt x="8935497" y="1729957"/>
                      <a:pt x="8805093" y="1621549"/>
                    </a:cubicBezTo>
                    <a:cubicBezTo>
                      <a:pt x="8674689" y="1513141"/>
                      <a:pt x="8468870" y="1425158"/>
                      <a:pt x="8380887" y="1357599"/>
                    </a:cubicBezTo>
                    <a:cubicBezTo>
                      <a:pt x="8292904" y="1290040"/>
                      <a:pt x="8258339" y="1313607"/>
                      <a:pt x="8277192" y="1216197"/>
                    </a:cubicBezTo>
                    <a:cubicBezTo>
                      <a:pt x="8296046" y="1118787"/>
                      <a:pt x="8388742" y="920824"/>
                      <a:pt x="8494008" y="773137"/>
                    </a:cubicBezTo>
                    <a:cubicBezTo>
                      <a:pt x="8599274" y="625450"/>
                      <a:pt x="8789382" y="466766"/>
                      <a:pt x="8908788" y="330077"/>
                    </a:cubicBezTo>
                    <a:cubicBezTo>
                      <a:pt x="8979489" y="253091"/>
                      <a:pt x="9142494" y="60627"/>
                      <a:pt x="9144458" y="56699"/>
                    </a:cubicBezTo>
                    <a:cubicBezTo>
                      <a:pt x="9183736" y="6423"/>
                      <a:pt x="8720252" y="6030"/>
                      <a:pt x="8720252" y="138"/>
                    </a:cubicBezTo>
                    <a:cubicBezTo>
                      <a:pt x="8649551" y="-10860"/>
                      <a:pt x="8305472" y="643127"/>
                      <a:pt x="8305472" y="641163"/>
                    </a:cubicBezTo>
                    <a:cubicBezTo>
                      <a:pt x="8234771" y="748001"/>
                      <a:pt x="7996352" y="989954"/>
                      <a:pt x="7994388" y="989954"/>
                    </a:cubicBezTo>
                    <a:cubicBezTo>
                      <a:pt x="7944112" y="1048086"/>
                      <a:pt x="7662486" y="1046515"/>
                      <a:pt x="7664450" y="1046515"/>
                    </a:cubicBezTo>
                    <a:cubicBezTo>
                      <a:pt x="7606318" y="1052800"/>
                      <a:pt x="6867099" y="975029"/>
                      <a:pt x="6863171" y="971101"/>
                    </a:cubicBezTo>
                    <a:cubicBezTo>
                      <a:pt x="6731196" y="958532"/>
                      <a:pt x="6012795" y="801419"/>
                      <a:pt x="6014759" y="801419"/>
                    </a:cubicBezTo>
                    <a:cubicBezTo>
                      <a:pt x="5870215" y="769996"/>
                      <a:pt x="4821483" y="739359"/>
                      <a:pt x="4817555" y="735431"/>
                    </a:cubicBezTo>
                    <a:cubicBezTo>
                      <a:pt x="4618021" y="722862"/>
                      <a:pt x="3733473" y="765675"/>
                      <a:pt x="3733473" y="763711"/>
                    </a:cubicBezTo>
                    <a:cubicBezTo>
                      <a:pt x="3549650" y="768424"/>
                      <a:pt x="2719306" y="839126"/>
                      <a:pt x="2715378" y="839126"/>
                    </a:cubicBezTo>
                    <a:cubicBezTo>
                      <a:pt x="2540982" y="850124"/>
                      <a:pt x="1863431" y="1001345"/>
                      <a:pt x="1857539" y="999381"/>
                    </a:cubicBezTo>
                    <a:cubicBezTo>
                      <a:pt x="1711424" y="1026090"/>
                      <a:pt x="1446688" y="1027662"/>
                      <a:pt x="1442760" y="1027662"/>
                    </a:cubicBezTo>
                    <a:cubicBezTo>
                      <a:pt x="1375201" y="1030804"/>
                      <a:pt x="988309" y="878797"/>
                      <a:pt x="990273" y="876833"/>
                    </a:cubicBezTo>
                    <a:cubicBezTo>
                      <a:pt x="911716" y="848553"/>
                      <a:pt x="560568" y="456555"/>
                      <a:pt x="556640" y="452627"/>
                    </a:cubicBezTo>
                    <a:cubicBezTo>
                      <a:pt x="478083" y="380355"/>
                      <a:pt x="319399" y="218921"/>
                      <a:pt x="311543" y="216957"/>
                    </a:cubicBezTo>
                    <a:lnTo>
                      <a:pt x="311542" y="499760"/>
                    </a:lnTo>
                    <a:close/>
                  </a:path>
                </a:pathLst>
              </a:custGeom>
              <a:solidFill>
                <a:srgbClr val="F28A00"/>
              </a:solidFill>
              <a:ln w="63500" cmpd="tri">
                <a:solidFill>
                  <a:srgbClr val="966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13122" y="169682"/>
                <a:ext cx="1833754" cy="1791356"/>
              </a:xfrm>
              <a:custGeom>
                <a:avLst/>
                <a:gdLst>
                  <a:gd name="connsiteX0" fmla="*/ 65988 w 1764384"/>
                  <a:gd name="connsiteY0" fmla="*/ 84842 h 1782434"/>
                  <a:gd name="connsiteX1" fmla="*/ 688157 w 1764384"/>
                  <a:gd name="connsiteY1" fmla="*/ 810706 h 1782434"/>
                  <a:gd name="connsiteX2" fmla="*/ 820132 w 1764384"/>
                  <a:gd name="connsiteY2" fmla="*/ 1008669 h 1782434"/>
                  <a:gd name="connsiteX3" fmla="*/ 782425 w 1764384"/>
                  <a:gd name="connsiteY3" fmla="*/ 1338607 h 1782434"/>
                  <a:gd name="connsiteX4" fmla="*/ 546755 w 1764384"/>
                  <a:gd name="connsiteY4" fmla="*/ 1781666 h 1782434"/>
                  <a:gd name="connsiteX5" fmla="*/ 867266 w 1764384"/>
                  <a:gd name="connsiteY5" fmla="*/ 1225485 h 1782434"/>
                  <a:gd name="connsiteX6" fmla="*/ 1319753 w 1764384"/>
                  <a:gd name="connsiteY6" fmla="*/ 904974 h 1782434"/>
                  <a:gd name="connsiteX7" fmla="*/ 1762813 w 1764384"/>
                  <a:gd name="connsiteY7" fmla="*/ 754145 h 1782434"/>
                  <a:gd name="connsiteX8" fmla="*/ 1159497 w 1764384"/>
                  <a:gd name="connsiteY8" fmla="*/ 933254 h 1782434"/>
                  <a:gd name="connsiteX9" fmla="*/ 782425 w 1764384"/>
                  <a:gd name="connsiteY9" fmla="*/ 848413 h 1782434"/>
                  <a:gd name="connsiteX10" fmla="*/ 0 w 1764384"/>
                  <a:gd name="connsiteY10" fmla="*/ 0 h 1782434"/>
                  <a:gd name="connsiteX0" fmla="*/ 65988 w 1834523"/>
                  <a:gd name="connsiteY0" fmla="*/ 84842 h 1782434"/>
                  <a:gd name="connsiteX1" fmla="*/ 688157 w 1834523"/>
                  <a:gd name="connsiteY1" fmla="*/ 810706 h 1782434"/>
                  <a:gd name="connsiteX2" fmla="*/ 820132 w 1834523"/>
                  <a:gd name="connsiteY2" fmla="*/ 1008669 h 1782434"/>
                  <a:gd name="connsiteX3" fmla="*/ 782425 w 1834523"/>
                  <a:gd name="connsiteY3" fmla="*/ 1338607 h 1782434"/>
                  <a:gd name="connsiteX4" fmla="*/ 546755 w 1834523"/>
                  <a:gd name="connsiteY4" fmla="*/ 1781666 h 1782434"/>
                  <a:gd name="connsiteX5" fmla="*/ 867266 w 1834523"/>
                  <a:gd name="connsiteY5" fmla="*/ 1225485 h 1782434"/>
                  <a:gd name="connsiteX6" fmla="*/ 1319753 w 1834523"/>
                  <a:gd name="connsiteY6" fmla="*/ 904974 h 1782434"/>
                  <a:gd name="connsiteX7" fmla="*/ 1762813 w 1834523"/>
                  <a:gd name="connsiteY7" fmla="*/ 754145 h 1782434"/>
                  <a:gd name="connsiteX8" fmla="*/ 1772240 w 1834523"/>
                  <a:gd name="connsiteY8" fmla="*/ 763572 h 1782434"/>
                  <a:gd name="connsiteX9" fmla="*/ 1159497 w 1834523"/>
                  <a:gd name="connsiteY9" fmla="*/ 933254 h 1782434"/>
                  <a:gd name="connsiteX10" fmla="*/ 782425 w 1834523"/>
                  <a:gd name="connsiteY10" fmla="*/ 848413 h 1782434"/>
                  <a:gd name="connsiteX11" fmla="*/ 0 w 1834523"/>
                  <a:gd name="connsiteY11" fmla="*/ 0 h 1782434"/>
                  <a:gd name="connsiteX0" fmla="*/ 65988 w 1834523"/>
                  <a:gd name="connsiteY0" fmla="*/ 84842 h 1782434"/>
                  <a:gd name="connsiteX1" fmla="*/ 688157 w 1834523"/>
                  <a:gd name="connsiteY1" fmla="*/ 810706 h 1782434"/>
                  <a:gd name="connsiteX2" fmla="*/ 820132 w 1834523"/>
                  <a:gd name="connsiteY2" fmla="*/ 1008669 h 1782434"/>
                  <a:gd name="connsiteX3" fmla="*/ 782425 w 1834523"/>
                  <a:gd name="connsiteY3" fmla="*/ 1338607 h 1782434"/>
                  <a:gd name="connsiteX4" fmla="*/ 546755 w 1834523"/>
                  <a:gd name="connsiteY4" fmla="*/ 1781666 h 1782434"/>
                  <a:gd name="connsiteX5" fmla="*/ 867266 w 1834523"/>
                  <a:gd name="connsiteY5" fmla="*/ 1225485 h 1782434"/>
                  <a:gd name="connsiteX6" fmla="*/ 1319753 w 1834523"/>
                  <a:gd name="connsiteY6" fmla="*/ 904974 h 1782434"/>
                  <a:gd name="connsiteX7" fmla="*/ 1762813 w 1834523"/>
                  <a:gd name="connsiteY7" fmla="*/ 754145 h 1782434"/>
                  <a:gd name="connsiteX8" fmla="*/ 1772240 w 1834523"/>
                  <a:gd name="connsiteY8" fmla="*/ 763572 h 1782434"/>
                  <a:gd name="connsiteX9" fmla="*/ 1159497 w 1834523"/>
                  <a:gd name="connsiteY9" fmla="*/ 918966 h 1782434"/>
                  <a:gd name="connsiteX10" fmla="*/ 782425 w 1834523"/>
                  <a:gd name="connsiteY10" fmla="*/ 848413 h 1782434"/>
                  <a:gd name="connsiteX11" fmla="*/ 0 w 1834523"/>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63572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63572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56428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56428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56428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56428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56428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56428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22"/>
                  <a:gd name="connsiteX1" fmla="*/ 688157 w 1833754"/>
                  <a:gd name="connsiteY1" fmla="*/ 810706 h 1782422"/>
                  <a:gd name="connsiteX2" fmla="*/ 827276 w 1833754"/>
                  <a:gd name="connsiteY2" fmla="*/ 1042006 h 1782422"/>
                  <a:gd name="connsiteX3" fmla="*/ 782425 w 1833754"/>
                  <a:gd name="connsiteY3" fmla="*/ 1338607 h 1782422"/>
                  <a:gd name="connsiteX4" fmla="*/ 546755 w 1833754"/>
                  <a:gd name="connsiteY4" fmla="*/ 1781666 h 1782422"/>
                  <a:gd name="connsiteX5" fmla="*/ 867266 w 1833754"/>
                  <a:gd name="connsiteY5" fmla="*/ 1225485 h 1782422"/>
                  <a:gd name="connsiteX6" fmla="*/ 1334041 w 1833754"/>
                  <a:gd name="connsiteY6" fmla="*/ 904974 h 1782422"/>
                  <a:gd name="connsiteX7" fmla="*/ 1762813 w 1833754"/>
                  <a:gd name="connsiteY7" fmla="*/ 754145 h 1782422"/>
                  <a:gd name="connsiteX8" fmla="*/ 1772240 w 1833754"/>
                  <a:gd name="connsiteY8" fmla="*/ 756428 h 1782422"/>
                  <a:gd name="connsiteX9" fmla="*/ 1159497 w 1833754"/>
                  <a:gd name="connsiteY9" fmla="*/ 918966 h 1782422"/>
                  <a:gd name="connsiteX10" fmla="*/ 782425 w 1833754"/>
                  <a:gd name="connsiteY10" fmla="*/ 848413 h 1782422"/>
                  <a:gd name="connsiteX11" fmla="*/ 0 w 1833754"/>
                  <a:gd name="connsiteY11" fmla="*/ 0 h 1782422"/>
                  <a:gd name="connsiteX0" fmla="*/ 65988 w 1833754"/>
                  <a:gd name="connsiteY0" fmla="*/ 84842 h 1782305"/>
                  <a:gd name="connsiteX1" fmla="*/ 688157 w 1833754"/>
                  <a:gd name="connsiteY1" fmla="*/ 810706 h 1782305"/>
                  <a:gd name="connsiteX2" fmla="*/ 827276 w 1833754"/>
                  <a:gd name="connsiteY2" fmla="*/ 1042006 h 1782305"/>
                  <a:gd name="connsiteX3" fmla="*/ 782425 w 1833754"/>
                  <a:gd name="connsiteY3" fmla="*/ 1338607 h 1782305"/>
                  <a:gd name="connsiteX4" fmla="*/ 546755 w 1833754"/>
                  <a:gd name="connsiteY4" fmla="*/ 1781666 h 1782305"/>
                  <a:gd name="connsiteX5" fmla="*/ 876791 w 1833754"/>
                  <a:gd name="connsiteY5" fmla="*/ 1235010 h 1782305"/>
                  <a:gd name="connsiteX6" fmla="*/ 1334041 w 1833754"/>
                  <a:gd name="connsiteY6" fmla="*/ 904974 h 1782305"/>
                  <a:gd name="connsiteX7" fmla="*/ 1762813 w 1833754"/>
                  <a:gd name="connsiteY7" fmla="*/ 754145 h 1782305"/>
                  <a:gd name="connsiteX8" fmla="*/ 1772240 w 1833754"/>
                  <a:gd name="connsiteY8" fmla="*/ 756428 h 1782305"/>
                  <a:gd name="connsiteX9" fmla="*/ 1159497 w 1833754"/>
                  <a:gd name="connsiteY9" fmla="*/ 918966 h 1782305"/>
                  <a:gd name="connsiteX10" fmla="*/ 782425 w 1833754"/>
                  <a:gd name="connsiteY10" fmla="*/ 848413 h 1782305"/>
                  <a:gd name="connsiteX11" fmla="*/ 0 w 1833754"/>
                  <a:gd name="connsiteY11" fmla="*/ 0 h 1782305"/>
                  <a:gd name="connsiteX0" fmla="*/ 65988 w 1833754"/>
                  <a:gd name="connsiteY0" fmla="*/ 84842 h 1782305"/>
                  <a:gd name="connsiteX1" fmla="*/ 688157 w 1833754"/>
                  <a:gd name="connsiteY1" fmla="*/ 810706 h 1782305"/>
                  <a:gd name="connsiteX2" fmla="*/ 827276 w 1833754"/>
                  <a:gd name="connsiteY2" fmla="*/ 1042006 h 1782305"/>
                  <a:gd name="connsiteX3" fmla="*/ 782425 w 1833754"/>
                  <a:gd name="connsiteY3" fmla="*/ 1338607 h 1782305"/>
                  <a:gd name="connsiteX4" fmla="*/ 546755 w 1833754"/>
                  <a:gd name="connsiteY4" fmla="*/ 1781666 h 1782305"/>
                  <a:gd name="connsiteX5" fmla="*/ 876791 w 1833754"/>
                  <a:gd name="connsiteY5" fmla="*/ 1235010 h 1782305"/>
                  <a:gd name="connsiteX6" fmla="*/ 1334041 w 1833754"/>
                  <a:gd name="connsiteY6" fmla="*/ 904974 h 1782305"/>
                  <a:gd name="connsiteX7" fmla="*/ 1762813 w 1833754"/>
                  <a:gd name="connsiteY7" fmla="*/ 754145 h 1782305"/>
                  <a:gd name="connsiteX8" fmla="*/ 1772240 w 1833754"/>
                  <a:gd name="connsiteY8" fmla="*/ 756428 h 1782305"/>
                  <a:gd name="connsiteX9" fmla="*/ 1159497 w 1833754"/>
                  <a:gd name="connsiteY9" fmla="*/ 918966 h 1782305"/>
                  <a:gd name="connsiteX10" fmla="*/ 782425 w 1833754"/>
                  <a:gd name="connsiteY10" fmla="*/ 848413 h 1782305"/>
                  <a:gd name="connsiteX11" fmla="*/ 0 w 1833754"/>
                  <a:gd name="connsiteY11" fmla="*/ 0 h 1782305"/>
                  <a:gd name="connsiteX0" fmla="*/ 65988 w 1833754"/>
                  <a:gd name="connsiteY0" fmla="*/ 84842 h 1782305"/>
                  <a:gd name="connsiteX1" fmla="*/ 688157 w 1833754"/>
                  <a:gd name="connsiteY1" fmla="*/ 810706 h 1782305"/>
                  <a:gd name="connsiteX2" fmla="*/ 827276 w 1833754"/>
                  <a:gd name="connsiteY2" fmla="*/ 1042006 h 1782305"/>
                  <a:gd name="connsiteX3" fmla="*/ 782425 w 1833754"/>
                  <a:gd name="connsiteY3" fmla="*/ 1338607 h 1782305"/>
                  <a:gd name="connsiteX4" fmla="*/ 546755 w 1833754"/>
                  <a:gd name="connsiteY4" fmla="*/ 1781666 h 1782305"/>
                  <a:gd name="connsiteX5" fmla="*/ 876791 w 1833754"/>
                  <a:gd name="connsiteY5" fmla="*/ 1235010 h 1782305"/>
                  <a:gd name="connsiteX6" fmla="*/ 1334041 w 1833754"/>
                  <a:gd name="connsiteY6" fmla="*/ 904974 h 1782305"/>
                  <a:gd name="connsiteX7" fmla="*/ 1762813 w 1833754"/>
                  <a:gd name="connsiteY7" fmla="*/ 754145 h 1782305"/>
                  <a:gd name="connsiteX8" fmla="*/ 1772240 w 1833754"/>
                  <a:gd name="connsiteY8" fmla="*/ 756428 h 1782305"/>
                  <a:gd name="connsiteX9" fmla="*/ 1159497 w 1833754"/>
                  <a:gd name="connsiteY9" fmla="*/ 918966 h 1782305"/>
                  <a:gd name="connsiteX10" fmla="*/ 782425 w 1833754"/>
                  <a:gd name="connsiteY10" fmla="*/ 848413 h 1782305"/>
                  <a:gd name="connsiteX11" fmla="*/ 0 w 1833754"/>
                  <a:gd name="connsiteY11" fmla="*/ 0 h 1782305"/>
                  <a:gd name="connsiteX0" fmla="*/ 65988 w 1833754"/>
                  <a:gd name="connsiteY0" fmla="*/ 84842 h 1789438"/>
                  <a:gd name="connsiteX1" fmla="*/ 688157 w 1833754"/>
                  <a:gd name="connsiteY1" fmla="*/ 810706 h 1789438"/>
                  <a:gd name="connsiteX2" fmla="*/ 827276 w 1833754"/>
                  <a:gd name="connsiteY2" fmla="*/ 1042006 h 1789438"/>
                  <a:gd name="connsiteX3" fmla="*/ 782425 w 1833754"/>
                  <a:gd name="connsiteY3" fmla="*/ 1338607 h 1789438"/>
                  <a:gd name="connsiteX4" fmla="*/ 565805 w 1833754"/>
                  <a:gd name="connsiteY4" fmla="*/ 1788810 h 1789438"/>
                  <a:gd name="connsiteX5" fmla="*/ 876791 w 1833754"/>
                  <a:gd name="connsiteY5" fmla="*/ 1235010 h 1789438"/>
                  <a:gd name="connsiteX6" fmla="*/ 1334041 w 1833754"/>
                  <a:gd name="connsiteY6" fmla="*/ 904974 h 1789438"/>
                  <a:gd name="connsiteX7" fmla="*/ 1762813 w 1833754"/>
                  <a:gd name="connsiteY7" fmla="*/ 754145 h 1789438"/>
                  <a:gd name="connsiteX8" fmla="*/ 1772240 w 1833754"/>
                  <a:gd name="connsiteY8" fmla="*/ 756428 h 1789438"/>
                  <a:gd name="connsiteX9" fmla="*/ 1159497 w 1833754"/>
                  <a:gd name="connsiteY9" fmla="*/ 918966 h 1789438"/>
                  <a:gd name="connsiteX10" fmla="*/ 782425 w 1833754"/>
                  <a:gd name="connsiteY10" fmla="*/ 848413 h 1789438"/>
                  <a:gd name="connsiteX11" fmla="*/ 0 w 1833754"/>
                  <a:gd name="connsiteY11" fmla="*/ 0 h 1789438"/>
                  <a:gd name="connsiteX0" fmla="*/ 65988 w 1833754"/>
                  <a:gd name="connsiteY0" fmla="*/ 84842 h 1791356"/>
                  <a:gd name="connsiteX1" fmla="*/ 688157 w 1833754"/>
                  <a:gd name="connsiteY1" fmla="*/ 810706 h 1791356"/>
                  <a:gd name="connsiteX2" fmla="*/ 827276 w 1833754"/>
                  <a:gd name="connsiteY2" fmla="*/ 1042006 h 1791356"/>
                  <a:gd name="connsiteX3" fmla="*/ 782425 w 1833754"/>
                  <a:gd name="connsiteY3" fmla="*/ 1338607 h 1791356"/>
                  <a:gd name="connsiteX4" fmla="*/ 565805 w 1833754"/>
                  <a:gd name="connsiteY4" fmla="*/ 1788810 h 1791356"/>
                  <a:gd name="connsiteX5" fmla="*/ 876791 w 1833754"/>
                  <a:gd name="connsiteY5" fmla="*/ 1235010 h 1791356"/>
                  <a:gd name="connsiteX6" fmla="*/ 1334041 w 1833754"/>
                  <a:gd name="connsiteY6" fmla="*/ 904974 h 1791356"/>
                  <a:gd name="connsiteX7" fmla="*/ 1762813 w 1833754"/>
                  <a:gd name="connsiteY7" fmla="*/ 754145 h 1791356"/>
                  <a:gd name="connsiteX8" fmla="*/ 1772240 w 1833754"/>
                  <a:gd name="connsiteY8" fmla="*/ 756428 h 1791356"/>
                  <a:gd name="connsiteX9" fmla="*/ 1159497 w 1833754"/>
                  <a:gd name="connsiteY9" fmla="*/ 918966 h 1791356"/>
                  <a:gd name="connsiteX10" fmla="*/ 782425 w 1833754"/>
                  <a:gd name="connsiteY10" fmla="*/ 848413 h 1791356"/>
                  <a:gd name="connsiteX11" fmla="*/ 0 w 1833754"/>
                  <a:gd name="connsiteY11" fmla="*/ 0 h 179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754" h="1791356">
                    <a:moveTo>
                      <a:pt x="65988" y="84842"/>
                    </a:moveTo>
                    <a:cubicBezTo>
                      <a:pt x="314227" y="370788"/>
                      <a:pt x="561276" y="651179"/>
                      <a:pt x="688157" y="810706"/>
                    </a:cubicBezTo>
                    <a:cubicBezTo>
                      <a:pt x="815038" y="970233"/>
                      <a:pt x="811565" y="954023"/>
                      <a:pt x="827276" y="1042006"/>
                    </a:cubicBezTo>
                    <a:cubicBezTo>
                      <a:pt x="842987" y="1129989"/>
                      <a:pt x="826003" y="1214140"/>
                      <a:pt x="782425" y="1338607"/>
                    </a:cubicBezTo>
                    <a:cubicBezTo>
                      <a:pt x="738847" y="1463074"/>
                      <a:pt x="552459" y="1825126"/>
                      <a:pt x="565805" y="1788810"/>
                    </a:cubicBezTo>
                    <a:cubicBezTo>
                      <a:pt x="579151" y="1752494"/>
                      <a:pt x="748752" y="1382316"/>
                      <a:pt x="876791" y="1235010"/>
                    </a:cubicBezTo>
                    <a:cubicBezTo>
                      <a:pt x="1004830" y="1087704"/>
                      <a:pt x="1186371" y="985118"/>
                      <a:pt x="1334041" y="904974"/>
                    </a:cubicBezTo>
                    <a:cubicBezTo>
                      <a:pt x="1481711" y="824830"/>
                      <a:pt x="1689780" y="778903"/>
                      <a:pt x="1762813" y="754145"/>
                    </a:cubicBezTo>
                    <a:cubicBezTo>
                      <a:pt x="1835846" y="729387"/>
                      <a:pt x="1872793" y="726576"/>
                      <a:pt x="1772240" y="756428"/>
                    </a:cubicBezTo>
                    <a:cubicBezTo>
                      <a:pt x="1671687" y="786280"/>
                      <a:pt x="1326847" y="915542"/>
                      <a:pt x="1159497" y="918966"/>
                    </a:cubicBezTo>
                    <a:cubicBezTo>
                      <a:pt x="992147" y="922390"/>
                      <a:pt x="1018538" y="949186"/>
                      <a:pt x="782425" y="848413"/>
                    </a:cubicBezTo>
                    <a:cubicBezTo>
                      <a:pt x="603463" y="685727"/>
                      <a:pt x="294588" y="346435"/>
                      <a:pt x="0" y="0"/>
                    </a:cubicBezTo>
                  </a:path>
                </a:pathLst>
              </a:custGeom>
              <a:solidFill>
                <a:srgbClr val="CC66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14762" y="660704"/>
                <a:ext cx="8695672" cy="6112015"/>
              </a:xfrm>
              <a:custGeom>
                <a:avLst/>
                <a:gdLst>
                  <a:gd name="connsiteX0" fmla="*/ 1451233 w 8701803"/>
                  <a:gd name="connsiteY0" fmla="*/ 244267 h 6119523"/>
                  <a:gd name="connsiteX1" fmla="*/ 3732519 w 8701803"/>
                  <a:gd name="connsiteY1" fmla="*/ 8597 h 6119523"/>
                  <a:gd name="connsiteX2" fmla="*/ 5080552 w 8701803"/>
                  <a:gd name="connsiteY2" fmla="*/ 65158 h 6119523"/>
                  <a:gd name="connsiteX3" fmla="*/ 5834696 w 8701803"/>
                  <a:gd name="connsiteY3" fmla="*/ 197133 h 6119523"/>
                  <a:gd name="connsiteX4" fmla="*/ 6569987 w 8701803"/>
                  <a:gd name="connsiteY4" fmla="*/ 338535 h 6119523"/>
                  <a:gd name="connsiteX5" fmla="*/ 7145022 w 8701803"/>
                  <a:gd name="connsiteY5" fmla="*/ 376242 h 6119523"/>
                  <a:gd name="connsiteX6" fmla="*/ 7757764 w 8701803"/>
                  <a:gd name="connsiteY6" fmla="*/ 649620 h 6119523"/>
                  <a:gd name="connsiteX7" fmla="*/ 8266812 w 8701803"/>
                  <a:gd name="connsiteY7" fmla="*/ 1102106 h 6119523"/>
                  <a:gd name="connsiteX8" fmla="*/ 8643884 w 8701803"/>
                  <a:gd name="connsiteY8" fmla="*/ 1733702 h 6119523"/>
                  <a:gd name="connsiteX9" fmla="*/ 8625030 w 8701803"/>
                  <a:gd name="connsiteY9" fmla="*/ 2337018 h 6119523"/>
                  <a:gd name="connsiteX10" fmla="*/ 8700445 w 8701803"/>
                  <a:gd name="connsiteY10" fmla="*/ 3223137 h 6119523"/>
                  <a:gd name="connsiteX11" fmla="*/ 8549616 w 8701803"/>
                  <a:gd name="connsiteY11" fmla="*/ 3949001 h 6119523"/>
                  <a:gd name="connsiteX12" fmla="*/ 8200824 w 8701803"/>
                  <a:gd name="connsiteY12" fmla="*/ 4976523 h 6119523"/>
                  <a:gd name="connsiteX13" fmla="*/ 7757764 w 8701803"/>
                  <a:gd name="connsiteY13" fmla="*/ 5419583 h 6119523"/>
                  <a:gd name="connsiteX14" fmla="*/ 6258903 w 8701803"/>
                  <a:gd name="connsiteY14" fmla="*/ 5947484 h 6119523"/>
                  <a:gd name="connsiteX15" fmla="*/ 5127686 w 8701803"/>
                  <a:gd name="connsiteY15" fmla="*/ 6098313 h 6119523"/>
                  <a:gd name="connsiteX16" fmla="*/ 3939909 w 8701803"/>
                  <a:gd name="connsiteY16" fmla="*/ 6079459 h 6119523"/>
                  <a:gd name="connsiteX17" fmla="*/ 2573022 w 8701803"/>
                  <a:gd name="connsiteY17" fmla="*/ 5740094 h 6119523"/>
                  <a:gd name="connsiteX18" fmla="*/ 1488940 w 8701803"/>
                  <a:gd name="connsiteY18" fmla="*/ 5212193 h 6119523"/>
                  <a:gd name="connsiteX19" fmla="*/ 876197 w 8701803"/>
                  <a:gd name="connsiteY19" fmla="*/ 5033084 h 6119523"/>
                  <a:gd name="connsiteX20" fmla="*/ 574540 w 8701803"/>
                  <a:gd name="connsiteY20" fmla="*/ 4693719 h 6119523"/>
                  <a:gd name="connsiteX21" fmla="*/ 263455 w 8701803"/>
                  <a:gd name="connsiteY21" fmla="*/ 3939574 h 6119523"/>
                  <a:gd name="connsiteX22" fmla="*/ 37212 w 8701803"/>
                  <a:gd name="connsiteY22" fmla="*/ 3062882 h 6119523"/>
                  <a:gd name="connsiteX23" fmla="*/ 27785 w 8701803"/>
                  <a:gd name="connsiteY23" fmla="*/ 2054214 h 6119523"/>
                  <a:gd name="connsiteX24" fmla="*/ 310589 w 8701803"/>
                  <a:gd name="connsiteY24" fmla="*/ 1102106 h 6119523"/>
                  <a:gd name="connsiteX25" fmla="*/ 706515 w 8701803"/>
                  <a:gd name="connsiteY25" fmla="*/ 583632 h 6119523"/>
                  <a:gd name="connsiteX26" fmla="*/ 1394672 w 8701803"/>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69987 w 8701961"/>
                  <a:gd name="connsiteY4" fmla="*/ 338535 h 6119523"/>
                  <a:gd name="connsiteX5" fmla="*/ 7145022 w 8701961"/>
                  <a:gd name="connsiteY5" fmla="*/ 376242 h 6119523"/>
                  <a:gd name="connsiteX6" fmla="*/ 7757764 w 8701961"/>
                  <a:gd name="connsiteY6" fmla="*/ 649620 h 6119523"/>
                  <a:gd name="connsiteX7" fmla="*/ 8266812 w 8701961"/>
                  <a:gd name="connsiteY7" fmla="*/ 1102106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69987 w 8701961"/>
                  <a:gd name="connsiteY4" fmla="*/ 338535 h 6119523"/>
                  <a:gd name="connsiteX5" fmla="*/ 7145022 w 8701961"/>
                  <a:gd name="connsiteY5" fmla="*/ 376242 h 6119523"/>
                  <a:gd name="connsiteX6" fmla="*/ 7757764 w 8701961"/>
                  <a:gd name="connsiteY6" fmla="*/ 649620 h 6119523"/>
                  <a:gd name="connsiteX7" fmla="*/ 8266812 w 8701961"/>
                  <a:gd name="connsiteY7" fmla="*/ 1102106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69987 w 8701961"/>
                  <a:gd name="connsiteY4" fmla="*/ 338535 h 6119523"/>
                  <a:gd name="connsiteX5" fmla="*/ 7145022 w 8701961"/>
                  <a:gd name="connsiteY5" fmla="*/ 376242 h 6119523"/>
                  <a:gd name="connsiteX6" fmla="*/ 7757764 w 8701961"/>
                  <a:gd name="connsiteY6" fmla="*/ 649620 h 6119523"/>
                  <a:gd name="connsiteX7" fmla="*/ 8266812 w 8701961"/>
                  <a:gd name="connsiteY7" fmla="*/ 1102106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77131 w 8701961"/>
                  <a:gd name="connsiteY4" fmla="*/ 314722 h 6119523"/>
                  <a:gd name="connsiteX5" fmla="*/ 7145022 w 8701961"/>
                  <a:gd name="connsiteY5" fmla="*/ 376242 h 6119523"/>
                  <a:gd name="connsiteX6" fmla="*/ 7757764 w 8701961"/>
                  <a:gd name="connsiteY6" fmla="*/ 649620 h 6119523"/>
                  <a:gd name="connsiteX7" fmla="*/ 8266812 w 8701961"/>
                  <a:gd name="connsiteY7" fmla="*/ 1102106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77131 w 8701961"/>
                  <a:gd name="connsiteY4" fmla="*/ 314722 h 6119523"/>
                  <a:gd name="connsiteX5" fmla="*/ 7145022 w 8701961"/>
                  <a:gd name="connsiteY5" fmla="*/ 376242 h 6119523"/>
                  <a:gd name="connsiteX6" fmla="*/ 7757764 w 8701961"/>
                  <a:gd name="connsiteY6" fmla="*/ 649620 h 6119523"/>
                  <a:gd name="connsiteX7" fmla="*/ 8266812 w 8701961"/>
                  <a:gd name="connsiteY7" fmla="*/ 1102106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77131 w 8701961"/>
                  <a:gd name="connsiteY4" fmla="*/ 314722 h 6119523"/>
                  <a:gd name="connsiteX5" fmla="*/ 7145022 w 8701961"/>
                  <a:gd name="connsiteY5" fmla="*/ 376242 h 6119523"/>
                  <a:gd name="connsiteX6" fmla="*/ 7748239 w 8701961"/>
                  <a:gd name="connsiteY6" fmla="*/ 668670 h 6119523"/>
                  <a:gd name="connsiteX7" fmla="*/ 8266812 w 8701961"/>
                  <a:gd name="connsiteY7" fmla="*/ 1102106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77131 w 8701961"/>
                  <a:gd name="connsiteY4" fmla="*/ 314722 h 6119523"/>
                  <a:gd name="connsiteX5" fmla="*/ 7145022 w 8701961"/>
                  <a:gd name="connsiteY5" fmla="*/ 376242 h 6119523"/>
                  <a:gd name="connsiteX6" fmla="*/ 7748239 w 8701961"/>
                  <a:gd name="connsiteY6" fmla="*/ 668670 h 6119523"/>
                  <a:gd name="connsiteX7" fmla="*/ 8307293 w 8701961"/>
                  <a:gd name="connsiteY7" fmla="*/ 1104487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77131 w 8701961"/>
                  <a:gd name="connsiteY4" fmla="*/ 314722 h 6119523"/>
                  <a:gd name="connsiteX5" fmla="*/ 7145022 w 8701961"/>
                  <a:gd name="connsiteY5" fmla="*/ 376242 h 6119523"/>
                  <a:gd name="connsiteX6" fmla="*/ 7748239 w 8701961"/>
                  <a:gd name="connsiteY6" fmla="*/ 668670 h 6119523"/>
                  <a:gd name="connsiteX7" fmla="*/ 8307293 w 8701961"/>
                  <a:gd name="connsiteY7" fmla="*/ 1104487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2549"/>
                  <a:gd name="connsiteY0" fmla="*/ 244267 h 6119523"/>
                  <a:gd name="connsiteX1" fmla="*/ 3732519 w 8702549"/>
                  <a:gd name="connsiteY1" fmla="*/ 8597 h 6119523"/>
                  <a:gd name="connsiteX2" fmla="*/ 5080552 w 8702549"/>
                  <a:gd name="connsiteY2" fmla="*/ 65158 h 6119523"/>
                  <a:gd name="connsiteX3" fmla="*/ 5834696 w 8702549"/>
                  <a:gd name="connsiteY3" fmla="*/ 197133 h 6119523"/>
                  <a:gd name="connsiteX4" fmla="*/ 6577131 w 8702549"/>
                  <a:gd name="connsiteY4" fmla="*/ 314722 h 6119523"/>
                  <a:gd name="connsiteX5" fmla="*/ 7145022 w 8702549"/>
                  <a:gd name="connsiteY5" fmla="*/ 376242 h 6119523"/>
                  <a:gd name="connsiteX6" fmla="*/ 7748239 w 8702549"/>
                  <a:gd name="connsiteY6" fmla="*/ 668670 h 6119523"/>
                  <a:gd name="connsiteX7" fmla="*/ 8307293 w 8702549"/>
                  <a:gd name="connsiteY7" fmla="*/ 1104487 h 6119523"/>
                  <a:gd name="connsiteX8" fmla="*/ 8587324 w 8702549"/>
                  <a:gd name="connsiteY8" fmla="*/ 1724275 h 6119523"/>
                  <a:gd name="connsiteX9" fmla="*/ 8634555 w 8702549"/>
                  <a:gd name="connsiteY9" fmla="*/ 2337018 h 6119523"/>
                  <a:gd name="connsiteX10" fmla="*/ 8700445 w 8702549"/>
                  <a:gd name="connsiteY10" fmla="*/ 3223137 h 6119523"/>
                  <a:gd name="connsiteX11" fmla="*/ 8549616 w 8702549"/>
                  <a:gd name="connsiteY11" fmla="*/ 3949001 h 6119523"/>
                  <a:gd name="connsiteX12" fmla="*/ 8200824 w 8702549"/>
                  <a:gd name="connsiteY12" fmla="*/ 4976523 h 6119523"/>
                  <a:gd name="connsiteX13" fmla="*/ 7757764 w 8702549"/>
                  <a:gd name="connsiteY13" fmla="*/ 5419583 h 6119523"/>
                  <a:gd name="connsiteX14" fmla="*/ 6258903 w 8702549"/>
                  <a:gd name="connsiteY14" fmla="*/ 5947484 h 6119523"/>
                  <a:gd name="connsiteX15" fmla="*/ 5127686 w 8702549"/>
                  <a:gd name="connsiteY15" fmla="*/ 6098313 h 6119523"/>
                  <a:gd name="connsiteX16" fmla="*/ 3939909 w 8702549"/>
                  <a:gd name="connsiteY16" fmla="*/ 6079459 h 6119523"/>
                  <a:gd name="connsiteX17" fmla="*/ 2573022 w 8702549"/>
                  <a:gd name="connsiteY17" fmla="*/ 5740094 h 6119523"/>
                  <a:gd name="connsiteX18" fmla="*/ 1488940 w 8702549"/>
                  <a:gd name="connsiteY18" fmla="*/ 5212193 h 6119523"/>
                  <a:gd name="connsiteX19" fmla="*/ 876197 w 8702549"/>
                  <a:gd name="connsiteY19" fmla="*/ 5033084 h 6119523"/>
                  <a:gd name="connsiteX20" fmla="*/ 574540 w 8702549"/>
                  <a:gd name="connsiteY20" fmla="*/ 4693719 h 6119523"/>
                  <a:gd name="connsiteX21" fmla="*/ 263455 w 8702549"/>
                  <a:gd name="connsiteY21" fmla="*/ 3939574 h 6119523"/>
                  <a:gd name="connsiteX22" fmla="*/ 37212 w 8702549"/>
                  <a:gd name="connsiteY22" fmla="*/ 3062882 h 6119523"/>
                  <a:gd name="connsiteX23" fmla="*/ 27785 w 8702549"/>
                  <a:gd name="connsiteY23" fmla="*/ 2054214 h 6119523"/>
                  <a:gd name="connsiteX24" fmla="*/ 310589 w 8702549"/>
                  <a:gd name="connsiteY24" fmla="*/ 1102106 h 6119523"/>
                  <a:gd name="connsiteX25" fmla="*/ 706515 w 8702549"/>
                  <a:gd name="connsiteY25" fmla="*/ 583632 h 6119523"/>
                  <a:gd name="connsiteX26" fmla="*/ 1394672 w 8702549"/>
                  <a:gd name="connsiteY26" fmla="*/ 291401 h 6119523"/>
                  <a:gd name="connsiteX0" fmla="*/ 1451233 w 8702549"/>
                  <a:gd name="connsiteY0" fmla="*/ 244267 h 6119523"/>
                  <a:gd name="connsiteX1" fmla="*/ 3732519 w 8702549"/>
                  <a:gd name="connsiteY1" fmla="*/ 8597 h 6119523"/>
                  <a:gd name="connsiteX2" fmla="*/ 5080552 w 8702549"/>
                  <a:gd name="connsiteY2" fmla="*/ 65158 h 6119523"/>
                  <a:gd name="connsiteX3" fmla="*/ 5834696 w 8702549"/>
                  <a:gd name="connsiteY3" fmla="*/ 197133 h 6119523"/>
                  <a:gd name="connsiteX4" fmla="*/ 6577131 w 8702549"/>
                  <a:gd name="connsiteY4" fmla="*/ 314722 h 6119523"/>
                  <a:gd name="connsiteX5" fmla="*/ 7145022 w 8702549"/>
                  <a:gd name="connsiteY5" fmla="*/ 376242 h 6119523"/>
                  <a:gd name="connsiteX6" fmla="*/ 7748239 w 8702549"/>
                  <a:gd name="connsiteY6" fmla="*/ 668670 h 6119523"/>
                  <a:gd name="connsiteX7" fmla="*/ 8307293 w 8702549"/>
                  <a:gd name="connsiteY7" fmla="*/ 1104487 h 6119523"/>
                  <a:gd name="connsiteX8" fmla="*/ 8587324 w 8702549"/>
                  <a:gd name="connsiteY8" fmla="*/ 1724275 h 6119523"/>
                  <a:gd name="connsiteX9" fmla="*/ 8634555 w 8702549"/>
                  <a:gd name="connsiteY9" fmla="*/ 2337018 h 6119523"/>
                  <a:gd name="connsiteX10" fmla="*/ 8700445 w 8702549"/>
                  <a:gd name="connsiteY10" fmla="*/ 3223137 h 6119523"/>
                  <a:gd name="connsiteX11" fmla="*/ 8549616 w 8702549"/>
                  <a:gd name="connsiteY11" fmla="*/ 3949001 h 6119523"/>
                  <a:gd name="connsiteX12" fmla="*/ 8200824 w 8702549"/>
                  <a:gd name="connsiteY12" fmla="*/ 4976523 h 6119523"/>
                  <a:gd name="connsiteX13" fmla="*/ 7757764 w 8702549"/>
                  <a:gd name="connsiteY13" fmla="*/ 5419583 h 6119523"/>
                  <a:gd name="connsiteX14" fmla="*/ 6258903 w 8702549"/>
                  <a:gd name="connsiteY14" fmla="*/ 5947484 h 6119523"/>
                  <a:gd name="connsiteX15" fmla="*/ 5127686 w 8702549"/>
                  <a:gd name="connsiteY15" fmla="*/ 6098313 h 6119523"/>
                  <a:gd name="connsiteX16" fmla="*/ 3939909 w 8702549"/>
                  <a:gd name="connsiteY16" fmla="*/ 6079459 h 6119523"/>
                  <a:gd name="connsiteX17" fmla="*/ 2573022 w 8702549"/>
                  <a:gd name="connsiteY17" fmla="*/ 5740094 h 6119523"/>
                  <a:gd name="connsiteX18" fmla="*/ 1488940 w 8702549"/>
                  <a:gd name="connsiteY18" fmla="*/ 5212193 h 6119523"/>
                  <a:gd name="connsiteX19" fmla="*/ 876197 w 8702549"/>
                  <a:gd name="connsiteY19" fmla="*/ 5033084 h 6119523"/>
                  <a:gd name="connsiteX20" fmla="*/ 574540 w 8702549"/>
                  <a:gd name="connsiteY20" fmla="*/ 4693719 h 6119523"/>
                  <a:gd name="connsiteX21" fmla="*/ 263455 w 8702549"/>
                  <a:gd name="connsiteY21" fmla="*/ 3939574 h 6119523"/>
                  <a:gd name="connsiteX22" fmla="*/ 37212 w 8702549"/>
                  <a:gd name="connsiteY22" fmla="*/ 3062882 h 6119523"/>
                  <a:gd name="connsiteX23" fmla="*/ 27785 w 8702549"/>
                  <a:gd name="connsiteY23" fmla="*/ 2054214 h 6119523"/>
                  <a:gd name="connsiteX24" fmla="*/ 310589 w 8702549"/>
                  <a:gd name="connsiteY24" fmla="*/ 1102106 h 6119523"/>
                  <a:gd name="connsiteX25" fmla="*/ 706515 w 8702549"/>
                  <a:gd name="connsiteY25" fmla="*/ 583632 h 6119523"/>
                  <a:gd name="connsiteX26" fmla="*/ 1394672 w 8702549"/>
                  <a:gd name="connsiteY26" fmla="*/ 291401 h 6119523"/>
                  <a:gd name="connsiteX0" fmla="*/ 1451233 w 8702549"/>
                  <a:gd name="connsiteY0" fmla="*/ 244267 h 6119523"/>
                  <a:gd name="connsiteX1" fmla="*/ 3732519 w 8702549"/>
                  <a:gd name="connsiteY1" fmla="*/ 8597 h 6119523"/>
                  <a:gd name="connsiteX2" fmla="*/ 5080552 w 8702549"/>
                  <a:gd name="connsiteY2" fmla="*/ 65158 h 6119523"/>
                  <a:gd name="connsiteX3" fmla="*/ 5834696 w 8702549"/>
                  <a:gd name="connsiteY3" fmla="*/ 197133 h 6119523"/>
                  <a:gd name="connsiteX4" fmla="*/ 6577131 w 8702549"/>
                  <a:gd name="connsiteY4" fmla="*/ 314722 h 6119523"/>
                  <a:gd name="connsiteX5" fmla="*/ 7145022 w 8702549"/>
                  <a:gd name="connsiteY5" fmla="*/ 376242 h 6119523"/>
                  <a:gd name="connsiteX6" fmla="*/ 7748239 w 8702549"/>
                  <a:gd name="connsiteY6" fmla="*/ 668670 h 6119523"/>
                  <a:gd name="connsiteX7" fmla="*/ 8307293 w 8702549"/>
                  <a:gd name="connsiteY7" fmla="*/ 1104487 h 6119523"/>
                  <a:gd name="connsiteX8" fmla="*/ 8587324 w 8702549"/>
                  <a:gd name="connsiteY8" fmla="*/ 1724275 h 6119523"/>
                  <a:gd name="connsiteX9" fmla="*/ 8634555 w 8702549"/>
                  <a:gd name="connsiteY9" fmla="*/ 2337018 h 6119523"/>
                  <a:gd name="connsiteX10" fmla="*/ 8700445 w 8702549"/>
                  <a:gd name="connsiteY10" fmla="*/ 3223137 h 6119523"/>
                  <a:gd name="connsiteX11" fmla="*/ 8549616 w 8702549"/>
                  <a:gd name="connsiteY11" fmla="*/ 3949001 h 6119523"/>
                  <a:gd name="connsiteX12" fmla="*/ 8200824 w 8702549"/>
                  <a:gd name="connsiteY12" fmla="*/ 4976523 h 6119523"/>
                  <a:gd name="connsiteX13" fmla="*/ 7757764 w 8702549"/>
                  <a:gd name="connsiteY13" fmla="*/ 5419583 h 6119523"/>
                  <a:gd name="connsiteX14" fmla="*/ 6258903 w 8702549"/>
                  <a:gd name="connsiteY14" fmla="*/ 5947484 h 6119523"/>
                  <a:gd name="connsiteX15" fmla="*/ 5127686 w 8702549"/>
                  <a:gd name="connsiteY15" fmla="*/ 6098313 h 6119523"/>
                  <a:gd name="connsiteX16" fmla="*/ 3939909 w 8702549"/>
                  <a:gd name="connsiteY16" fmla="*/ 6079459 h 6119523"/>
                  <a:gd name="connsiteX17" fmla="*/ 2573022 w 8702549"/>
                  <a:gd name="connsiteY17" fmla="*/ 5740094 h 6119523"/>
                  <a:gd name="connsiteX18" fmla="*/ 1488940 w 8702549"/>
                  <a:gd name="connsiteY18" fmla="*/ 5212193 h 6119523"/>
                  <a:gd name="connsiteX19" fmla="*/ 876197 w 8702549"/>
                  <a:gd name="connsiteY19" fmla="*/ 5033084 h 6119523"/>
                  <a:gd name="connsiteX20" fmla="*/ 574540 w 8702549"/>
                  <a:gd name="connsiteY20" fmla="*/ 4693719 h 6119523"/>
                  <a:gd name="connsiteX21" fmla="*/ 263455 w 8702549"/>
                  <a:gd name="connsiteY21" fmla="*/ 3939574 h 6119523"/>
                  <a:gd name="connsiteX22" fmla="*/ 37212 w 8702549"/>
                  <a:gd name="connsiteY22" fmla="*/ 3062882 h 6119523"/>
                  <a:gd name="connsiteX23" fmla="*/ 27785 w 8702549"/>
                  <a:gd name="connsiteY23" fmla="*/ 2054214 h 6119523"/>
                  <a:gd name="connsiteX24" fmla="*/ 310589 w 8702549"/>
                  <a:gd name="connsiteY24" fmla="*/ 1102106 h 6119523"/>
                  <a:gd name="connsiteX25" fmla="*/ 706515 w 8702549"/>
                  <a:gd name="connsiteY25" fmla="*/ 583632 h 6119523"/>
                  <a:gd name="connsiteX26" fmla="*/ 1394672 w 8702549"/>
                  <a:gd name="connsiteY26" fmla="*/ 291401 h 6119523"/>
                  <a:gd name="connsiteX0" fmla="*/ 1451233 w 8702549"/>
                  <a:gd name="connsiteY0" fmla="*/ 244267 h 6119523"/>
                  <a:gd name="connsiteX1" fmla="*/ 3732519 w 8702549"/>
                  <a:gd name="connsiteY1" fmla="*/ 8597 h 6119523"/>
                  <a:gd name="connsiteX2" fmla="*/ 5080552 w 8702549"/>
                  <a:gd name="connsiteY2" fmla="*/ 65158 h 6119523"/>
                  <a:gd name="connsiteX3" fmla="*/ 5834696 w 8702549"/>
                  <a:gd name="connsiteY3" fmla="*/ 197133 h 6119523"/>
                  <a:gd name="connsiteX4" fmla="*/ 6577131 w 8702549"/>
                  <a:gd name="connsiteY4" fmla="*/ 314722 h 6119523"/>
                  <a:gd name="connsiteX5" fmla="*/ 7145022 w 8702549"/>
                  <a:gd name="connsiteY5" fmla="*/ 376242 h 6119523"/>
                  <a:gd name="connsiteX6" fmla="*/ 7748239 w 8702549"/>
                  <a:gd name="connsiteY6" fmla="*/ 668670 h 6119523"/>
                  <a:gd name="connsiteX7" fmla="*/ 8307293 w 8702549"/>
                  <a:gd name="connsiteY7" fmla="*/ 1104487 h 6119523"/>
                  <a:gd name="connsiteX8" fmla="*/ 8587324 w 8702549"/>
                  <a:gd name="connsiteY8" fmla="*/ 1724275 h 6119523"/>
                  <a:gd name="connsiteX9" fmla="*/ 8634555 w 8702549"/>
                  <a:gd name="connsiteY9" fmla="*/ 2337018 h 6119523"/>
                  <a:gd name="connsiteX10" fmla="*/ 8700445 w 8702549"/>
                  <a:gd name="connsiteY10" fmla="*/ 3223137 h 6119523"/>
                  <a:gd name="connsiteX11" fmla="*/ 8549616 w 8702549"/>
                  <a:gd name="connsiteY11" fmla="*/ 3949001 h 6119523"/>
                  <a:gd name="connsiteX12" fmla="*/ 8200824 w 8702549"/>
                  <a:gd name="connsiteY12" fmla="*/ 4976523 h 6119523"/>
                  <a:gd name="connsiteX13" fmla="*/ 7757764 w 8702549"/>
                  <a:gd name="connsiteY13" fmla="*/ 5419583 h 6119523"/>
                  <a:gd name="connsiteX14" fmla="*/ 6258903 w 8702549"/>
                  <a:gd name="connsiteY14" fmla="*/ 5947484 h 6119523"/>
                  <a:gd name="connsiteX15" fmla="*/ 5127686 w 8702549"/>
                  <a:gd name="connsiteY15" fmla="*/ 6098313 h 6119523"/>
                  <a:gd name="connsiteX16" fmla="*/ 3939909 w 8702549"/>
                  <a:gd name="connsiteY16" fmla="*/ 6079459 h 6119523"/>
                  <a:gd name="connsiteX17" fmla="*/ 2573022 w 8702549"/>
                  <a:gd name="connsiteY17" fmla="*/ 5740094 h 6119523"/>
                  <a:gd name="connsiteX18" fmla="*/ 1488940 w 8702549"/>
                  <a:gd name="connsiteY18" fmla="*/ 5212193 h 6119523"/>
                  <a:gd name="connsiteX19" fmla="*/ 876197 w 8702549"/>
                  <a:gd name="connsiteY19" fmla="*/ 5033084 h 6119523"/>
                  <a:gd name="connsiteX20" fmla="*/ 574540 w 8702549"/>
                  <a:gd name="connsiteY20" fmla="*/ 4693719 h 6119523"/>
                  <a:gd name="connsiteX21" fmla="*/ 263455 w 8702549"/>
                  <a:gd name="connsiteY21" fmla="*/ 3939574 h 6119523"/>
                  <a:gd name="connsiteX22" fmla="*/ 37212 w 8702549"/>
                  <a:gd name="connsiteY22" fmla="*/ 3062882 h 6119523"/>
                  <a:gd name="connsiteX23" fmla="*/ 27785 w 8702549"/>
                  <a:gd name="connsiteY23" fmla="*/ 2054214 h 6119523"/>
                  <a:gd name="connsiteX24" fmla="*/ 310589 w 8702549"/>
                  <a:gd name="connsiteY24" fmla="*/ 1102106 h 6119523"/>
                  <a:gd name="connsiteX25" fmla="*/ 706515 w 8702549"/>
                  <a:gd name="connsiteY25" fmla="*/ 583632 h 6119523"/>
                  <a:gd name="connsiteX26" fmla="*/ 1394672 w 8702549"/>
                  <a:gd name="connsiteY26" fmla="*/ 291401 h 6119523"/>
                  <a:gd name="connsiteX0" fmla="*/ 1451233 w 8702549"/>
                  <a:gd name="connsiteY0" fmla="*/ 244267 h 6119523"/>
                  <a:gd name="connsiteX1" fmla="*/ 3732519 w 8702549"/>
                  <a:gd name="connsiteY1" fmla="*/ 8597 h 6119523"/>
                  <a:gd name="connsiteX2" fmla="*/ 5080552 w 8702549"/>
                  <a:gd name="connsiteY2" fmla="*/ 65158 h 6119523"/>
                  <a:gd name="connsiteX3" fmla="*/ 5834696 w 8702549"/>
                  <a:gd name="connsiteY3" fmla="*/ 197133 h 6119523"/>
                  <a:gd name="connsiteX4" fmla="*/ 6577131 w 8702549"/>
                  <a:gd name="connsiteY4" fmla="*/ 314722 h 6119523"/>
                  <a:gd name="connsiteX5" fmla="*/ 7145022 w 8702549"/>
                  <a:gd name="connsiteY5" fmla="*/ 376242 h 6119523"/>
                  <a:gd name="connsiteX6" fmla="*/ 7748239 w 8702549"/>
                  <a:gd name="connsiteY6" fmla="*/ 668670 h 6119523"/>
                  <a:gd name="connsiteX7" fmla="*/ 8307293 w 8702549"/>
                  <a:gd name="connsiteY7" fmla="*/ 1104487 h 6119523"/>
                  <a:gd name="connsiteX8" fmla="*/ 8587324 w 8702549"/>
                  <a:gd name="connsiteY8" fmla="*/ 1724275 h 6119523"/>
                  <a:gd name="connsiteX9" fmla="*/ 8634555 w 8702549"/>
                  <a:gd name="connsiteY9" fmla="*/ 2337018 h 6119523"/>
                  <a:gd name="connsiteX10" fmla="*/ 8700445 w 8702549"/>
                  <a:gd name="connsiteY10" fmla="*/ 3223137 h 6119523"/>
                  <a:gd name="connsiteX11" fmla="*/ 8549616 w 8702549"/>
                  <a:gd name="connsiteY11" fmla="*/ 3949001 h 6119523"/>
                  <a:gd name="connsiteX12" fmla="*/ 8200824 w 8702549"/>
                  <a:gd name="connsiteY12" fmla="*/ 4976523 h 6119523"/>
                  <a:gd name="connsiteX13" fmla="*/ 7757764 w 8702549"/>
                  <a:gd name="connsiteY13" fmla="*/ 5419583 h 6119523"/>
                  <a:gd name="connsiteX14" fmla="*/ 6258903 w 8702549"/>
                  <a:gd name="connsiteY14" fmla="*/ 5947484 h 6119523"/>
                  <a:gd name="connsiteX15" fmla="*/ 5127686 w 8702549"/>
                  <a:gd name="connsiteY15" fmla="*/ 6098313 h 6119523"/>
                  <a:gd name="connsiteX16" fmla="*/ 3939909 w 8702549"/>
                  <a:gd name="connsiteY16" fmla="*/ 6079459 h 6119523"/>
                  <a:gd name="connsiteX17" fmla="*/ 2573022 w 8702549"/>
                  <a:gd name="connsiteY17" fmla="*/ 5740094 h 6119523"/>
                  <a:gd name="connsiteX18" fmla="*/ 1488940 w 8702549"/>
                  <a:gd name="connsiteY18" fmla="*/ 5212193 h 6119523"/>
                  <a:gd name="connsiteX19" fmla="*/ 876197 w 8702549"/>
                  <a:gd name="connsiteY19" fmla="*/ 5033084 h 6119523"/>
                  <a:gd name="connsiteX20" fmla="*/ 574540 w 8702549"/>
                  <a:gd name="connsiteY20" fmla="*/ 4693719 h 6119523"/>
                  <a:gd name="connsiteX21" fmla="*/ 263455 w 8702549"/>
                  <a:gd name="connsiteY21" fmla="*/ 3939574 h 6119523"/>
                  <a:gd name="connsiteX22" fmla="*/ 37212 w 8702549"/>
                  <a:gd name="connsiteY22" fmla="*/ 3062882 h 6119523"/>
                  <a:gd name="connsiteX23" fmla="*/ 27785 w 8702549"/>
                  <a:gd name="connsiteY23" fmla="*/ 2054214 h 6119523"/>
                  <a:gd name="connsiteX24" fmla="*/ 310589 w 8702549"/>
                  <a:gd name="connsiteY24" fmla="*/ 1102106 h 6119523"/>
                  <a:gd name="connsiteX25" fmla="*/ 706515 w 8702549"/>
                  <a:gd name="connsiteY25" fmla="*/ 583632 h 6119523"/>
                  <a:gd name="connsiteX26" fmla="*/ 1394672 w 8702549"/>
                  <a:gd name="connsiteY26" fmla="*/ 291401 h 6119523"/>
                  <a:gd name="connsiteX0" fmla="*/ 1451233 w 8702549"/>
                  <a:gd name="connsiteY0" fmla="*/ 244267 h 6119523"/>
                  <a:gd name="connsiteX1" fmla="*/ 3732519 w 8702549"/>
                  <a:gd name="connsiteY1" fmla="*/ 8597 h 6119523"/>
                  <a:gd name="connsiteX2" fmla="*/ 5080552 w 8702549"/>
                  <a:gd name="connsiteY2" fmla="*/ 65158 h 6119523"/>
                  <a:gd name="connsiteX3" fmla="*/ 5834696 w 8702549"/>
                  <a:gd name="connsiteY3" fmla="*/ 197133 h 6119523"/>
                  <a:gd name="connsiteX4" fmla="*/ 6577131 w 8702549"/>
                  <a:gd name="connsiteY4" fmla="*/ 314722 h 6119523"/>
                  <a:gd name="connsiteX5" fmla="*/ 7145022 w 8702549"/>
                  <a:gd name="connsiteY5" fmla="*/ 376242 h 6119523"/>
                  <a:gd name="connsiteX6" fmla="*/ 7748239 w 8702549"/>
                  <a:gd name="connsiteY6" fmla="*/ 668670 h 6119523"/>
                  <a:gd name="connsiteX7" fmla="*/ 8307293 w 8702549"/>
                  <a:gd name="connsiteY7" fmla="*/ 1104487 h 6119523"/>
                  <a:gd name="connsiteX8" fmla="*/ 8587324 w 8702549"/>
                  <a:gd name="connsiteY8" fmla="*/ 1724275 h 6119523"/>
                  <a:gd name="connsiteX9" fmla="*/ 8634555 w 8702549"/>
                  <a:gd name="connsiteY9" fmla="*/ 2337018 h 6119523"/>
                  <a:gd name="connsiteX10" fmla="*/ 8700445 w 8702549"/>
                  <a:gd name="connsiteY10" fmla="*/ 3223137 h 6119523"/>
                  <a:gd name="connsiteX11" fmla="*/ 8549616 w 8702549"/>
                  <a:gd name="connsiteY11" fmla="*/ 3949001 h 6119523"/>
                  <a:gd name="connsiteX12" fmla="*/ 8200824 w 8702549"/>
                  <a:gd name="connsiteY12" fmla="*/ 4976523 h 6119523"/>
                  <a:gd name="connsiteX13" fmla="*/ 7757764 w 8702549"/>
                  <a:gd name="connsiteY13" fmla="*/ 5419583 h 6119523"/>
                  <a:gd name="connsiteX14" fmla="*/ 6258903 w 8702549"/>
                  <a:gd name="connsiteY14" fmla="*/ 5947484 h 6119523"/>
                  <a:gd name="connsiteX15" fmla="*/ 5127686 w 8702549"/>
                  <a:gd name="connsiteY15" fmla="*/ 6098313 h 6119523"/>
                  <a:gd name="connsiteX16" fmla="*/ 3939909 w 8702549"/>
                  <a:gd name="connsiteY16" fmla="*/ 6079459 h 6119523"/>
                  <a:gd name="connsiteX17" fmla="*/ 2573022 w 8702549"/>
                  <a:gd name="connsiteY17" fmla="*/ 5740094 h 6119523"/>
                  <a:gd name="connsiteX18" fmla="*/ 1488940 w 8702549"/>
                  <a:gd name="connsiteY18" fmla="*/ 5212193 h 6119523"/>
                  <a:gd name="connsiteX19" fmla="*/ 876197 w 8702549"/>
                  <a:gd name="connsiteY19" fmla="*/ 5033084 h 6119523"/>
                  <a:gd name="connsiteX20" fmla="*/ 574540 w 8702549"/>
                  <a:gd name="connsiteY20" fmla="*/ 4693719 h 6119523"/>
                  <a:gd name="connsiteX21" fmla="*/ 263455 w 8702549"/>
                  <a:gd name="connsiteY21" fmla="*/ 3939574 h 6119523"/>
                  <a:gd name="connsiteX22" fmla="*/ 37212 w 8702549"/>
                  <a:gd name="connsiteY22" fmla="*/ 3062882 h 6119523"/>
                  <a:gd name="connsiteX23" fmla="*/ 27785 w 8702549"/>
                  <a:gd name="connsiteY23" fmla="*/ 2054214 h 6119523"/>
                  <a:gd name="connsiteX24" fmla="*/ 310589 w 8702549"/>
                  <a:gd name="connsiteY24" fmla="*/ 1102106 h 6119523"/>
                  <a:gd name="connsiteX25" fmla="*/ 706515 w 8702549"/>
                  <a:gd name="connsiteY25" fmla="*/ 583632 h 6119523"/>
                  <a:gd name="connsiteX26" fmla="*/ 1394672 w 8702549"/>
                  <a:gd name="connsiteY26" fmla="*/ 291401 h 6119523"/>
                  <a:gd name="connsiteX0" fmla="*/ 1451233 w 8702549"/>
                  <a:gd name="connsiteY0" fmla="*/ 244267 h 6119523"/>
                  <a:gd name="connsiteX1" fmla="*/ 3732519 w 8702549"/>
                  <a:gd name="connsiteY1" fmla="*/ 8597 h 6119523"/>
                  <a:gd name="connsiteX2" fmla="*/ 5080552 w 8702549"/>
                  <a:gd name="connsiteY2" fmla="*/ 65158 h 6119523"/>
                  <a:gd name="connsiteX3" fmla="*/ 5834696 w 8702549"/>
                  <a:gd name="connsiteY3" fmla="*/ 197133 h 6119523"/>
                  <a:gd name="connsiteX4" fmla="*/ 6577131 w 8702549"/>
                  <a:gd name="connsiteY4" fmla="*/ 314722 h 6119523"/>
                  <a:gd name="connsiteX5" fmla="*/ 7145022 w 8702549"/>
                  <a:gd name="connsiteY5" fmla="*/ 376242 h 6119523"/>
                  <a:gd name="connsiteX6" fmla="*/ 7748239 w 8702549"/>
                  <a:gd name="connsiteY6" fmla="*/ 668670 h 6119523"/>
                  <a:gd name="connsiteX7" fmla="*/ 8307293 w 8702549"/>
                  <a:gd name="connsiteY7" fmla="*/ 1104487 h 6119523"/>
                  <a:gd name="connsiteX8" fmla="*/ 8587324 w 8702549"/>
                  <a:gd name="connsiteY8" fmla="*/ 1724275 h 6119523"/>
                  <a:gd name="connsiteX9" fmla="*/ 8634555 w 8702549"/>
                  <a:gd name="connsiteY9" fmla="*/ 2337018 h 6119523"/>
                  <a:gd name="connsiteX10" fmla="*/ 8700445 w 8702549"/>
                  <a:gd name="connsiteY10" fmla="*/ 3223137 h 6119523"/>
                  <a:gd name="connsiteX11" fmla="*/ 8549616 w 8702549"/>
                  <a:gd name="connsiteY11" fmla="*/ 3949001 h 6119523"/>
                  <a:gd name="connsiteX12" fmla="*/ 8200824 w 8702549"/>
                  <a:gd name="connsiteY12" fmla="*/ 4976523 h 6119523"/>
                  <a:gd name="connsiteX13" fmla="*/ 7757764 w 8702549"/>
                  <a:gd name="connsiteY13" fmla="*/ 5419583 h 6119523"/>
                  <a:gd name="connsiteX14" fmla="*/ 6258903 w 8702549"/>
                  <a:gd name="connsiteY14" fmla="*/ 5947484 h 6119523"/>
                  <a:gd name="connsiteX15" fmla="*/ 5127686 w 8702549"/>
                  <a:gd name="connsiteY15" fmla="*/ 6098313 h 6119523"/>
                  <a:gd name="connsiteX16" fmla="*/ 3939909 w 8702549"/>
                  <a:gd name="connsiteY16" fmla="*/ 6079459 h 6119523"/>
                  <a:gd name="connsiteX17" fmla="*/ 2573022 w 8702549"/>
                  <a:gd name="connsiteY17" fmla="*/ 5740094 h 6119523"/>
                  <a:gd name="connsiteX18" fmla="*/ 1488940 w 8702549"/>
                  <a:gd name="connsiteY18" fmla="*/ 5212193 h 6119523"/>
                  <a:gd name="connsiteX19" fmla="*/ 876197 w 8702549"/>
                  <a:gd name="connsiteY19" fmla="*/ 5033084 h 6119523"/>
                  <a:gd name="connsiteX20" fmla="*/ 574540 w 8702549"/>
                  <a:gd name="connsiteY20" fmla="*/ 4693719 h 6119523"/>
                  <a:gd name="connsiteX21" fmla="*/ 263455 w 8702549"/>
                  <a:gd name="connsiteY21" fmla="*/ 3939574 h 6119523"/>
                  <a:gd name="connsiteX22" fmla="*/ 37212 w 8702549"/>
                  <a:gd name="connsiteY22" fmla="*/ 3062882 h 6119523"/>
                  <a:gd name="connsiteX23" fmla="*/ 27785 w 8702549"/>
                  <a:gd name="connsiteY23" fmla="*/ 2054214 h 6119523"/>
                  <a:gd name="connsiteX24" fmla="*/ 310589 w 8702549"/>
                  <a:gd name="connsiteY24" fmla="*/ 1102106 h 6119523"/>
                  <a:gd name="connsiteX25" fmla="*/ 706515 w 8702549"/>
                  <a:gd name="connsiteY25" fmla="*/ 583632 h 6119523"/>
                  <a:gd name="connsiteX26" fmla="*/ 1394672 w 8702549"/>
                  <a:gd name="connsiteY26" fmla="*/ 291401 h 6119523"/>
                  <a:gd name="connsiteX0" fmla="*/ 1451233 w 8702549"/>
                  <a:gd name="connsiteY0" fmla="*/ 244267 h 6113679"/>
                  <a:gd name="connsiteX1" fmla="*/ 3732519 w 8702549"/>
                  <a:gd name="connsiteY1" fmla="*/ 8597 h 6113679"/>
                  <a:gd name="connsiteX2" fmla="*/ 5080552 w 8702549"/>
                  <a:gd name="connsiteY2" fmla="*/ 65158 h 6113679"/>
                  <a:gd name="connsiteX3" fmla="*/ 5834696 w 8702549"/>
                  <a:gd name="connsiteY3" fmla="*/ 197133 h 6113679"/>
                  <a:gd name="connsiteX4" fmla="*/ 6577131 w 8702549"/>
                  <a:gd name="connsiteY4" fmla="*/ 314722 h 6113679"/>
                  <a:gd name="connsiteX5" fmla="*/ 7145022 w 8702549"/>
                  <a:gd name="connsiteY5" fmla="*/ 376242 h 6113679"/>
                  <a:gd name="connsiteX6" fmla="*/ 7748239 w 8702549"/>
                  <a:gd name="connsiteY6" fmla="*/ 668670 h 6113679"/>
                  <a:gd name="connsiteX7" fmla="*/ 8307293 w 8702549"/>
                  <a:gd name="connsiteY7" fmla="*/ 1104487 h 6113679"/>
                  <a:gd name="connsiteX8" fmla="*/ 8587324 w 8702549"/>
                  <a:gd name="connsiteY8" fmla="*/ 1724275 h 6113679"/>
                  <a:gd name="connsiteX9" fmla="*/ 8634555 w 8702549"/>
                  <a:gd name="connsiteY9" fmla="*/ 2337018 h 6113679"/>
                  <a:gd name="connsiteX10" fmla="*/ 8700445 w 8702549"/>
                  <a:gd name="connsiteY10" fmla="*/ 3223137 h 6113679"/>
                  <a:gd name="connsiteX11" fmla="*/ 8549616 w 8702549"/>
                  <a:gd name="connsiteY11" fmla="*/ 3949001 h 6113679"/>
                  <a:gd name="connsiteX12" fmla="*/ 8200824 w 8702549"/>
                  <a:gd name="connsiteY12" fmla="*/ 4976523 h 6113679"/>
                  <a:gd name="connsiteX13" fmla="*/ 7757764 w 8702549"/>
                  <a:gd name="connsiteY13" fmla="*/ 5419583 h 6113679"/>
                  <a:gd name="connsiteX14" fmla="*/ 6258903 w 8702549"/>
                  <a:gd name="connsiteY14" fmla="*/ 5947484 h 6113679"/>
                  <a:gd name="connsiteX15" fmla="*/ 5127686 w 8702549"/>
                  <a:gd name="connsiteY15" fmla="*/ 6098313 h 6113679"/>
                  <a:gd name="connsiteX16" fmla="*/ 3939909 w 8702549"/>
                  <a:gd name="connsiteY16" fmla="*/ 6079459 h 6113679"/>
                  <a:gd name="connsiteX17" fmla="*/ 2573022 w 8702549"/>
                  <a:gd name="connsiteY17" fmla="*/ 5740094 h 6113679"/>
                  <a:gd name="connsiteX18" fmla="*/ 1488940 w 8702549"/>
                  <a:gd name="connsiteY18" fmla="*/ 5212193 h 6113679"/>
                  <a:gd name="connsiteX19" fmla="*/ 876197 w 8702549"/>
                  <a:gd name="connsiteY19" fmla="*/ 5033084 h 6113679"/>
                  <a:gd name="connsiteX20" fmla="*/ 574540 w 8702549"/>
                  <a:gd name="connsiteY20" fmla="*/ 4693719 h 6113679"/>
                  <a:gd name="connsiteX21" fmla="*/ 263455 w 8702549"/>
                  <a:gd name="connsiteY21" fmla="*/ 3939574 h 6113679"/>
                  <a:gd name="connsiteX22" fmla="*/ 37212 w 8702549"/>
                  <a:gd name="connsiteY22" fmla="*/ 3062882 h 6113679"/>
                  <a:gd name="connsiteX23" fmla="*/ 27785 w 8702549"/>
                  <a:gd name="connsiteY23" fmla="*/ 2054214 h 6113679"/>
                  <a:gd name="connsiteX24" fmla="*/ 310589 w 8702549"/>
                  <a:gd name="connsiteY24" fmla="*/ 1102106 h 6113679"/>
                  <a:gd name="connsiteX25" fmla="*/ 706515 w 8702549"/>
                  <a:gd name="connsiteY25" fmla="*/ 583632 h 6113679"/>
                  <a:gd name="connsiteX26" fmla="*/ 1394672 w 8702549"/>
                  <a:gd name="connsiteY26" fmla="*/ 291401 h 6113679"/>
                  <a:gd name="connsiteX0" fmla="*/ 1451233 w 8702549"/>
                  <a:gd name="connsiteY0" fmla="*/ 244267 h 6118199"/>
                  <a:gd name="connsiteX1" fmla="*/ 3732519 w 8702549"/>
                  <a:gd name="connsiteY1" fmla="*/ 8597 h 6118199"/>
                  <a:gd name="connsiteX2" fmla="*/ 5080552 w 8702549"/>
                  <a:gd name="connsiteY2" fmla="*/ 65158 h 6118199"/>
                  <a:gd name="connsiteX3" fmla="*/ 5834696 w 8702549"/>
                  <a:gd name="connsiteY3" fmla="*/ 197133 h 6118199"/>
                  <a:gd name="connsiteX4" fmla="*/ 6577131 w 8702549"/>
                  <a:gd name="connsiteY4" fmla="*/ 314722 h 6118199"/>
                  <a:gd name="connsiteX5" fmla="*/ 7145022 w 8702549"/>
                  <a:gd name="connsiteY5" fmla="*/ 376242 h 6118199"/>
                  <a:gd name="connsiteX6" fmla="*/ 7748239 w 8702549"/>
                  <a:gd name="connsiteY6" fmla="*/ 668670 h 6118199"/>
                  <a:gd name="connsiteX7" fmla="*/ 8307293 w 8702549"/>
                  <a:gd name="connsiteY7" fmla="*/ 1104487 h 6118199"/>
                  <a:gd name="connsiteX8" fmla="*/ 8587324 w 8702549"/>
                  <a:gd name="connsiteY8" fmla="*/ 1724275 h 6118199"/>
                  <a:gd name="connsiteX9" fmla="*/ 8634555 w 8702549"/>
                  <a:gd name="connsiteY9" fmla="*/ 2337018 h 6118199"/>
                  <a:gd name="connsiteX10" fmla="*/ 8700445 w 8702549"/>
                  <a:gd name="connsiteY10" fmla="*/ 3223137 h 6118199"/>
                  <a:gd name="connsiteX11" fmla="*/ 8549616 w 8702549"/>
                  <a:gd name="connsiteY11" fmla="*/ 3949001 h 6118199"/>
                  <a:gd name="connsiteX12" fmla="*/ 8200824 w 8702549"/>
                  <a:gd name="connsiteY12" fmla="*/ 4976523 h 6118199"/>
                  <a:gd name="connsiteX13" fmla="*/ 7757764 w 8702549"/>
                  <a:gd name="connsiteY13" fmla="*/ 5419583 h 6118199"/>
                  <a:gd name="connsiteX14" fmla="*/ 6258903 w 8702549"/>
                  <a:gd name="connsiteY14" fmla="*/ 5947484 h 6118199"/>
                  <a:gd name="connsiteX15" fmla="*/ 5127686 w 8702549"/>
                  <a:gd name="connsiteY15" fmla="*/ 6098313 h 6118199"/>
                  <a:gd name="connsiteX16" fmla="*/ 3939909 w 8702549"/>
                  <a:gd name="connsiteY16" fmla="*/ 6079459 h 6118199"/>
                  <a:gd name="connsiteX17" fmla="*/ 2565878 w 8702549"/>
                  <a:gd name="connsiteY17" fmla="*/ 5761526 h 6118199"/>
                  <a:gd name="connsiteX18" fmla="*/ 1488940 w 8702549"/>
                  <a:gd name="connsiteY18" fmla="*/ 5212193 h 6118199"/>
                  <a:gd name="connsiteX19" fmla="*/ 876197 w 8702549"/>
                  <a:gd name="connsiteY19" fmla="*/ 5033084 h 6118199"/>
                  <a:gd name="connsiteX20" fmla="*/ 574540 w 8702549"/>
                  <a:gd name="connsiteY20" fmla="*/ 4693719 h 6118199"/>
                  <a:gd name="connsiteX21" fmla="*/ 263455 w 8702549"/>
                  <a:gd name="connsiteY21" fmla="*/ 3939574 h 6118199"/>
                  <a:gd name="connsiteX22" fmla="*/ 37212 w 8702549"/>
                  <a:gd name="connsiteY22" fmla="*/ 3062882 h 6118199"/>
                  <a:gd name="connsiteX23" fmla="*/ 27785 w 8702549"/>
                  <a:gd name="connsiteY23" fmla="*/ 2054214 h 6118199"/>
                  <a:gd name="connsiteX24" fmla="*/ 310589 w 8702549"/>
                  <a:gd name="connsiteY24" fmla="*/ 1102106 h 6118199"/>
                  <a:gd name="connsiteX25" fmla="*/ 706515 w 8702549"/>
                  <a:gd name="connsiteY25" fmla="*/ 583632 h 6118199"/>
                  <a:gd name="connsiteX26" fmla="*/ 1394672 w 8702549"/>
                  <a:gd name="connsiteY26" fmla="*/ 291401 h 6118199"/>
                  <a:gd name="connsiteX0" fmla="*/ 1451233 w 8702549"/>
                  <a:gd name="connsiteY0" fmla="*/ 244267 h 6117478"/>
                  <a:gd name="connsiteX1" fmla="*/ 3732519 w 8702549"/>
                  <a:gd name="connsiteY1" fmla="*/ 8597 h 6117478"/>
                  <a:gd name="connsiteX2" fmla="*/ 5080552 w 8702549"/>
                  <a:gd name="connsiteY2" fmla="*/ 65158 h 6117478"/>
                  <a:gd name="connsiteX3" fmla="*/ 5834696 w 8702549"/>
                  <a:gd name="connsiteY3" fmla="*/ 197133 h 6117478"/>
                  <a:gd name="connsiteX4" fmla="*/ 6577131 w 8702549"/>
                  <a:gd name="connsiteY4" fmla="*/ 314722 h 6117478"/>
                  <a:gd name="connsiteX5" fmla="*/ 7145022 w 8702549"/>
                  <a:gd name="connsiteY5" fmla="*/ 376242 h 6117478"/>
                  <a:gd name="connsiteX6" fmla="*/ 7748239 w 8702549"/>
                  <a:gd name="connsiteY6" fmla="*/ 668670 h 6117478"/>
                  <a:gd name="connsiteX7" fmla="*/ 8307293 w 8702549"/>
                  <a:gd name="connsiteY7" fmla="*/ 1104487 h 6117478"/>
                  <a:gd name="connsiteX8" fmla="*/ 8587324 w 8702549"/>
                  <a:gd name="connsiteY8" fmla="*/ 1724275 h 6117478"/>
                  <a:gd name="connsiteX9" fmla="*/ 8634555 w 8702549"/>
                  <a:gd name="connsiteY9" fmla="*/ 2337018 h 6117478"/>
                  <a:gd name="connsiteX10" fmla="*/ 8700445 w 8702549"/>
                  <a:gd name="connsiteY10" fmla="*/ 3223137 h 6117478"/>
                  <a:gd name="connsiteX11" fmla="*/ 8549616 w 8702549"/>
                  <a:gd name="connsiteY11" fmla="*/ 3949001 h 6117478"/>
                  <a:gd name="connsiteX12" fmla="*/ 8200824 w 8702549"/>
                  <a:gd name="connsiteY12" fmla="*/ 4976523 h 6117478"/>
                  <a:gd name="connsiteX13" fmla="*/ 7757764 w 8702549"/>
                  <a:gd name="connsiteY13" fmla="*/ 5419583 h 6117478"/>
                  <a:gd name="connsiteX14" fmla="*/ 6258903 w 8702549"/>
                  <a:gd name="connsiteY14" fmla="*/ 5947484 h 6117478"/>
                  <a:gd name="connsiteX15" fmla="*/ 5127686 w 8702549"/>
                  <a:gd name="connsiteY15" fmla="*/ 6098313 h 6117478"/>
                  <a:gd name="connsiteX16" fmla="*/ 3939909 w 8702549"/>
                  <a:gd name="connsiteY16" fmla="*/ 6079459 h 6117478"/>
                  <a:gd name="connsiteX17" fmla="*/ 2565878 w 8702549"/>
                  <a:gd name="connsiteY17" fmla="*/ 5773432 h 6117478"/>
                  <a:gd name="connsiteX18" fmla="*/ 1488940 w 8702549"/>
                  <a:gd name="connsiteY18" fmla="*/ 5212193 h 6117478"/>
                  <a:gd name="connsiteX19" fmla="*/ 876197 w 8702549"/>
                  <a:gd name="connsiteY19" fmla="*/ 5033084 h 6117478"/>
                  <a:gd name="connsiteX20" fmla="*/ 574540 w 8702549"/>
                  <a:gd name="connsiteY20" fmla="*/ 4693719 h 6117478"/>
                  <a:gd name="connsiteX21" fmla="*/ 263455 w 8702549"/>
                  <a:gd name="connsiteY21" fmla="*/ 3939574 h 6117478"/>
                  <a:gd name="connsiteX22" fmla="*/ 37212 w 8702549"/>
                  <a:gd name="connsiteY22" fmla="*/ 3062882 h 6117478"/>
                  <a:gd name="connsiteX23" fmla="*/ 27785 w 8702549"/>
                  <a:gd name="connsiteY23" fmla="*/ 2054214 h 6117478"/>
                  <a:gd name="connsiteX24" fmla="*/ 310589 w 8702549"/>
                  <a:gd name="connsiteY24" fmla="*/ 1102106 h 6117478"/>
                  <a:gd name="connsiteX25" fmla="*/ 706515 w 8702549"/>
                  <a:gd name="connsiteY25" fmla="*/ 583632 h 6117478"/>
                  <a:gd name="connsiteX26" fmla="*/ 1394672 w 8702549"/>
                  <a:gd name="connsiteY26" fmla="*/ 291401 h 6117478"/>
                  <a:gd name="connsiteX0" fmla="*/ 1451233 w 8702549"/>
                  <a:gd name="connsiteY0" fmla="*/ 244267 h 6115020"/>
                  <a:gd name="connsiteX1" fmla="*/ 3732519 w 8702549"/>
                  <a:gd name="connsiteY1" fmla="*/ 8597 h 6115020"/>
                  <a:gd name="connsiteX2" fmla="*/ 5080552 w 8702549"/>
                  <a:gd name="connsiteY2" fmla="*/ 65158 h 6115020"/>
                  <a:gd name="connsiteX3" fmla="*/ 5834696 w 8702549"/>
                  <a:gd name="connsiteY3" fmla="*/ 197133 h 6115020"/>
                  <a:gd name="connsiteX4" fmla="*/ 6577131 w 8702549"/>
                  <a:gd name="connsiteY4" fmla="*/ 314722 h 6115020"/>
                  <a:gd name="connsiteX5" fmla="*/ 7145022 w 8702549"/>
                  <a:gd name="connsiteY5" fmla="*/ 376242 h 6115020"/>
                  <a:gd name="connsiteX6" fmla="*/ 7748239 w 8702549"/>
                  <a:gd name="connsiteY6" fmla="*/ 668670 h 6115020"/>
                  <a:gd name="connsiteX7" fmla="*/ 8307293 w 8702549"/>
                  <a:gd name="connsiteY7" fmla="*/ 1104487 h 6115020"/>
                  <a:gd name="connsiteX8" fmla="*/ 8587324 w 8702549"/>
                  <a:gd name="connsiteY8" fmla="*/ 1724275 h 6115020"/>
                  <a:gd name="connsiteX9" fmla="*/ 8634555 w 8702549"/>
                  <a:gd name="connsiteY9" fmla="*/ 2337018 h 6115020"/>
                  <a:gd name="connsiteX10" fmla="*/ 8700445 w 8702549"/>
                  <a:gd name="connsiteY10" fmla="*/ 3223137 h 6115020"/>
                  <a:gd name="connsiteX11" fmla="*/ 8549616 w 8702549"/>
                  <a:gd name="connsiteY11" fmla="*/ 3949001 h 6115020"/>
                  <a:gd name="connsiteX12" fmla="*/ 8200824 w 8702549"/>
                  <a:gd name="connsiteY12" fmla="*/ 4976523 h 6115020"/>
                  <a:gd name="connsiteX13" fmla="*/ 7757764 w 8702549"/>
                  <a:gd name="connsiteY13" fmla="*/ 5419583 h 6115020"/>
                  <a:gd name="connsiteX14" fmla="*/ 6258903 w 8702549"/>
                  <a:gd name="connsiteY14" fmla="*/ 5947484 h 6115020"/>
                  <a:gd name="connsiteX15" fmla="*/ 5127686 w 8702549"/>
                  <a:gd name="connsiteY15" fmla="*/ 6098313 h 6115020"/>
                  <a:gd name="connsiteX16" fmla="*/ 3939909 w 8702549"/>
                  <a:gd name="connsiteY16" fmla="*/ 6074696 h 6115020"/>
                  <a:gd name="connsiteX17" fmla="*/ 2565878 w 8702549"/>
                  <a:gd name="connsiteY17" fmla="*/ 5773432 h 6115020"/>
                  <a:gd name="connsiteX18" fmla="*/ 1488940 w 8702549"/>
                  <a:gd name="connsiteY18" fmla="*/ 5212193 h 6115020"/>
                  <a:gd name="connsiteX19" fmla="*/ 876197 w 8702549"/>
                  <a:gd name="connsiteY19" fmla="*/ 5033084 h 6115020"/>
                  <a:gd name="connsiteX20" fmla="*/ 574540 w 8702549"/>
                  <a:gd name="connsiteY20" fmla="*/ 4693719 h 6115020"/>
                  <a:gd name="connsiteX21" fmla="*/ 263455 w 8702549"/>
                  <a:gd name="connsiteY21" fmla="*/ 3939574 h 6115020"/>
                  <a:gd name="connsiteX22" fmla="*/ 37212 w 8702549"/>
                  <a:gd name="connsiteY22" fmla="*/ 3062882 h 6115020"/>
                  <a:gd name="connsiteX23" fmla="*/ 27785 w 8702549"/>
                  <a:gd name="connsiteY23" fmla="*/ 2054214 h 6115020"/>
                  <a:gd name="connsiteX24" fmla="*/ 310589 w 8702549"/>
                  <a:gd name="connsiteY24" fmla="*/ 1102106 h 6115020"/>
                  <a:gd name="connsiteX25" fmla="*/ 706515 w 8702549"/>
                  <a:gd name="connsiteY25" fmla="*/ 583632 h 6115020"/>
                  <a:gd name="connsiteX26" fmla="*/ 1394672 w 8702549"/>
                  <a:gd name="connsiteY26" fmla="*/ 291401 h 6115020"/>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1488940 w 8702549"/>
                  <a:gd name="connsiteY18" fmla="*/ 5212193 h 6112014"/>
                  <a:gd name="connsiteX19" fmla="*/ 876197 w 8702549"/>
                  <a:gd name="connsiteY19" fmla="*/ 5033084 h 6112014"/>
                  <a:gd name="connsiteX20" fmla="*/ 574540 w 8702549"/>
                  <a:gd name="connsiteY20" fmla="*/ 4693719 h 6112014"/>
                  <a:gd name="connsiteX21" fmla="*/ 263455 w 8702549"/>
                  <a:gd name="connsiteY21" fmla="*/ 3939574 h 6112014"/>
                  <a:gd name="connsiteX22" fmla="*/ 37212 w 8702549"/>
                  <a:gd name="connsiteY22" fmla="*/ 3062882 h 6112014"/>
                  <a:gd name="connsiteX23" fmla="*/ 27785 w 8702549"/>
                  <a:gd name="connsiteY23" fmla="*/ 2054214 h 6112014"/>
                  <a:gd name="connsiteX24" fmla="*/ 310589 w 8702549"/>
                  <a:gd name="connsiteY24" fmla="*/ 1102106 h 6112014"/>
                  <a:gd name="connsiteX25" fmla="*/ 706515 w 8702549"/>
                  <a:gd name="connsiteY25" fmla="*/ 583632 h 6112014"/>
                  <a:gd name="connsiteX26" fmla="*/ 1394672 w 8702549"/>
                  <a:gd name="connsiteY26"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1469890 w 8702549"/>
                  <a:gd name="connsiteY18" fmla="*/ 5252674 h 6112014"/>
                  <a:gd name="connsiteX19" fmla="*/ 876197 w 8702549"/>
                  <a:gd name="connsiteY19" fmla="*/ 5033084 h 6112014"/>
                  <a:gd name="connsiteX20" fmla="*/ 574540 w 8702549"/>
                  <a:gd name="connsiteY20" fmla="*/ 4693719 h 6112014"/>
                  <a:gd name="connsiteX21" fmla="*/ 263455 w 8702549"/>
                  <a:gd name="connsiteY21" fmla="*/ 3939574 h 6112014"/>
                  <a:gd name="connsiteX22" fmla="*/ 37212 w 8702549"/>
                  <a:gd name="connsiteY22" fmla="*/ 3062882 h 6112014"/>
                  <a:gd name="connsiteX23" fmla="*/ 27785 w 8702549"/>
                  <a:gd name="connsiteY23" fmla="*/ 2054214 h 6112014"/>
                  <a:gd name="connsiteX24" fmla="*/ 310589 w 8702549"/>
                  <a:gd name="connsiteY24" fmla="*/ 1102106 h 6112014"/>
                  <a:gd name="connsiteX25" fmla="*/ 706515 w 8702549"/>
                  <a:gd name="connsiteY25" fmla="*/ 583632 h 6112014"/>
                  <a:gd name="connsiteX26" fmla="*/ 1394672 w 8702549"/>
                  <a:gd name="connsiteY26"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1469890 w 8702549"/>
                  <a:gd name="connsiteY18" fmla="*/ 5252674 h 6112014"/>
                  <a:gd name="connsiteX19" fmla="*/ 876197 w 8702549"/>
                  <a:gd name="connsiteY19" fmla="*/ 5033084 h 6112014"/>
                  <a:gd name="connsiteX20" fmla="*/ 574540 w 8702549"/>
                  <a:gd name="connsiteY20" fmla="*/ 4693719 h 6112014"/>
                  <a:gd name="connsiteX21" fmla="*/ 263455 w 8702549"/>
                  <a:gd name="connsiteY21" fmla="*/ 3939574 h 6112014"/>
                  <a:gd name="connsiteX22" fmla="*/ 37212 w 8702549"/>
                  <a:gd name="connsiteY22" fmla="*/ 3062882 h 6112014"/>
                  <a:gd name="connsiteX23" fmla="*/ 27785 w 8702549"/>
                  <a:gd name="connsiteY23" fmla="*/ 2054214 h 6112014"/>
                  <a:gd name="connsiteX24" fmla="*/ 310589 w 8702549"/>
                  <a:gd name="connsiteY24" fmla="*/ 1102106 h 6112014"/>
                  <a:gd name="connsiteX25" fmla="*/ 706515 w 8702549"/>
                  <a:gd name="connsiteY25" fmla="*/ 583632 h 6112014"/>
                  <a:gd name="connsiteX26" fmla="*/ 1394672 w 8702549"/>
                  <a:gd name="connsiteY26"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6684 w 8702549"/>
                  <a:gd name="connsiteY18" fmla="*/ 5547213 h 6112014"/>
                  <a:gd name="connsiteX19" fmla="*/ 1469890 w 8702549"/>
                  <a:gd name="connsiteY19" fmla="*/ 5252674 h 6112014"/>
                  <a:gd name="connsiteX20" fmla="*/ 876197 w 8702549"/>
                  <a:gd name="connsiteY20" fmla="*/ 5033084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76197 w 8702549"/>
                  <a:gd name="connsiteY20" fmla="*/ 5033084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76197 w 8702549"/>
                  <a:gd name="connsiteY20" fmla="*/ 5033084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76197 w 8702549"/>
                  <a:gd name="connsiteY20" fmla="*/ 5033084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76197 w 8702549"/>
                  <a:gd name="connsiteY20" fmla="*/ 5033084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76197 w 8702549"/>
                  <a:gd name="connsiteY20" fmla="*/ 5033084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83340 w 8702549"/>
                  <a:gd name="connsiteY20" fmla="*/ 5018797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83340 w 8702549"/>
                  <a:gd name="connsiteY20" fmla="*/ 5018797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83340 w 8702549"/>
                  <a:gd name="connsiteY20" fmla="*/ 5018797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2896 w 8704212"/>
                  <a:gd name="connsiteY0" fmla="*/ 244267 h 6112014"/>
                  <a:gd name="connsiteX1" fmla="*/ 3734182 w 8704212"/>
                  <a:gd name="connsiteY1" fmla="*/ 8597 h 6112014"/>
                  <a:gd name="connsiteX2" fmla="*/ 5082215 w 8704212"/>
                  <a:gd name="connsiteY2" fmla="*/ 65158 h 6112014"/>
                  <a:gd name="connsiteX3" fmla="*/ 5836359 w 8704212"/>
                  <a:gd name="connsiteY3" fmla="*/ 197133 h 6112014"/>
                  <a:gd name="connsiteX4" fmla="*/ 6578794 w 8704212"/>
                  <a:gd name="connsiteY4" fmla="*/ 314722 h 6112014"/>
                  <a:gd name="connsiteX5" fmla="*/ 7146685 w 8704212"/>
                  <a:gd name="connsiteY5" fmla="*/ 376242 h 6112014"/>
                  <a:gd name="connsiteX6" fmla="*/ 7749902 w 8704212"/>
                  <a:gd name="connsiteY6" fmla="*/ 668670 h 6112014"/>
                  <a:gd name="connsiteX7" fmla="*/ 8308956 w 8704212"/>
                  <a:gd name="connsiteY7" fmla="*/ 1104487 h 6112014"/>
                  <a:gd name="connsiteX8" fmla="*/ 8588987 w 8704212"/>
                  <a:gd name="connsiteY8" fmla="*/ 1724275 h 6112014"/>
                  <a:gd name="connsiteX9" fmla="*/ 8636218 w 8704212"/>
                  <a:gd name="connsiteY9" fmla="*/ 2337018 h 6112014"/>
                  <a:gd name="connsiteX10" fmla="*/ 8702108 w 8704212"/>
                  <a:gd name="connsiteY10" fmla="*/ 3223137 h 6112014"/>
                  <a:gd name="connsiteX11" fmla="*/ 8551279 w 8704212"/>
                  <a:gd name="connsiteY11" fmla="*/ 3949001 h 6112014"/>
                  <a:gd name="connsiteX12" fmla="*/ 8202487 w 8704212"/>
                  <a:gd name="connsiteY12" fmla="*/ 4976523 h 6112014"/>
                  <a:gd name="connsiteX13" fmla="*/ 7759427 w 8704212"/>
                  <a:gd name="connsiteY13" fmla="*/ 5419583 h 6112014"/>
                  <a:gd name="connsiteX14" fmla="*/ 6260566 w 8704212"/>
                  <a:gd name="connsiteY14" fmla="*/ 5947484 h 6112014"/>
                  <a:gd name="connsiteX15" fmla="*/ 5129349 w 8704212"/>
                  <a:gd name="connsiteY15" fmla="*/ 6098313 h 6112014"/>
                  <a:gd name="connsiteX16" fmla="*/ 3941572 w 8704212"/>
                  <a:gd name="connsiteY16" fmla="*/ 6074696 h 6112014"/>
                  <a:gd name="connsiteX17" fmla="*/ 2567541 w 8704212"/>
                  <a:gd name="connsiteY17" fmla="*/ 5773432 h 6112014"/>
                  <a:gd name="connsiteX18" fmla="*/ 2060728 w 8704212"/>
                  <a:gd name="connsiteY18" fmla="*/ 5537688 h 6112014"/>
                  <a:gd name="connsiteX19" fmla="*/ 1471553 w 8704212"/>
                  <a:gd name="connsiteY19" fmla="*/ 5252674 h 6112014"/>
                  <a:gd name="connsiteX20" fmla="*/ 885003 w 8704212"/>
                  <a:gd name="connsiteY20" fmla="*/ 5018797 h 6112014"/>
                  <a:gd name="connsiteX21" fmla="*/ 576203 w 8704212"/>
                  <a:gd name="connsiteY21" fmla="*/ 4693719 h 6112014"/>
                  <a:gd name="connsiteX22" fmla="*/ 296074 w 8704212"/>
                  <a:gd name="connsiteY22" fmla="*/ 3994342 h 6112014"/>
                  <a:gd name="connsiteX23" fmla="*/ 38875 w 8704212"/>
                  <a:gd name="connsiteY23" fmla="*/ 3062882 h 6112014"/>
                  <a:gd name="connsiteX24" fmla="*/ 29448 w 8704212"/>
                  <a:gd name="connsiteY24" fmla="*/ 2054214 h 6112014"/>
                  <a:gd name="connsiteX25" fmla="*/ 312252 w 8704212"/>
                  <a:gd name="connsiteY25" fmla="*/ 1102106 h 6112014"/>
                  <a:gd name="connsiteX26" fmla="*/ 708178 w 8704212"/>
                  <a:gd name="connsiteY26" fmla="*/ 583632 h 6112014"/>
                  <a:gd name="connsiteX27" fmla="*/ 1396335 w 8704212"/>
                  <a:gd name="connsiteY27" fmla="*/ 291401 h 6112014"/>
                  <a:gd name="connsiteX0" fmla="*/ 1452896 w 8704212"/>
                  <a:gd name="connsiteY0" fmla="*/ 244267 h 6112014"/>
                  <a:gd name="connsiteX1" fmla="*/ 3734182 w 8704212"/>
                  <a:gd name="connsiteY1" fmla="*/ 8597 h 6112014"/>
                  <a:gd name="connsiteX2" fmla="*/ 5082215 w 8704212"/>
                  <a:gd name="connsiteY2" fmla="*/ 65158 h 6112014"/>
                  <a:gd name="connsiteX3" fmla="*/ 5836359 w 8704212"/>
                  <a:gd name="connsiteY3" fmla="*/ 197133 h 6112014"/>
                  <a:gd name="connsiteX4" fmla="*/ 6578794 w 8704212"/>
                  <a:gd name="connsiteY4" fmla="*/ 314722 h 6112014"/>
                  <a:gd name="connsiteX5" fmla="*/ 7146685 w 8704212"/>
                  <a:gd name="connsiteY5" fmla="*/ 376242 h 6112014"/>
                  <a:gd name="connsiteX6" fmla="*/ 7749902 w 8704212"/>
                  <a:gd name="connsiteY6" fmla="*/ 668670 h 6112014"/>
                  <a:gd name="connsiteX7" fmla="*/ 8308956 w 8704212"/>
                  <a:gd name="connsiteY7" fmla="*/ 1104487 h 6112014"/>
                  <a:gd name="connsiteX8" fmla="*/ 8588987 w 8704212"/>
                  <a:gd name="connsiteY8" fmla="*/ 1724275 h 6112014"/>
                  <a:gd name="connsiteX9" fmla="*/ 8636218 w 8704212"/>
                  <a:gd name="connsiteY9" fmla="*/ 2337018 h 6112014"/>
                  <a:gd name="connsiteX10" fmla="*/ 8702108 w 8704212"/>
                  <a:gd name="connsiteY10" fmla="*/ 3223137 h 6112014"/>
                  <a:gd name="connsiteX11" fmla="*/ 8551279 w 8704212"/>
                  <a:gd name="connsiteY11" fmla="*/ 3949001 h 6112014"/>
                  <a:gd name="connsiteX12" fmla="*/ 8202487 w 8704212"/>
                  <a:gd name="connsiteY12" fmla="*/ 4976523 h 6112014"/>
                  <a:gd name="connsiteX13" fmla="*/ 7759427 w 8704212"/>
                  <a:gd name="connsiteY13" fmla="*/ 5419583 h 6112014"/>
                  <a:gd name="connsiteX14" fmla="*/ 6260566 w 8704212"/>
                  <a:gd name="connsiteY14" fmla="*/ 5947484 h 6112014"/>
                  <a:gd name="connsiteX15" fmla="*/ 5129349 w 8704212"/>
                  <a:gd name="connsiteY15" fmla="*/ 6098313 h 6112014"/>
                  <a:gd name="connsiteX16" fmla="*/ 3941572 w 8704212"/>
                  <a:gd name="connsiteY16" fmla="*/ 6074696 h 6112014"/>
                  <a:gd name="connsiteX17" fmla="*/ 2567541 w 8704212"/>
                  <a:gd name="connsiteY17" fmla="*/ 5773432 h 6112014"/>
                  <a:gd name="connsiteX18" fmla="*/ 2060728 w 8704212"/>
                  <a:gd name="connsiteY18" fmla="*/ 5537688 h 6112014"/>
                  <a:gd name="connsiteX19" fmla="*/ 1471553 w 8704212"/>
                  <a:gd name="connsiteY19" fmla="*/ 5252674 h 6112014"/>
                  <a:gd name="connsiteX20" fmla="*/ 885003 w 8704212"/>
                  <a:gd name="connsiteY20" fmla="*/ 5018797 h 6112014"/>
                  <a:gd name="connsiteX21" fmla="*/ 576203 w 8704212"/>
                  <a:gd name="connsiteY21" fmla="*/ 4693719 h 6112014"/>
                  <a:gd name="connsiteX22" fmla="*/ 296074 w 8704212"/>
                  <a:gd name="connsiteY22" fmla="*/ 3994342 h 6112014"/>
                  <a:gd name="connsiteX23" fmla="*/ 38875 w 8704212"/>
                  <a:gd name="connsiteY23" fmla="*/ 3062882 h 6112014"/>
                  <a:gd name="connsiteX24" fmla="*/ 29448 w 8704212"/>
                  <a:gd name="connsiteY24" fmla="*/ 2054214 h 6112014"/>
                  <a:gd name="connsiteX25" fmla="*/ 312252 w 8704212"/>
                  <a:gd name="connsiteY25" fmla="*/ 1102106 h 6112014"/>
                  <a:gd name="connsiteX26" fmla="*/ 708178 w 8704212"/>
                  <a:gd name="connsiteY26" fmla="*/ 583632 h 6112014"/>
                  <a:gd name="connsiteX27" fmla="*/ 1396335 w 8704212"/>
                  <a:gd name="connsiteY27" fmla="*/ 291401 h 6112014"/>
                  <a:gd name="connsiteX0" fmla="*/ 1443230 w 8694546"/>
                  <a:gd name="connsiteY0" fmla="*/ 244267 h 6112014"/>
                  <a:gd name="connsiteX1" fmla="*/ 3724516 w 8694546"/>
                  <a:gd name="connsiteY1" fmla="*/ 8597 h 6112014"/>
                  <a:gd name="connsiteX2" fmla="*/ 5072549 w 8694546"/>
                  <a:gd name="connsiteY2" fmla="*/ 65158 h 6112014"/>
                  <a:gd name="connsiteX3" fmla="*/ 5826693 w 8694546"/>
                  <a:gd name="connsiteY3" fmla="*/ 197133 h 6112014"/>
                  <a:gd name="connsiteX4" fmla="*/ 6569128 w 8694546"/>
                  <a:gd name="connsiteY4" fmla="*/ 314722 h 6112014"/>
                  <a:gd name="connsiteX5" fmla="*/ 7137019 w 8694546"/>
                  <a:gd name="connsiteY5" fmla="*/ 376242 h 6112014"/>
                  <a:gd name="connsiteX6" fmla="*/ 7740236 w 8694546"/>
                  <a:gd name="connsiteY6" fmla="*/ 668670 h 6112014"/>
                  <a:gd name="connsiteX7" fmla="*/ 8299290 w 8694546"/>
                  <a:gd name="connsiteY7" fmla="*/ 1104487 h 6112014"/>
                  <a:gd name="connsiteX8" fmla="*/ 8579321 w 8694546"/>
                  <a:gd name="connsiteY8" fmla="*/ 1724275 h 6112014"/>
                  <a:gd name="connsiteX9" fmla="*/ 8626552 w 8694546"/>
                  <a:gd name="connsiteY9" fmla="*/ 2337018 h 6112014"/>
                  <a:gd name="connsiteX10" fmla="*/ 8692442 w 8694546"/>
                  <a:gd name="connsiteY10" fmla="*/ 3223137 h 6112014"/>
                  <a:gd name="connsiteX11" fmla="*/ 8541613 w 8694546"/>
                  <a:gd name="connsiteY11" fmla="*/ 3949001 h 6112014"/>
                  <a:gd name="connsiteX12" fmla="*/ 8192821 w 8694546"/>
                  <a:gd name="connsiteY12" fmla="*/ 4976523 h 6112014"/>
                  <a:gd name="connsiteX13" fmla="*/ 7749761 w 8694546"/>
                  <a:gd name="connsiteY13" fmla="*/ 5419583 h 6112014"/>
                  <a:gd name="connsiteX14" fmla="*/ 6250900 w 8694546"/>
                  <a:gd name="connsiteY14" fmla="*/ 5947484 h 6112014"/>
                  <a:gd name="connsiteX15" fmla="*/ 5119683 w 8694546"/>
                  <a:gd name="connsiteY15" fmla="*/ 6098313 h 6112014"/>
                  <a:gd name="connsiteX16" fmla="*/ 3931906 w 8694546"/>
                  <a:gd name="connsiteY16" fmla="*/ 6074696 h 6112014"/>
                  <a:gd name="connsiteX17" fmla="*/ 2557875 w 8694546"/>
                  <a:gd name="connsiteY17" fmla="*/ 5773432 h 6112014"/>
                  <a:gd name="connsiteX18" fmla="*/ 2051062 w 8694546"/>
                  <a:gd name="connsiteY18" fmla="*/ 5537688 h 6112014"/>
                  <a:gd name="connsiteX19" fmla="*/ 1461887 w 8694546"/>
                  <a:gd name="connsiteY19" fmla="*/ 5252674 h 6112014"/>
                  <a:gd name="connsiteX20" fmla="*/ 875337 w 8694546"/>
                  <a:gd name="connsiteY20" fmla="*/ 5018797 h 6112014"/>
                  <a:gd name="connsiteX21" fmla="*/ 566537 w 8694546"/>
                  <a:gd name="connsiteY21" fmla="*/ 4693719 h 6112014"/>
                  <a:gd name="connsiteX22" fmla="*/ 286408 w 8694546"/>
                  <a:gd name="connsiteY22" fmla="*/ 3994342 h 6112014"/>
                  <a:gd name="connsiteX23" fmla="*/ 29209 w 8694546"/>
                  <a:gd name="connsiteY23" fmla="*/ 3062882 h 6112014"/>
                  <a:gd name="connsiteX24" fmla="*/ 36450 w 8694546"/>
                  <a:gd name="connsiteY24" fmla="*/ 2054214 h 6112014"/>
                  <a:gd name="connsiteX25" fmla="*/ 302586 w 8694546"/>
                  <a:gd name="connsiteY25" fmla="*/ 1102106 h 6112014"/>
                  <a:gd name="connsiteX26" fmla="*/ 698512 w 8694546"/>
                  <a:gd name="connsiteY26" fmla="*/ 583632 h 6112014"/>
                  <a:gd name="connsiteX27" fmla="*/ 1386669 w 8694546"/>
                  <a:gd name="connsiteY27" fmla="*/ 291401 h 6112014"/>
                  <a:gd name="connsiteX0" fmla="*/ 1444356 w 8695672"/>
                  <a:gd name="connsiteY0" fmla="*/ 244267 h 6112014"/>
                  <a:gd name="connsiteX1" fmla="*/ 3725642 w 8695672"/>
                  <a:gd name="connsiteY1" fmla="*/ 8597 h 6112014"/>
                  <a:gd name="connsiteX2" fmla="*/ 5073675 w 8695672"/>
                  <a:gd name="connsiteY2" fmla="*/ 65158 h 6112014"/>
                  <a:gd name="connsiteX3" fmla="*/ 5827819 w 8695672"/>
                  <a:gd name="connsiteY3" fmla="*/ 197133 h 6112014"/>
                  <a:gd name="connsiteX4" fmla="*/ 6570254 w 8695672"/>
                  <a:gd name="connsiteY4" fmla="*/ 314722 h 6112014"/>
                  <a:gd name="connsiteX5" fmla="*/ 7138145 w 8695672"/>
                  <a:gd name="connsiteY5" fmla="*/ 376242 h 6112014"/>
                  <a:gd name="connsiteX6" fmla="*/ 7741362 w 8695672"/>
                  <a:gd name="connsiteY6" fmla="*/ 668670 h 6112014"/>
                  <a:gd name="connsiteX7" fmla="*/ 8300416 w 8695672"/>
                  <a:gd name="connsiteY7" fmla="*/ 1104487 h 6112014"/>
                  <a:gd name="connsiteX8" fmla="*/ 8580447 w 8695672"/>
                  <a:gd name="connsiteY8" fmla="*/ 1724275 h 6112014"/>
                  <a:gd name="connsiteX9" fmla="*/ 8627678 w 8695672"/>
                  <a:gd name="connsiteY9" fmla="*/ 2337018 h 6112014"/>
                  <a:gd name="connsiteX10" fmla="*/ 8693568 w 8695672"/>
                  <a:gd name="connsiteY10" fmla="*/ 3223137 h 6112014"/>
                  <a:gd name="connsiteX11" fmla="*/ 8542739 w 8695672"/>
                  <a:gd name="connsiteY11" fmla="*/ 3949001 h 6112014"/>
                  <a:gd name="connsiteX12" fmla="*/ 8193947 w 8695672"/>
                  <a:gd name="connsiteY12" fmla="*/ 4976523 h 6112014"/>
                  <a:gd name="connsiteX13" fmla="*/ 7750887 w 8695672"/>
                  <a:gd name="connsiteY13" fmla="*/ 5419583 h 6112014"/>
                  <a:gd name="connsiteX14" fmla="*/ 6252026 w 8695672"/>
                  <a:gd name="connsiteY14" fmla="*/ 5947484 h 6112014"/>
                  <a:gd name="connsiteX15" fmla="*/ 5120809 w 8695672"/>
                  <a:gd name="connsiteY15" fmla="*/ 6098313 h 6112014"/>
                  <a:gd name="connsiteX16" fmla="*/ 3933032 w 8695672"/>
                  <a:gd name="connsiteY16" fmla="*/ 6074696 h 6112014"/>
                  <a:gd name="connsiteX17" fmla="*/ 2559001 w 8695672"/>
                  <a:gd name="connsiteY17" fmla="*/ 5773432 h 6112014"/>
                  <a:gd name="connsiteX18" fmla="*/ 2052188 w 8695672"/>
                  <a:gd name="connsiteY18" fmla="*/ 5537688 h 6112014"/>
                  <a:gd name="connsiteX19" fmla="*/ 1463013 w 8695672"/>
                  <a:gd name="connsiteY19" fmla="*/ 5252674 h 6112014"/>
                  <a:gd name="connsiteX20" fmla="*/ 876463 w 8695672"/>
                  <a:gd name="connsiteY20" fmla="*/ 5018797 h 6112014"/>
                  <a:gd name="connsiteX21" fmla="*/ 567663 w 8695672"/>
                  <a:gd name="connsiteY21" fmla="*/ 4693719 h 6112014"/>
                  <a:gd name="connsiteX22" fmla="*/ 287534 w 8695672"/>
                  <a:gd name="connsiteY22" fmla="*/ 3994342 h 6112014"/>
                  <a:gd name="connsiteX23" fmla="*/ 30335 w 8695672"/>
                  <a:gd name="connsiteY23" fmla="*/ 3062882 h 6112014"/>
                  <a:gd name="connsiteX24" fmla="*/ 37576 w 8695672"/>
                  <a:gd name="connsiteY24" fmla="*/ 2054214 h 6112014"/>
                  <a:gd name="connsiteX25" fmla="*/ 322762 w 8695672"/>
                  <a:gd name="connsiteY25" fmla="*/ 1109250 h 6112014"/>
                  <a:gd name="connsiteX26" fmla="*/ 699638 w 8695672"/>
                  <a:gd name="connsiteY26" fmla="*/ 583632 h 6112014"/>
                  <a:gd name="connsiteX27" fmla="*/ 1387795 w 8695672"/>
                  <a:gd name="connsiteY27" fmla="*/ 291401 h 6112014"/>
                  <a:gd name="connsiteX0" fmla="*/ 1444356 w 8695672"/>
                  <a:gd name="connsiteY0" fmla="*/ 244267 h 6112014"/>
                  <a:gd name="connsiteX1" fmla="*/ 3725642 w 8695672"/>
                  <a:gd name="connsiteY1" fmla="*/ 8597 h 6112014"/>
                  <a:gd name="connsiteX2" fmla="*/ 5073675 w 8695672"/>
                  <a:gd name="connsiteY2" fmla="*/ 65158 h 6112014"/>
                  <a:gd name="connsiteX3" fmla="*/ 5827819 w 8695672"/>
                  <a:gd name="connsiteY3" fmla="*/ 197133 h 6112014"/>
                  <a:gd name="connsiteX4" fmla="*/ 6570254 w 8695672"/>
                  <a:gd name="connsiteY4" fmla="*/ 314722 h 6112014"/>
                  <a:gd name="connsiteX5" fmla="*/ 7138145 w 8695672"/>
                  <a:gd name="connsiteY5" fmla="*/ 376242 h 6112014"/>
                  <a:gd name="connsiteX6" fmla="*/ 7741362 w 8695672"/>
                  <a:gd name="connsiteY6" fmla="*/ 668670 h 6112014"/>
                  <a:gd name="connsiteX7" fmla="*/ 8300416 w 8695672"/>
                  <a:gd name="connsiteY7" fmla="*/ 1104487 h 6112014"/>
                  <a:gd name="connsiteX8" fmla="*/ 8580447 w 8695672"/>
                  <a:gd name="connsiteY8" fmla="*/ 1724275 h 6112014"/>
                  <a:gd name="connsiteX9" fmla="*/ 8627678 w 8695672"/>
                  <a:gd name="connsiteY9" fmla="*/ 2337018 h 6112014"/>
                  <a:gd name="connsiteX10" fmla="*/ 8693568 w 8695672"/>
                  <a:gd name="connsiteY10" fmla="*/ 3223137 h 6112014"/>
                  <a:gd name="connsiteX11" fmla="*/ 8542739 w 8695672"/>
                  <a:gd name="connsiteY11" fmla="*/ 3949001 h 6112014"/>
                  <a:gd name="connsiteX12" fmla="*/ 8193947 w 8695672"/>
                  <a:gd name="connsiteY12" fmla="*/ 4976523 h 6112014"/>
                  <a:gd name="connsiteX13" fmla="*/ 7750887 w 8695672"/>
                  <a:gd name="connsiteY13" fmla="*/ 5419583 h 6112014"/>
                  <a:gd name="connsiteX14" fmla="*/ 6252026 w 8695672"/>
                  <a:gd name="connsiteY14" fmla="*/ 5947484 h 6112014"/>
                  <a:gd name="connsiteX15" fmla="*/ 5120809 w 8695672"/>
                  <a:gd name="connsiteY15" fmla="*/ 6098313 h 6112014"/>
                  <a:gd name="connsiteX16" fmla="*/ 3933032 w 8695672"/>
                  <a:gd name="connsiteY16" fmla="*/ 6074696 h 6112014"/>
                  <a:gd name="connsiteX17" fmla="*/ 2559001 w 8695672"/>
                  <a:gd name="connsiteY17" fmla="*/ 5773432 h 6112014"/>
                  <a:gd name="connsiteX18" fmla="*/ 2052188 w 8695672"/>
                  <a:gd name="connsiteY18" fmla="*/ 5537688 h 6112014"/>
                  <a:gd name="connsiteX19" fmla="*/ 1463013 w 8695672"/>
                  <a:gd name="connsiteY19" fmla="*/ 5252674 h 6112014"/>
                  <a:gd name="connsiteX20" fmla="*/ 876463 w 8695672"/>
                  <a:gd name="connsiteY20" fmla="*/ 5018797 h 6112014"/>
                  <a:gd name="connsiteX21" fmla="*/ 567663 w 8695672"/>
                  <a:gd name="connsiteY21" fmla="*/ 4693719 h 6112014"/>
                  <a:gd name="connsiteX22" fmla="*/ 287534 w 8695672"/>
                  <a:gd name="connsiteY22" fmla="*/ 3994342 h 6112014"/>
                  <a:gd name="connsiteX23" fmla="*/ 30335 w 8695672"/>
                  <a:gd name="connsiteY23" fmla="*/ 3062882 h 6112014"/>
                  <a:gd name="connsiteX24" fmla="*/ 37576 w 8695672"/>
                  <a:gd name="connsiteY24" fmla="*/ 2054214 h 6112014"/>
                  <a:gd name="connsiteX25" fmla="*/ 322762 w 8695672"/>
                  <a:gd name="connsiteY25" fmla="*/ 1109250 h 6112014"/>
                  <a:gd name="connsiteX26" fmla="*/ 702019 w 8695672"/>
                  <a:gd name="connsiteY26" fmla="*/ 593157 h 6112014"/>
                  <a:gd name="connsiteX27" fmla="*/ 1387795 w 8695672"/>
                  <a:gd name="connsiteY27" fmla="*/ 291401 h 6112014"/>
                  <a:gd name="connsiteX0" fmla="*/ 1444356 w 8695672"/>
                  <a:gd name="connsiteY0" fmla="*/ 244267 h 6112014"/>
                  <a:gd name="connsiteX1" fmla="*/ 3725642 w 8695672"/>
                  <a:gd name="connsiteY1" fmla="*/ 8597 h 6112014"/>
                  <a:gd name="connsiteX2" fmla="*/ 5073675 w 8695672"/>
                  <a:gd name="connsiteY2" fmla="*/ 65158 h 6112014"/>
                  <a:gd name="connsiteX3" fmla="*/ 5827819 w 8695672"/>
                  <a:gd name="connsiteY3" fmla="*/ 197133 h 6112014"/>
                  <a:gd name="connsiteX4" fmla="*/ 6570254 w 8695672"/>
                  <a:gd name="connsiteY4" fmla="*/ 314722 h 6112014"/>
                  <a:gd name="connsiteX5" fmla="*/ 7138145 w 8695672"/>
                  <a:gd name="connsiteY5" fmla="*/ 376242 h 6112014"/>
                  <a:gd name="connsiteX6" fmla="*/ 7741362 w 8695672"/>
                  <a:gd name="connsiteY6" fmla="*/ 668670 h 6112014"/>
                  <a:gd name="connsiteX7" fmla="*/ 8300416 w 8695672"/>
                  <a:gd name="connsiteY7" fmla="*/ 1104487 h 6112014"/>
                  <a:gd name="connsiteX8" fmla="*/ 8580447 w 8695672"/>
                  <a:gd name="connsiteY8" fmla="*/ 1724275 h 6112014"/>
                  <a:gd name="connsiteX9" fmla="*/ 8627678 w 8695672"/>
                  <a:gd name="connsiteY9" fmla="*/ 2337018 h 6112014"/>
                  <a:gd name="connsiteX10" fmla="*/ 8693568 w 8695672"/>
                  <a:gd name="connsiteY10" fmla="*/ 3223137 h 6112014"/>
                  <a:gd name="connsiteX11" fmla="*/ 8542739 w 8695672"/>
                  <a:gd name="connsiteY11" fmla="*/ 3949001 h 6112014"/>
                  <a:gd name="connsiteX12" fmla="*/ 8193947 w 8695672"/>
                  <a:gd name="connsiteY12" fmla="*/ 4976523 h 6112014"/>
                  <a:gd name="connsiteX13" fmla="*/ 7750887 w 8695672"/>
                  <a:gd name="connsiteY13" fmla="*/ 5419583 h 6112014"/>
                  <a:gd name="connsiteX14" fmla="*/ 6252026 w 8695672"/>
                  <a:gd name="connsiteY14" fmla="*/ 5947484 h 6112014"/>
                  <a:gd name="connsiteX15" fmla="*/ 5120809 w 8695672"/>
                  <a:gd name="connsiteY15" fmla="*/ 6098313 h 6112014"/>
                  <a:gd name="connsiteX16" fmla="*/ 3933032 w 8695672"/>
                  <a:gd name="connsiteY16" fmla="*/ 6074696 h 6112014"/>
                  <a:gd name="connsiteX17" fmla="*/ 2559001 w 8695672"/>
                  <a:gd name="connsiteY17" fmla="*/ 5773432 h 6112014"/>
                  <a:gd name="connsiteX18" fmla="*/ 2052188 w 8695672"/>
                  <a:gd name="connsiteY18" fmla="*/ 5537688 h 6112014"/>
                  <a:gd name="connsiteX19" fmla="*/ 1463013 w 8695672"/>
                  <a:gd name="connsiteY19" fmla="*/ 5252674 h 6112014"/>
                  <a:gd name="connsiteX20" fmla="*/ 876463 w 8695672"/>
                  <a:gd name="connsiteY20" fmla="*/ 5018797 h 6112014"/>
                  <a:gd name="connsiteX21" fmla="*/ 567663 w 8695672"/>
                  <a:gd name="connsiteY21" fmla="*/ 4693719 h 6112014"/>
                  <a:gd name="connsiteX22" fmla="*/ 287534 w 8695672"/>
                  <a:gd name="connsiteY22" fmla="*/ 3994342 h 6112014"/>
                  <a:gd name="connsiteX23" fmla="*/ 30335 w 8695672"/>
                  <a:gd name="connsiteY23" fmla="*/ 3062882 h 6112014"/>
                  <a:gd name="connsiteX24" fmla="*/ 37576 w 8695672"/>
                  <a:gd name="connsiteY24" fmla="*/ 2054214 h 6112014"/>
                  <a:gd name="connsiteX25" fmla="*/ 322762 w 8695672"/>
                  <a:gd name="connsiteY25" fmla="*/ 1109250 h 6112014"/>
                  <a:gd name="connsiteX26" fmla="*/ 702019 w 8695672"/>
                  <a:gd name="connsiteY26" fmla="*/ 593157 h 6112014"/>
                  <a:gd name="connsiteX27" fmla="*/ 1375889 w 8695672"/>
                  <a:gd name="connsiteY27" fmla="*/ 272351 h 6112014"/>
                  <a:gd name="connsiteX0" fmla="*/ 1482456 w 8695672"/>
                  <a:gd name="connsiteY0" fmla="*/ 244268 h 6112015"/>
                  <a:gd name="connsiteX1" fmla="*/ 3725642 w 8695672"/>
                  <a:gd name="connsiteY1" fmla="*/ 8598 h 6112015"/>
                  <a:gd name="connsiteX2" fmla="*/ 5073675 w 8695672"/>
                  <a:gd name="connsiteY2" fmla="*/ 65159 h 6112015"/>
                  <a:gd name="connsiteX3" fmla="*/ 5827819 w 8695672"/>
                  <a:gd name="connsiteY3" fmla="*/ 197134 h 6112015"/>
                  <a:gd name="connsiteX4" fmla="*/ 6570254 w 8695672"/>
                  <a:gd name="connsiteY4" fmla="*/ 314723 h 6112015"/>
                  <a:gd name="connsiteX5" fmla="*/ 7138145 w 8695672"/>
                  <a:gd name="connsiteY5" fmla="*/ 376243 h 6112015"/>
                  <a:gd name="connsiteX6" fmla="*/ 7741362 w 8695672"/>
                  <a:gd name="connsiteY6" fmla="*/ 668671 h 6112015"/>
                  <a:gd name="connsiteX7" fmla="*/ 8300416 w 8695672"/>
                  <a:gd name="connsiteY7" fmla="*/ 1104488 h 6112015"/>
                  <a:gd name="connsiteX8" fmla="*/ 8580447 w 8695672"/>
                  <a:gd name="connsiteY8" fmla="*/ 1724276 h 6112015"/>
                  <a:gd name="connsiteX9" fmla="*/ 8627678 w 8695672"/>
                  <a:gd name="connsiteY9" fmla="*/ 2337019 h 6112015"/>
                  <a:gd name="connsiteX10" fmla="*/ 8693568 w 8695672"/>
                  <a:gd name="connsiteY10" fmla="*/ 3223138 h 6112015"/>
                  <a:gd name="connsiteX11" fmla="*/ 8542739 w 8695672"/>
                  <a:gd name="connsiteY11" fmla="*/ 3949002 h 6112015"/>
                  <a:gd name="connsiteX12" fmla="*/ 8193947 w 8695672"/>
                  <a:gd name="connsiteY12" fmla="*/ 4976524 h 6112015"/>
                  <a:gd name="connsiteX13" fmla="*/ 7750887 w 8695672"/>
                  <a:gd name="connsiteY13" fmla="*/ 5419584 h 6112015"/>
                  <a:gd name="connsiteX14" fmla="*/ 6252026 w 8695672"/>
                  <a:gd name="connsiteY14" fmla="*/ 5947485 h 6112015"/>
                  <a:gd name="connsiteX15" fmla="*/ 5120809 w 8695672"/>
                  <a:gd name="connsiteY15" fmla="*/ 6098314 h 6112015"/>
                  <a:gd name="connsiteX16" fmla="*/ 3933032 w 8695672"/>
                  <a:gd name="connsiteY16" fmla="*/ 6074697 h 6112015"/>
                  <a:gd name="connsiteX17" fmla="*/ 2559001 w 8695672"/>
                  <a:gd name="connsiteY17" fmla="*/ 5773433 h 6112015"/>
                  <a:gd name="connsiteX18" fmla="*/ 2052188 w 8695672"/>
                  <a:gd name="connsiteY18" fmla="*/ 5537689 h 6112015"/>
                  <a:gd name="connsiteX19" fmla="*/ 1463013 w 8695672"/>
                  <a:gd name="connsiteY19" fmla="*/ 5252675 h 6112015"/>
                  <a:gd name="connsiteX20" fmla="*/ 876463 w 8695672"/>
                  <a:gd name="connsiteY20" fmla="*/ 5018798 h 6112015"/>
                  <a:gd name="connsiteX21" fmla="*/ 567663 w 8695672"/>
                  <a:gd name="connsiteY21" fmla="*/ 4693720 h 6112015"/>
                  <a:gd name="connsiteX22" fmla="*/ 287534 w 8695672"/>
                  <a:gd name="connsiteY22" fmla="*/ 3994343 h 6112015"/>
                  <a:gd name="connsiteX23" fmla="*/ 30335 w 8695672"/>
                  <a:gd name="connsiteY23" fmla="*/ 3062883 h 6112015"/>
                  <a:gd name="connsiteX24" fmla="*/ 37576 w 8695672"/>
                  <a:gd name="connsiteY24" fmla="*/ 2054215 h 6112015"/>
                  <a:gd name="connsiteX25" fmla="*/ 322762 w 8695672"/>
                  <a:gd name="connsiteY25" fmla="*/ 1109251 h 6112015"/>
                  <a:gd name="connsiteX26" fmla="*/ 702019 w 8695672"/>
                  <a:gd name="connsiteY26" fmla="*/ 593158 h 6112015"/>
                  <a:gd name="connsiteX27" fmla="*/ 1375889 w 8695672"/>
                  <a:gd name="connsiteY27" fmla="*/ 272352 h 6112015"/>
                  <a:gd name="connsiteX0" fmla="*/ 1482456 w 8695672"/>
                  <a:gd name="connsiteY0" fmla="*/ 244268 h 6112015"/>
                  <a:gd name="connsiteX1" fmla="*/ 3725642 w 8695672"/>
                  <a:gd name="connsiteY1" fmla="*/ 8598 h 6112015"/>
                  <a:gd name="connsiteX2" fmla="*/ 5073675 w 8695672"/>
                  <a:gd name="connsiteY2" fmla="*/ 65159 h 6112015"/>
                  <a:gd name="connsiteX3" fmla="*/ 5827819 w 8695672"/>
                  <a:gd name="connsiteY3" fmla="*/ 197134 h 6112015"/>
                  <a:gd name="connsiteX4" fmla="*/ 6570254 w 8695672"/>
                  <a:gd name="connsiteY4" fmla="*/ 314723 h 6112015"/>
                  <a:gd name="connsiteX5" fmla="*/ 7138145 w 8695672"/>
                  <a:gd name="connsiteY5" fmla="*/ 376243 h 6112015"/>
                  <a:gd name="connsiteX6" fmla="*/ 7741362 w 8695672"/>
                  <a:gd name="connsiteY6" fmla="*/ 668671 h 6112015"/>
                  <a:gd name="connsiteX7" fmla="*/ 8300416 w 8695672"/>
                  <a:gd name="connsiteY7" fmla="*/ 1104488 h 6112015"/>
                  <a:gd name="connsiteX8" fmla="*/ 8580447 w 8695672"/>
                  <a:gd name="connsiteY8" fmla="*/ 1724276 h 6112015"/>
                  <a:gd name="connsiteX9" fmla="*/ 8627678 w 8695672"/>
                  <a:gd name="connsiteY9" fmla="*/ 2337019 h 6112015"/>
                  <a:gd name="connsiteX10" fmla="*/ 8693568 w 8695672"/>
                  <a:gd name="connsiteY10" fmla="*/ 3223138 h 6112015"/>
                  <a:gd name="connsiteX11" fmla="*/ 8542739 w 8695672"/>
                  <a:gd name="connsiteY11" fmla="*/ 3949002 h 6112015"/>
                  <a:gd name="connsiteX12" fmla="*/ 8193947 w 8695672"/>
                  <a:gd name="connsiteY12" fmla="*/ 4976524 h 6112015"/>
                  <a:gd name="connsiteX13" fmla="*/ 7750887 w 8695672"/>
                  <a:gd name="connsiteY13" fmla="*/ 5419584 h 6112015"/>
                  <a:gd name="connsiteX14" fmla="*/ 6252026 w 8695672"/>
                  <a:gd name="connsiteY14" fmla="*/ 5947485 h 6112015"/>
                  <a:gd name="connsiteX15" fmla="*/ 5120809 w 8695672"/>
                  <a:gd name="connsiteY15" fmla="*/ 6098314 h 6112015"/>
                  <a:gd name="connsiteX16" fmla="*/ 3933032 w 8695672"/>
                  <a:gd name="connsiteY16" fmla="*/ 6074697 h 6112015"/>
                  <a:gd name="connsiteX17" fmla="*/ 2559001 w 8695672"/>
                  <a:gd name="connsiteY17" fmla="*/ 5773433 h 6112015"/>
                  <a:gd name="connsiteX18" fmla="*/ 2052188 w 8695672"/>
                  <a:gd name="connsiteY18" fmla="*/ 5537689 h 6112015"/>
                  <a:gd name="connsiteX19" fmla="*/ 1463013 w 8695672"/>
                  <a:gd name="connsiteY19" fmla="*/ 5252675 h 6112015"/>
                  <a:gd name="connsiteX20" fmla="*/ 876463 w 8695672"/>
                  <a:gd name="connsiteY20" fmla="*/ 5018798 h 6112015"/>
                  <a:gd name="connsiteX21" fmla="*/ 567663 w 8695672"/>
                  <a:gd name="connsiteY21" fmla="*/ 4693720 h 6112015"/>
                  <a:gd name="connsiteX22" fmla="*/ 287534 w 8695672"/>
                  <a:gd name="connsiteY22" fmla="*/ 3994343 h 6112015"/>
                  <a:gd name="connsiteX23" fmla="*/ 30335 w 8695672"/>
                  <a:gd name="connsiteY23" fmla="*/ 3062883 h 6112015"/>
                  <a:gd name="connsiteX24" fmla="*/ 37576 w 8695672"/>
                  <a:gd name="connsiteY24" fmla="*/ 2054215 h 6112015"/>
                  <a:gd name="connsiteX25" fmla="*/ 322762 w 8695672"/>
                  <a:gd name="connsiteY25" fmla="*/ 1109251 h 6112015"/>
                  <a:gd name="connsiteX26" fmla="*/ 702019 w 8695672"/>
                  <a:gd name="connsiteY26" fmla="*/ 593158 h 6112015"/>
                  <a:gd name="connsiteX27" fmla="*/ 1375889 w 8695672"/>
                  <a:gd name="connsiteY27" fmla="*/ 272352 h 611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95672" h="6112015">
                    <a:moveTo>
                      <a:pt x="1482456" y="244268"/>
                    </a:moveTo>
                    <a:cubicBezTo>
                      <a:pt x="2308750" y="117546"/>
                      <a:pt x="3127105" y="38450"/>
                      <a:pt x="3725642" y="8598"/>
                    </a:cubicBezTo>
                    <a:cubicBezTo>
                      <a:pt x="4324179" y="-21254"/>
                      <a:pt x="4723312" y="33736"/>
                      <a:pt x="5073675" y="65159"/>
                    </a:cubicBezTo>
                    <a:cubicBezTo>
                      <a:pt x="5424038" y="96582"/>
                      <a:pt x="5578389" y="155540"/>
                      <a:pt x="5827819" y="197134"/>
                    </a:cubicBezTo>
                    <a:cubicBezTo>
                      <a:pt x="6075297" y="236330"/>
                      <a:pt x="6354247" y="296779"/>
                      <a:pt x="6570254" y="314723"/>
                    </a:cubicBezTo>
                    <a:cubicBezTo>
                      <a:pt x="6786261" y="332667"/>
                      <a:pt x="6942960" y="317252"/>
                      <a:pt x="7138145" y="376243"/>
                    </a:cubicBezTo>
                    <a:cubicBezTo>
                      <a:pt x="7333330" y="435234"/>
                      <a:pt x="7547650" y="547297"/>
                      <a:pt x="7741362" y="668671"/>
                    </a:cubicBezTo>
                    <a:cubicBezTo>
                      <a:pt x="7935074" y="790045"/>
                      <a:pt x="8148662" y="928554"/>
                      <a:pt x="8300416" y="1104488"/>
                    </a:cubicBezTo>
                    <a:cubicBezTo>
                      <a:pt x="8452170" y="1280422"/>
                      <a:pt x="8525903" y="1518854"/>
                      <a:pt x="8580447" y="1724276"/>
                    </a:cubicBezTo>
                    <a:cubicBezTo>
                      <a:pt x="8634991" y="1929698"/>
                      <a:pt x="8608825" y="2087209"/>
                      <a:pt x="8627678" y="2337019"/>
                    </a:cubicBezTo>
                    <a:cubicBezTo>
                      <a:pt x="8646532" y="2586829"/>
                      <a:pt x="8707724" y="2954474"/>
                      <a:pt x="8693568" y="3223138"/>
                    </a:cubicBezTo>
                    <a:cubicBezTo>
                      <a:pt x="8679412" y="3491802"/>
                      <a:pt x="8633153" y="3656771"/>
                      <a:pt x="8542739" y="3949002"/>
                    </a:cubicBezTo>
                    <a:cubicBezTo>
                      <a:pt x="8452325" y="4241233"/>
                      <a:pt x="8287822" y="4714758"/>
                      <a:pt x="8193947" y="4976524"/>
                    </a:cubicBezTo>
                    <a:cubicBezTo>
                      <a:pt x="8100072" y="5238290"/>
                      <a:pt x="8050727" y="5222038"/>
                      <a:pt x="7750887" y="5419584"/>
                    </a:cubicBezTo>
                    <a:cubicBezTo>
                      <a:pt x="7451047" y="5617130"/>
                      <a:pt x="6690372" y="5853413"/>
                      <a:pt x="6252026" y="5947485"/>
                    </a:cubicBezTo>
                    <a:cubicBezTo>
                      <a:pt x="5813680" y="6041557"/>
                      <a:pt x="5507308" y="6077112"/>
                      <a:pt x="5120809" y="6098314"/>
                    </a:cubicBezTo>
                    <a:cubicBezTo>
                      <a:pt x="4734310" y="6119516"/>
                      <a:pt x="4360000" y="6119319"/>
                      <a:pt x="3933032" y="6074697"/>
                    </a:cubicBezTo>
                    <a:cubicBezTo>
                      <a:pt x="3506064" y="6030075"/>
                      <a:pt x="2860569" y="5879603"/>
                      <a:pt x="2559001" y="5773433"/>
                    </a:cubicBezTo>
                    <a:cubicBezTo>
                      <a:pt x="2257433" y="5667263"/>
                      <a:pt x="2282478" y="5657820"/>
                      <a:pt x="2052188" y="5537689"/>
                    </a:cubicBezTo>
                    <a:cubicBezTo>
                      <a:pt x="1881429" y="5429465"/>
                      <a:pt x="1658967" y="5339157"/>
                      <a:pt x="1463013" y="5252675"/>
                    </a:cubicBezTo>
                    <a:cubicBezTo>
                      <a:pt x="1267059" y="5166193"/>
                      <a:pt x="1037594" y="5107195"/>
                      <a:pt x="876463" y="5018798"/>
                    </a:cubicBezTo>
                    <a:cubicBezTo>
                      <a:pt x="715332" y="4930401"/>
                      <a:pt x="665818" y="4864462"/>
                      <a:pt x="567663" y="4693720"/>
                    </a:cubicBezTo>
                    <a:cubicBezTo>
                      <a:pt x="469508" y="4522978"/>
                      <a:pt x="391377" y="4266149"/>
                      <a:pt x="287534" y="3994343"/>
                    </a:cubicBezTo>
                    <a:cubicBezTo>
                      <a:pt x="183691" y="3722537"/>
                      <a:pt x="71995" y="3386238"/>
                      <a:pt x="30335" y="3062883"/>
                    </a:cubicBezTo>
                    <a:cubicBezTo>
                      <a:pt x="-11325" y="2739528"/>
                      <a:pt x="-11162" y="2379820"/>
                      <a:pt x="37576" y="2054215"/>
                    </a:cubicBezTo>
                    <a:cubicBezTo>
                      <a:pt x="86314" y="1728610"/>
                      <a:pt x="212022" y="1352760"/>
                      <a:pt x="322762" y="1109251"/>
                    </a:cubicBezTo>
                    <a:cubicBezTo>
                      <a:pt x="433502" y="865742"/>
                      <a:pt x="526498" y="732641"/>
                      <a:pt x="702019" y="593158"/>
                    </a:cubicBezTo>
                    <a:cubicBezTo>
                      <a:pt x="877540" y="453675"/>
                      <a:pt x="1193638" y="338340"/>
                      <a:pt x="1375889" y="272352"/>
                    </a:cubicBezTo>
                  </a:path>
                </a:pathLst>
              </a:cu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7219916" y="-119063"/>
                <a:ext cx="1271622" cy="1393125"/>
              </a:xfrm>
              <a:custGeom>
                <a:avLst/>
                <a:gdLst>
                  <a:gd name="connsiteX0" fmla="*/ 1271622 w 1274355"/>
                  <a:gd name="connsiteY0" fmla="*/ 3405 h 1396530"/>
                  <a:gd name="connsiteX1" fmla="*/ 738222 w 1274355"/>
                  <a:gd name="connsiteY1" fmla="*/ 710637 h 1396530"/>
                  <a:gd name="connsiteX2" fmla="*/ 552484 w 1274355"/>
                  <a:gd name="connsiteY2" fmla="*/ 951143 h 1396530"/>
                  <a:gd name="connsiteX3" fmla="*/ 421515 w 1274355"/>
                  <a:gd name="connsiteY3" fmla="*/ 1108306 h 1396530"/>
                  <a:gd name="connsiteX4" fmla="*/ 231015 w 1274355"/>
                  <a:gd name="connsiteY4" fmla="*/ 1148787 h 1396530"/>
                  <a:gd name="connsiteX5" fmla="*/ 34 w 1274355"/>
                  <a:gd name="connsiteY5" fmla="*/ 1136881 h 1396530"/>
                  <a:gd name="connsiteX6" fmla="*/ 247684 w 1274355"/>
                  <a:gd name="connsiteY6" fmla="*/ 1186887 h 1396530"/>
                  <a:gd name="connsiteX7" fmla="*/ 495334 w 1274355"/>
                  <a:gd name="connsiteY7" fmla="*/ 1320237 h 1396530"/>
                  <a:gd name="connsiteX8" fmla="*/ 645353 w 1274355"/>
                  <a:gd name="connsiteY8" fmla="*/ 1396437 h 1396530"/>
                  <a:gd name="connsiteX9" fmla="*/ 507240 w 1274355"/>
                  <a:gd name="connsiteY9" fmla="*/ 1305949 h 1396530"/>
                  <a:gd name="connsiteX10" fmla="*/ 464378 w 1274355"/>
                  <a:gd name="connsiteY10" fmla="*/ 1148787 h 1396530"/>
                  <a:gd name="connsiteX11" fmla="*/ 485809 w 1274355"/>
                  <a:gd name="connsiteY11" fmla="*/ 1034487 h 1396530"/>
                  <a:gd name="connsiteX12" fmla="*/ 1271622 w 1274355"/>
                  <a:gd name="connsiteY12" fmla="*/ 3405 h 1396530"/>
                  <a:gd name="connsiteX0" fmla="*/ 1271622 w 1274355"/>
                  <a:gd name="connsiteY0" fmla="*/ 3405 h 1396530"/>
                  <a:gd name="connsiteX1" fmla="*/ 738222 w 1274355"/>
                  <a:gd name="connsiteY1" fmla="*/ 710637 h 1396530"/>
                  <a:gd name="connsiteX2" fmla="*/ 552484 w 1274355"/>
                  <a:gd name="connsiteY2" fmla="*/ 951143 h 1396530"/>
                  <a:gd name="connsiteX3" fmla="*/ 421515 w 1274355"/>
                  <a:gd name="connsiteY3" fmla="*/ 1108306 h 1396530"/>
                  <a:gd name="connsiteX4" fmla="*/ 231015 w 1274355"/>
                  <a:gd name="connsiteY4" fmla="*/ 1148787 h 1396530"/>
                  <a:gd name="connsiteX5" fmla="*/ 34 w 1274355"/>
                  <a:gd name="connsiteY5" fmla="*/ 1136881 h 1396530"/>
                  <a:gd name="connsiteX6" fmla="*/ 247684 w 1274355"/>
                  <a:gd name="connsiteY6" fmla="*/ 1186887 h 1396530"/>
                  <a:gd name="connsiteX7" fmla="*/ 495334 w 1274355"/>
                  <a:gd name="connsiteY7" fmla="*/ 1320237 h 1396530"/>
                  <a:gd name="connsiteX8" fmla="*/ 645353 w 1274355"/>
                  <a:gd name="connsiteY8" fmla="*/ 1396437 h 1396530"/>
                  <a:gd name="connsiteX9" fmla="*/ 507240 w 1274355"/>
                  <a:gd name="connsiteY9" fmla="*/ 1305949 h 1396530"/>
                  <a:gd name="connsiteX10" fmla="*/ 464378 w 1274355"/>
                  <a:gd name="connsiteY10" fmla="*/ 1148787 h 1396530"/>
                  <a:gd name="connsiteX11" fmla="*/ 485809 w 1274355"/>
                  <a:gd name="connsiteY11" fmla="*/ 1034487 h 1396530"/>
                  <a:gd name="connsiteX12" fmla="*/ 1271622 w 1274355"/>
                  <a:gd name="connsiteY12" fmla="*/ 3405 h 1396530"/>
                  <a:gd name="connsiteX0" fmla="*/ 1271622 w 1274355"/>
                  <a:gd name="connsiteY0" fmla="*/ 3405 h 1396530"/>
                  <a:gd name="connsiteX1" fmla="*/ 738222 w 1274355"/>
                  <a:gd name="connsiteY1" fmla="*/ 710637 h 1396530"/>
                  <a:gd name="connsiteX2" fmla="*/ 552484 w 1274355"/>
                  <a:gd name="connsiteY2" fmla="*/ 951143 h 1396530"/>
                  <a:gd name="connsiteX3" fmla="*/ 421515 w 1274355"/>
                  <a:gd name="connsiteY3" fmla="*/ 1108306 h 1396530"/>
                  <a:gd name="connsiteX4" fmla="*/ 231015 w 1274355"/>
                  <a:gd name="connsiteY4" fmla="*/ 1148787 h 1396530"/>
                  <a:gd name="connsiteX5" fmla="*/ 34 w 1274355"/>
                  <a:gd name="connsiteY5" fmla="*/ 1136881 h 1396530"/>
                  <a:gd name="connsiteX6" fmla="*/ 247684 w 1274355"/>
                  <a:gd name="connsiteY6" fmla="*/ 1186887 h 1396530"/>
                  <a:gd name="connsiteX7" fmla="*/ 495334 w 1274355"/>
                  <a:gd name="connsiteY7" fmla="*/ 1320237 h 1396530"/>
                  <a:gd name="connsiteX8" fmla="*/ 645353 w 1274355"/>
                  <a:gd name="connsiteY8" fmla="*/ 1396437 h 1396530"/>
                  <a:gd name="connsiteX9" fmla="*/ 507240 w 1274355"/>
                  <a:gd name="connsiteY9" fmla="*/ 1305949 h 1396530"/>
                  <a:gd name="connsiteX10" fmla="*/ 464378 w 1274355"/>
                  <a:gd name="connsiteY10" fmla="*/ 1148787 h 1396530"/>
                  <a:gd name="connsiteX11" fmla="*/ 485809 w 1274355"/>
                  <a:gd name="connsiteY11" fmla="*/ 1034487 h 1396530"/>
                  <a:gd name="connsiteX12" fmla="*/ 1271622 w 1274355"/>
                  <a:gd name="connsiteY12" fmla="*/ 3405 h 1396530"/>
                  <a:gd name="connsiteX0" fmla="*/ 1271622 w 1274355"/>
                  <a:gd name="connsiteY0" fmla="*/ 3405 h 1396530"/>
                  <a:gd name="connsiteX1" fmla="*/ 738222 w 1274355"/>
                  <a:gd name="connsiteY1" fmla="*/ 710637 h 1396530"/>
                  <a:gd name="connsiteX2" fmla="*/ 552484 w 1274355"/>
                  <a:gd name="connsiteY2" fmla="*/ 951143 h 1396530"/>
                  <a:gd name="connsiteX3" fmla="*/ 421515 w 1274355"/>
                  <a:gd name="connsiteY3" fmla="*/ 1108306 h 1396530"/>
                  <a:gd name="connsiteX4" fmla="*/ 231015 w 1274355"/>
                  <a:gd name="connsiteY4" fmla="*/ 1148787 h 1396530"/>
                  <a:gd name="connsiteX5" fmla="*/ 34 w 1274355"/>
                  <a:gd name="connsiteY5" fmla="*/ 1136881 h 1396530"/>
                  <a:gd name="connsiteX6" fmla="*/ 247684 w 1274355"/>
                  <a:gd name="connsiteY6" fmla="*/ 1186887 h 1396530"/>
                  <a:gd name="connsiteX7" fmla="*/ 495334 w 1274355"/>
                  <a:gd name="connsiteY7" fmla="*/ 1320237 h 1396530"/>
                  <a:gd name="connsiteX8" fmla="*/ 645353 w 1274355"/>
                  <a:gd name="connsiteY8" fmla="*/ 1396437 h 1396530"/>
                  <a:gd name="connsiteX9" fmla="*/ 507240 w 1274355"/>
                  <a:gd name="connsiteY9" fmla="*/ 1305949 h 1396530"/>
                  <a:gd name="connsiteX10" fmla="*/ 464378 w 1274355"/>
                  <a:gd name="connsiteY10" fmla="*/ 1148787 h 1396530"/>
                  <a:gd name="connsiteX11" fmla="*/ 485809 w 1274355"/>
                  <a:gd name="connsiteY11" fmla="*/ 1034487 h 1396530"/>
                  <a:gd name="connsiteX12" fmla="*/ 1271622 w 1274355"/>
                  <a:gd name="connsiteY12" fmla="*/ 3405 h 1396530"/>
                  <a:gd name="connsiteX0" fmla="*/ 1271622 w 1274355"/>
                  <a:gd name="connsiteY0" fmla="*/ 3405 h 1396530"/>
                  <a:gd name="connsiteX1" fmla="*/ 738222 w 1274355"/>
                  <a:gd name="connsiteY1" fmla="*/ 710637 h 1396530"/>
                  <a:gd name="connsiteX2" fmla="*/ 552484 w 1274355"/>
                  <a:gd name="connsiteY2" fmla="*/ 951143 h 1396530"/>
                  <a:gd name="connsiteX3" fmla="*/ 421515 w 1274355"/>
                  <a:gd name="connsiteY3" fmla="*/ 1108306 h 1396530"/>
                  <a:gd name="connsiteX4" fmla="*/ 231015 w 1274355"/>
                  <a:gd name="connsiteY4" fmla="*/ 1148787 h 1396530"/>
                  <a:gd name="connsiteX5" fmla="*/ 34 w 1274355"/>
                  <a:gd name="connsiteY5" fmla="*/ 1136881 h 1396530"/>
                  <a:gd name="connsiteX6" fmla="*/ 247684 w 1274355"/>
                  <a:gd name="connsiteY6" fmla="*/ 1186887 h 1396530"/>
                  <a:gd name="connsiteX7" fmla="*/ 495334 w 1274355"/>
                  <a:gd name="connsiteY7" fmla="*/ 1320237 h 1396530"/>
                  <a:gd name="connsiteX8" fmla="*/ 645353 w 1274355"/>
                  <a:gd name="connsiteY8" fmla="*/ 1396437 h 1396530"/>
                  <a:gd name="connsiteX9" fmla="*/ 507240 w 1274355"/>
                  <a:gd name="connsiteY9" fmla="*/ 1305949 h 1396530"/>
                  <a:gd name="connsiteX10" fmla="*/ 464378 w 1274355"/>
                  <a:gd name="connsiteY10" fmla="*/ 1148787 h 1396530"/>
                  <a:gd name="connsiteX11" fmla="*/ 485809 w 1274355"/>
                  <a:gd name="connsiteY11" fmla="*/ 1034487 h 1396530"/>
                  <a:gd name="connsiteX12" fmla="*/ 1271622 w 1274355"/>
                  <a:gd name="connsiteY12" fmla="*/ 3405 h 1396530"/>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622" h="1393125">
                    <a:moveTo>
                      <a:pt x="1271622" y="0"/>
                    </a:moveTo>
                    <a:lnTo>
                      <a:pt x="738222" y="707232"/>
                    </a:lnTo>
                    <a:cubicBezTo>
                      <a:pt x="618366" y="865188"/>
                      <a:pt x="605268" y="876697"/>
                      <a:pt x="552484" y="947738"/>
                    </a:cubicBezTo>
                    <a:cubicBezTo>
                      <a:pt x="499700" y="1018779"/>
                      <a:pt x="475093" y="1071960"/>
                      <a:pt x="421515" y="1104901"/>
                    </a:cubicBezTo>
                    <a:cubicBezTo>
                      <a:pt x="367937" y="1137842"/>
                      <a:pt x="301262" y="1140620"/>
                      <a:pt x="231015" y="1145382"/>
                    </a:cubicBezTo>
                    <a:cubicBezTo>
                      <a:pt x="160768" y="1150145"/>
                      <a:pt x="-2744" y="1127126"/>
                      <a:pt x="34" y="1133476"/>
                    </a:cubicBezTo>
                    <a:cubicBezTo>
                      <a:pt x="2812" y="1139826"/>
                      <a:pt x="165134" y="1152923"/>
                      <a:pt x="247684" y="1183482"/>
                    </a:cubicBezTo>
                    <a:cubicBezTo>
                      <a:pt x="330234" y="1214041"/>
                      <a:pt x="429056" y="1281907"/>
                      <a:pt x="495334" y="1316832"/>
                    </a:cubicBezTo>
                    <a:cubicBezTo>
                      <a:pt x="561612" y="1351757"/>
                      <a:pt x="643369" y="1395413"/>
                      <a:pt x="645353" y="1393032"/>
                    </a:cubicBezTo>
                    <a:cubicBezTo>
                      <a:pt x="647337" y="1390651"/>
                      <a:pt x="537402" y="1343819"/>
                      <a:pt x="507240" y="1302544"/>
                    </a:cubicBezTo>
                    <a:cubicBezTo>
                      <a:pt x="477078" y="1261269"/>
                      <a:pt x="472713" y="1221583"/>
                      <a:pt x="464378" y="1145382"/>
                    </a:cubicBezTo>
                    <a:cubicBezTo>
                      <a:pt x="496525" y="1028701"/>
                      <a:pt x="467949" y="1116013"/>
                      <a:pt x="490572" y="1033463"/>
                    </a:cubicBezTo>
                    <a:cubicBezTo>
                      <a:pt x="517957" y="991395"/>
                      <a:pt x="1230347" y="54372"/>
                      <a:pt x="1271622" y="0"/>
                    </a:cubicBezTo>
                    <a:close/>
                  </a:path>
                </a:pathLst>
              </a:custGeom>
              <a:solidFill>
                <a:srgbClr val="CC66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724899" y="2140744"/>
                <a:ext cx="438171" cy="751417"/>
              </a:xfrm>
              <a:custGeom>
                <a:avLst/>
                <a:gdLst>
                  <a:gd name="connsiteX0" fmla="*/ 0 w 250031"/>
                  <a:gd name="connsiteY0" fmla="*/ 0 h 751417"/>
                  <a:gd name="connsiteX1" fmla="*/ 92869 w 250031"/>
                  <a:gd name="connsiteY1" fmla="*/ 361950 h 751417"/>
                  <a:gd name="connsiteX2" fmla="*/ 109538 w 250031"/>
                  <a:gd name="connsiteY2" fmla="*/ 750094 h 751417"/>
                  <a:gd name="connsiteX3" fmla="*/ 111919 w 250031"/>
                  <a:gd name="connsiteY3" fmla="*/ 483394 h 751417"/>
                  <a:gd name="connsiteX4" fmla="*/ 250031 w 250031"/>
                  <a:gd name="connsiteY4" fmla="*/ 333375 h 751417"/>
                  <a:gd name="connsiteX0" fmla="*/ 0 w 250031"/>
                  <a:gd name="connsiteY0" fmla="*/ 0 h 751417"/>
                  <a:gd name="connsiteX1" fmla="*/ 92869 w 250031"/>
                  <a:gd name="connsiteY1" fmla="*/ 361950 h 751417"/>
                  <a:gd name="connsiteX2" fmla="*/ 109538 w 250031"/>
                  <a:gd name="connsiteY2" fmla="*/ 750094 h 751417"/>
                  <a:gd name="connsiteX3" fmla="*/ 111919 w 250031"/>
                  <a:gd name="connsiteY3" fmla="*/ 483394 h 751417"/>
                  <a:gd name="connsiteX4" fmla="*/ 250031 w 250031"/>
                  <a:gd name="connsiteY4" fmla="*/ 333375 h 751417"/>
                  <a:gd name="connsiteX5" fmla="*/ 250031 w 250031"/>
                  <a:gd name="connsiteY5" fmla="*/ 333375 h 751417"/>
                  <a:gd name="connsiteX0" fmla="*/ 0 w 438150"/>
                  <a:gd name="connsiteY0" fmla="*/ 0 h 751417"/>
                  <a:gd name="connsiteX1" fmla="*/ 92869 w 438150"/>
                  <a:gd name="connsiteY1" fmla="*/ 361950 h 751417"/>
                  <a:gd name="connsiteX2" fmla="*/ 109538 w 438150"/>
                  <a:gd name="connsiteY2" fmla="*/ 750094 h 751417"/>
                  <a:gd name="connsiteX3" fmla="*/ 111919 w 438150"/>
                  <a:gd name="connsiteY3" fmla="*/ 483394 h 751417"/>
                  <a:gd name="connsiteX4" fmla="*/ 250031 w 438150"/>
                  <a:gd name="connsiteY4" fmla="*/ 333375 h 751417"/>
                  <a:gd name="connsiteX5" fmla="*/ 438150 w 438150"/>
                  <a:gd name="connsiteY5" fmla="*/ 326231 h 751417"/>
                  <a:gd name="connsiteX0" fmla="*/ 0 w 450789"/>
                  <a:gd name="connsiteY0" fmla="*/ 0 h 751417"/>
                  <a:gd name="connsiteX1" fmla="*/ 92869 w 450789"/>
                  <a:gd name="connsiteY1" fmla="*/ 361950 h 751417"/>
                  <a:gd name="connsiteX2" fmla="*/ 109538 w 450789"/>
                  <a:gd name="connsiteY2" fmla="*/ 750094 h 751417"/>
                  <a:gd name="connsiteX3" fmla="*/ 111919 w 450789"/>
                  <a:gd name="connsiteY3" fmla="*/ 483394 h 751417"/>
                  <a:gd name="connsiteX4" fmla="*/ 250031 w 450789"/>
                  <a:gd name="connsiteY4" fmla="*/ 333375 h 751417"/>
                  <a:gd name="connsiteX5" fmla="*/ 438150 w 450789"/>
                  <a:gd name="connsiteY5" fmla="*/ 326231 h 751417"/>
                  <a:gd name="connsiteX6" fmla="*/ 433387 w 450789"/>
                  <a:gd name="connsiteY6" fmla="*/ 319087 h 751417"/>
                  <a:gd name="connsiteX0" fmla="*/ 0 w 440344"/>
                  <a:gd name="connsiteY0" fmla="*/ 0 h 751417"/>
                  <a:gd name="connsiteX1" fmla="*/ 92869 w 440344"/>
                  <a:gd name="connsiteY1" fmla="*/ 361950 h 751417"/>
                  <a:gd name="connsiteX2" fmla="*/ 109538 w 440344"/>
                  <a:gd name="connsiteY2" fmla="*/ 750094 h 751417"/>
                  <a:gd name="connsiteX3" fmla="*/ 111919 w 440344"/>
                  <a:gd name="connsiteY3" fmla="*/ 483394 h 751417"/>
                  <a:gd name="connsiteX4" fmla="*/ 250031 w 440344"/>
                  <a:gd name="connsiteY4" fmla="*/ 333375 h 751417"/>
                  <a:gd name="connsiteX5" fmla="*/ 438150 w 440344"/>
                  <a:gd name="connsiteY5" fmla="*/ 326231 h 751417"/>
                  <a:gd name="connsiteX6" fmla="*/ 169068 w 440344"/>
                  <a:gd name="connsiteY6" fmla="*/ 323850 h 751417"/>
                  <a:gd name="connsiteX0" fmla="*/ 0 w 440344"/>
                  <a:gd name="connsiteY0" fmla="*/ 0 h 751417"/>
                  <a:gd name="connsiteX1" fmla="*/ 92869 w 440344"/>
                  <a:gd name="connsiteY1" fmla="*/ 361950 h 751417"/>
                  <a:gd name="connsiteX2" fmla="*/ 109538 w 440344"/>
                  <a:gd name="connsiteY2" fmla="*/ 750094 h 751417"/>
                  <a:gd name="connsiteX3" fmla="*/ 111919 w 440344"/>
                  <a:gd name="connsiteY3" fmla="*/ 483394 h 751417"/>
                  <a:gd name="connsiteX4" fmla="*/ 250031 w 440344"/>
                  <a:gd name="connsiteY4" fmla="*/ 333375 h 751417"/>
                  <a:gd name="connsiteX5" fmla="*/ 438150 w 440344"/>
                  <a:gd name="connsiteY5" fmla="*/ 326231 h 751417"/>
                  <a:gd name="connsiteX6" fmla="*/ 169068 w 440344"/>
                  <a:gd name="connsiteY6" fmla="*/ 323850 h 751417"/>
                  <a:gd name="connsiteX7" fmla="*/ 171449 w 440344"/>
                  <a:gd name="connsiteY7" fmla="*/ 321469 h 751417"/>
                  <a:gd name="connsiteX0" fmla="*/ 0 w 440344"/>
                  <a:gd name="connsiteY0" fmla="*/ 0 h 751417"/>
                  <a:gd name="connsiteX1" fmla="*/ 92869 w 440344"/>
                  <a:gd name="connsiteY1" fmla="*/ 361950 h 751417"/>
                  <a:gd name="connsiteX2" fmla="*/ 109538 w 440344"/>
                  <a:gd name="connsiteY2" fmla="*/ 750094 h 751417"/>
                  <a:gd name="connsiteX3" fmla="*/ 111919 w 440344"/>
                  <a:gd name="connsiteY3" fmla="*/ 483394 h 751417"/>
                  <a:gd name="connsiteX4" fmla="*/ 250031 w 440344"/>
                  <a:gd name="connsiteY4" fmla="*/ 333375 h 751417"/>
                  <a:gd name="connsiteX5" fmla="*/ 438150 w 440344"/>
                  <a:gd name="connsiteY5" fmla="*/ 326231 h 751417"/>
                  <a:gd name="connsiteX6" fmla="*/ 169068 w 440344"/>
                  <a:gd name="connsiteY6" fmla="*/ 323850 h 751417"/>
                  <a:gd name="connsiteX7" fmla="*/ 64293 w 440344"/>
                  <a:gd name="connsiteY7" fmla="*/ 169069 h 751417"/>
                  <a:gd name="connsiteX0" fmla="*/ 0 w 440344"/>
                  <a:gd name="connsiteY0" fmla="*/ 0 h 751417"/>
                  <a:gd name="connsiteX1" fmla="*/ 92869 w 440344"/>
                  <a:gd name="connsiteY1" fmla="*/ 361950 h 751417"/>
                  <a:gd name="connsiteX2" fmla="*/ 109538 w 440344"/>
                  <a:gd name="connsiteY2" fmla="*/ 750094 h 751417"/>
                  <a:gd name="connsiteX3" fmla="*/ 111919 w 440344"/>
                  <a:gd name="connsiteY3" fmla="*/ 483394 h 751417"/>
                  <a:gd name="connsiteX4" fmla="*/ 250031 w 440344"/>
                  <a:gd name="connsiteY4" fmla="*/ 333375 h 751417"/>
                  <a:gd name="connsiteX5" fmla="*/ 438150 w 440344"/>
                  <a:gd name="connsiteY5" fmla="*/ 326231 h 751417"/>
                  <a:gd name="connsiteX6" fmla="*/ 169068 w 440344"/>
                  <a:gd name="connsiteY6" fmla="*/ 323850 h 751417"/>
                  <a:gd name="connsiteX7" fmla="*/ 64293 w 440344"/>
                  <a:gd name="connsiteY7" fmla="*/ 169069 h 751417"/>
                  <a:gd name="connsiteX8" fmla="*/ 0 w 440344"/>
                  <a:gd name="connsiteY8" fmla="*/ 0 h 751417"/>
                  <a:gd name="connsiteX0" fmla="*/ 0 w 440221"/>
                  <a:gd name="connsiteY0" fmla="*/ 0 h 751417"/>
                  <a:gd name="connsiteX1" fmla="*/ 92869 w 440221"/>
                  <a:gd name="connsiteY1" fmla="*/ 361950 h 751417"/>
                  <a:gd name="connsiteX2" fmla="*/ 109538 w 440221"/>
                  <a:gd name="connsiteY2" fmla="*/ 750094 h 751417"/>
                  <a:gd name="connsiteX3" fmla="*/ 111919 w 440221"/>
                  <a:gd name="connsiteY3" fmla="*/ 483394 h 751417"/>
                  <a:gd name="connsiteX4" fmla="*/ 250031 w 440221"/>
                  <a:gd name="connsiteY4" fmla="*/ 333375 h 751417"/>
                  <a:gd name="connsiteX5" fmla="*/ 438150 w 440221"/>
                  <a:gd name="connsiteY5" fmla="*/ 326231 h 751417"/>
                  <a:gd name="connsiteX6" fmla="*/ 150018 w 440221"/>
                  <a:gd name="connsiteY6" fmla="*/ 311943 h 751417"/>
                  <a:gd name="connsiteX7" fmla="*/ 64293 w 440221"/>
                  <a:gd name="connsiteY7" fmla="*/ 169069 h 751417"/>
                  <a:gd name="connsiteX8" fmla="*/ 0 w 440221"/>
                  <a:gd name="connsiteY8" fmla="*/ 0 h 751417"/>
                  <a:gd name="connsiteX0" fmla="*/ 0 w 440221"/>
                  <a:gd name="connsiteY0" fmla="*/ 0 h 751417"/>
                  <a:gd name="connsiteX1" fmla="*/ 92869 w 440221"/>
                  <a:gd name="connsiteY1" fmla="*/ 361950 h 751417"/>
                  <a:gd name="connsiteX2" fmla="*/ 109538 w 440221"/>
                  <a:gd name="connsiteY2" fmla="*/ 750094 h 751417"/>
                  <a:gd name="connsiteX3" fmla="*/ 111919 w 440221"/>
                  <a:gd name="connsiteY3" fmla="*/ 483394 h 751417"/>
                  <a:gd name="connsiteX4" fmla="*/ 250031 w 440221"/>
                  <a:gd name="connsiteY4" fmla="*/ 333375 h 751417"/>
                  <a:gd name="connsiteX5" fmla="*/ 438150 w 440221"/>
                  <a:gd name="connsiteY5" fmla="*/ 326231 h 751417"/>
                  <a:gd name="connsiteX6" fmla="*/ 150018 w 440221"/>
                  <a:gd name="connsiteY6" fmla="*/ 311943 h 751417"/>
                  <a:gd name="connsiteX7" fmla="*/ 64293 w 440221"/>
                  <a:gd name="connsiteY7" fmla="*/ 169069 h 751417"/>
                  <a:gd name="connsiteX8" fmla="*/ 0 w 440221"/>
                  <a:gd name="connsiteY8" fmla="*/ 0 h 751417"/>
                  <a:gd name="connsiteX0" fmla="*/ 0 w 438172"/>
                  <a:gd name="connsiteY0" fmla="*/ 0 h 751417"/>
                  <a:gd name="connsiteX1" fmla="*/ 92869 w 438172"/>
                  <a:gd name="connsiteY1" fmla="*/ 361950 h 751417"/>
                  <a:gd name="connsiteX2" fmla="*/ 109538 w 438172"/>
                  <a:gd name="connsiteY2" fmla="*/ 750094 h 751417"/>
                  <a:gd name="connsiteX3" fmla="*/ 111919 w 438172"/>
                  <a:gd name="connsiteY3" fmla="*/ 483394 h 751417"/>
                  <a:gd name="connsiteX4" fmla="*/ 250031 w 438172"/>
                  <a:gd name="connsiteY4" fmla="*/ 333375 h 751417"/>
                  <a:gd name="connsiteX5" fmla="*/ 438150 w 438172"/>
                  <a:gd name="connsiteY5" fmla="*/ 326231 h 751417"/>
                  <a:gd name="connsiteX6" fmla="*/ 261938 w 438172"/>
                  <a:gd name="connsiteY6" fmla="*/ 314325 h 751417"/>
                  <a:gd name="connsiteX7" fmla="*/ 150018 w 438172"/>
                  <a:gd name="connsiteY7" fmla="*/ 311943 h 751417"/>
                  <a:gd name="connsiteX8" fmla="*/ 64293 w 438172"/>
                  <a:gd name="connsiteY8" fmla="*/ 169069 h 751417"/>
                  <a:gd name="connsiteX9" fmla="*/ 0 w 438172"/>
                  <a:gd name="connsiteY9" fmla="*/ 0 h 751417"/>
                  <a:gd name="connsiteX0" fmla="*/ 0 w 438171"/>
                  <a:gd name="connsiteY0" fmla="*/ 0 h 751417"/>
                  <a:gd name="connsiteX1" fmla="*/ 92869 w 438171"/>
                  <a:gd name="connsiteY1" fmla="*/ 361950 h 751417"/>
                  <a:gd name="connsiteX2" fmla="*/ 109538 w 438171"/>
                  <a:gd name="connsiteY2" fmla="*/ 750094 h 751417"/>
                  <a:gd name="connsiteX3" fmla="*/ 111919 w 438171"/>
                  <a:gd name="connsiteY3" fmla="*/ 483394 h 751417"/>
                  <a:gd name="connsiteX4" fmla="*/ 250031 w 438171"/>
                  <a:gd name="connsiteY4" fmla="*/ 333375 h 751417"/>
                  <a:gd name="connsiteX5" fmla="*/ 438150 w 438171"/>
                  <a:gd name="connsiteY5" fmla="*/ 326231 h 751417"/>
                  <a:gd name="connsiteX6" fmla="*/ 254794 w 438171"/>
                  <a:gd name="connsiteY6" fmla="*/ 338138 h 751417"/>
                  <a:gd name="connsiteX7" fmla="*/ 150018 w 438171"/>
                  <a:gd name="connsiteY7" fmla="*/ 311943 h 751417"/>
                  <a:gd name="connsiteX8" fmla="*/ 64293 w 438171"/>
                  <a:gd name="connsiteY8" fmla="*/ 169069 h 751417"/>
                  <a:gd name="connsiteX9" fmla="*/ 0 w 438171"/>
                  <a:gd name="connsiteY9" fmla="*/ 0 h 751417"/>
                  <a:gd name="connsiteX0" fmla="*/ 0 w 438171"/>
                  <a:gd name="connsiteY0" fmla="*/ 0 h 751417"/>
                  <a:gd name="connsiteX1" fmla="*/ 92869 w 438171"/>
                  <a:gd name="connsiteY1" fmla="*/ 361950 h 751417"/>
                  <a:gd name="connsiteX2" fmla="*/ 109538 w 438171"/>
                  <a:gd name="connsiteY2" fmla="*/ 750094 h 751417"/>
                  <a:gd name="connsiteX3" fmla="*/ 111919 w 438171"/>
                  <a:gd name="connsiteY3" fmla="*/ 483394 h 751417"/>
                  <a:gd name="connsiteX4" fmla="*/ 250031 w 438171"/>
                  <a:gd name="connsiteY4" fmla="*/ 333375 h 751417"/>
                  <a:gd name="connsiteX5" fmla="*/ 438150 w 438171"/>
                  <a:gd name="connsiteY5" fmla="*/ 326231 h 751417"/>
                  <a:gd name="connsiteX6" fmla="*/ 254794 w 438171"/>
                  <a:gd name="connsiteY6" fmla="*/ 338138 h 751417"/>
                  <a:gd name="connsiteX7" fmla="*/ 150018 w 438171"/>
                  <a:gd name="connsiteY7" fmla="*/ 311943 h 751417"/>
                  <a:gd name="connsiteX8" fmla="*/ 64293 w 438171"/>
                  <a:gd name="connsiteY8" fmla="*/ 169069 h 751417"/>
                  <a:gd name="connsiteX9" fmla="*/ 0 w 438171"/>
                  <a:gd name="connsiteY9" fmla="*/ 0 h 751417"/>
                  <a:gd name="connsiteX0" fmla="*/ 0 w 438171"/>
                  <a:gd name="connsiteY0" fmla="*/ 0 h 751417"/>
                  <a:gd name="connsiteX1" fmla="*/ 85725 w 438171"/>
                  <a:gd name="connsiteY1" fmla="*/ 361950 h 751417"/>
                  <a:gd name="connsiteX2" fmla="*/ 109538 w 438171"/>
                  <a:gd name="connsiteY2" fmla="*/ 750094 h 751417"/>
                  <a:gd name="connsiteX3" fmla="*/ 111919 w 438171"/>
                  <a:gd name="connsiteY3" fmla="*/ 483394 h 751417"/>
                  <a:gd name="connsiteX4" fmla="*/ 250031 w 438171"/>
                  <a:gd name="connsiteY4" fmla="*/ 333375 h 751417"/>
                  <a:gd name="connsiteX5" fmla="*/ 438150 w 438171"/>
                  <a:gd name="connsiteY5" fmla="*/ 326231 h 751417"/>
                  <a:gd name="connsiteX6" fmla="*/ 254794 w 438171"/>
                  <a:gd name="connsiteY6" fmla="*/ 338138 h 751417"/>
                  <a:gd name="connsiteX7" fmla="*/ 150018 w 438171"/>
                  <a:gd name="connsiteY7" fmla="*/ 311943 h 751417"/>
                  <a:gd name="connsiteX8" fmla="*/ 64293 w 438171"/>
                  <a:gd name="connsiteY8" fmla="*/ 169069 h 751417"/>
                  <a:gd name="connsiteX9" fmla="*/ 0 w 438171"/>
                  <a:gd name="connsiteY9" fmla="*/ 0 h 7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171" h="751417">
                    <a:moveTo>
                      <a:pt x="0" y="0"/>
                    </a:moveTo>
                    <a:cubicBezTo>
                      <a:pt x="37306" y="118467"/>
                      <a:pt x="67469" y="236934"/>
                      <a:pt x="85725" y="361950"/>
                    </a:cubicBezTo>
                    <a:cubicBezTo>
                      <a:pt x="103981" y="486966"/>
                      <a:pt x="105172" y="729853"/>
                      <a:pt x="109538" y="750094"/>
                    </a:cubicBezTo>
                    <a:cubicBezTo>
                      <a:pt x="113904" y="770335"/>
                      <a:pt x="88504" y="552847"/>
                      <a:pt x="111919" y="483394"/>
                    </a:cubicBezTo>
                    <a:cubicBezTo>
                      <a:pt x="135334" y="413941"/>
                      <a:pt x="185738" y="361553"/>
                      <a:pt x="250031" y="333375"/>
                    </a:cubicBezTo>
                    <a:lnTo>
                      <a:pt x="438150" y="326231"/>
                    </a:lnTo>
                    <a:cubicBezTo>
                      <a:pt x="440134" y="323056"/>
                      <a:pt x="302816" y="335756"/>
                      <a:pt x="254794" y="338138"/>
                    </a:cubicBezTo>
                    <a:cubicBezTo>
                      <a:pt x="206772" y="335757"/>
                      <a:pt x="182959" y="336152"/>
                      <a:pt x="150018" y="311943"/>
                    </a:cubicBezTo>
                    <a:cubicBezTo>
                      <a:pt x="100806" y="292099"/>
                      <a:pt x="63797" y="169565"/>
                      <a:pt x="64293" y="169069"/>
                    </a:cubicBezTo>
                    <a:lnTo>
                      <a:pt x="0" y="0"/>
                    </a:lnTo>
                    <a:close/>
                  </a:path>
                </a:pathLst>
              </a:custGeom>
              <a:solidFill>
                <a:srgbClr val="CC66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8002835" y="5588970"/>
                <a:ext cx="1197609" cy="758146"/>
              </a:xfrm>
              <a:custGeom>
                <a:avLst/>
                <a:gdLst>
                  <a:gd name="connsiteX0" fmla="*/ 1193710 w 1195386"/>
                  <a:gd name="connsiteY0" fmla="*/ 757227 h 758437"/>
                  <a:gd name="connsiteX1" fmla="*/ 638879 w 1195386"/>
                  <a:gd name="connsiteY1" fmla="*/ 445284 h 758437"/>
                  <a:gd name="connsiteX2" fmla="*/ 438854 w 1195386"/>
                  <a:gd name="connsiteY2" fmla="*/ 314315 h 758437"/>
                  <a:gd name="connsiteX3" fmla="*/ 405516 w 1195386"/>
                  <a:gd name="connsiteY3" fmla="*/ 135721 h 758437"/>
                  <a:gd name="connsiteX4" fmla="*/ 422185 w 1195386"/>
                  <a:gd name="connsiteY4" fmla="*/ 2371 h 758437"/>
                  <a:gd name="connsiteX5" fmla="*/ 312647 w 1195386"/>
                  <a:gd name="connsiteY5" fmla="*/ 250021 h 758437"/>
                  <a:gd name="connsiteX6" fmla="*/ 704 w 1195386"/>
                  <a:gd name="connsiteY6" fmla="*/ 469096 h 758437"/>
                  <a:gd name="connsiteX7" fmla="*/ 234066 w 1195386"/>
                  <a:gd name="connsiteY7" fmla="*/ 335746 h 758437"/>
                  <a:gd name="connsiteX8" fmla="*/ 441235 w 1195386"/>
                  <a:gd name="connsiteY8" fmla="*/ 319077 h 758437"/>
                  <a:gd name="connsiteX9" fmla="*/ 1193710 w 1195386"/>
                  <a:gd name="connsiteY9" fmla="*/ 757227 h 758437"/>
                  <a:gd name="connsiteX0" fmla="*/ 1193710 w 1195386"/>
                  <a:gd name="connsiteY0" fmla="*/ 757227 h 758437"/>
                  <a:gd name="connsiteX1" fmla="*/ 638879 w 1195386"/>
                  <a:gd name="connsiteY1" fmla="*/ 445284 h 758437"/>
                  <a:gd name="connsiteX2" fmla="*/ 438854 w 1195386"/>
                  <a:gd name="connsiteY2" fmla="*/ 314315 h 758437"/>
                  <a:gd name="connsiteX3" fmla="*/ 405516 w 1195386"/>
                  <a:gd name="connsiteY3" fmla="*/ 135721 h 758437"/>
                  <a:gd name="connsiteX4" fmla="*/ 422185 w 1195386"/>
                  <a:gd name="connsiteY4" fmla="*/ 2371 h 758437"/>
                  <a:gd name="connsiteX5" fmla="*/ 312647 w 1195386"/>
                  <a:gd name="connsiteY5" fmla="*/ 250021 h 758437"/>
                  <a:gd name="connsiteX6" fmla="*/ 704 w 1195386"/>
                  <a:gd name="connsiteY6" fmla="*/ 469096 h 758437"/>
                  <a:gd name="connsiteX7" fmla="*/ 234066 w 1195386"/>
                  <a:gd name="connsiteY7" fmla="*/ 347652 h 758437"/>
                  <a:gd name="connsiteX8" fmla="*/ 441235 w 1195386"/>
                  <a:gd name="connsiteY8" fmla="*/ 319077 h 758437"/>
                  <a:gd name="connsiteX9" fmla="*/ 1193710 w 1195386"/>
                  <a:gd name="connsiteY9" fmla="*/ 757227 h 758437"/>
                  <a:gd name="connsiteX0" fmla="*/ 1193710 w 1195386"/>
                  <a:gd name="connsiteY0" fmla="*/ 757227 h 758437"/>
                  <a:gd name="connsiteX1" fmla="*/ 638879 w 1195386"/>
                  <a:gd name="connsiteY1" fmla="*/ 445284 h 758437"/>
                  <a:gd name="connsiteX2" fmla="*/ 438854 w 1195386"/>
                  <a:gd name="connsiteY2" fmla="*/ 314315 h 758437"/>
                  <a:gd name="connsiteX3" fmla="*/ 405516 w 1195386"/>
                  <a:gd name="connsiteY3" fmla="*/ 135721 h 758437"/>
                  <a:gd name="connsiteX4" fmla="*/ 422185 w 1195386"/>
                  <a:gd name="connsiteY4" fmla="*/ 2371 h 758437"/>
                  <a:gd name="connsiteX5" fmla="*/ 312647 w 1195386"/>
                  <a:gd name="connsiteY5" fmla="*/ 250021 h 758437"/>
                  <a:gd name="connsiteX6" fmla="*/ 704 w 1195386"/>
                  <a:gd name="connsiteY6" fmla="*/ 469096 h 758437"/>
                  <a:gd name="connsiteX7" fmla="*/ 234066 w 1195386"/>
                  <a:gd name="connsiteY7" fmla="*/ 347652 h 758437"/>
                  <a:gd name="connsiteX8" fmla="*/ 441235 w 1195386"/>
                  <a:gd name="connsiteY8" fmla="*/ 319077 h 758437"/>
                  <a:gd name="connsiteX9" fmla="*/ 1193710 w 1195386"/>
                  <a:gd name="connsiteY9" fmla="*/ 757227 h 758437"/>
                  <a:gd name="connsiteX0" fmla="*/ 1193710 w 1195386"/>
                  <a:gd name="connsiteY0" fmla="*/ 757227 h 758437"/>
                  <a:gd name="connsiteX1" fmla="*/ 638879 w 1195386"/>
                  <a:gd name="connsiteY1" fmla="*/ 445284 h 758437"/>
                  <a:gd name="connsiteX2" fmla="*/ 438854 w 1195386"/>
                  <a:gd name="connsiteY2" fmla="*/ 314315 h 758437"/>
                  <a:gd name="connsiteX3" fmla="*/ 405516 w 1195386"/>
                  <a:gd name="connsiteY3" fmla="*/ 135721 h 758437"/>
                  <a:gd name="connsiteX4" fmla="*/ 422185 w 1195386"/>
                  <a:gd name="connsiteY4" fmla="*/ 2371 h 758437"/>
                  <a:gd name="connsiteX5" fmla="*/ 312647 w 1195386"/>
                  <a:gd name="connsiteY5" fmla="*/ 250021 h 758437"/>
                  <a:gd name="connsiteX6" fmla="*/ 704 w 1195386"/>
                  <a:gd name="connsiteY6" fmla="*/ 469096 h 758437"/>
                  <a:gd name="connsiteX7" fmla="*/ 234066 w 1195386"/>
                  <a:gd name="connsiteY7" fmla="*/ 347652 h 758437"/>
                  <a:gd name="connsiteX8" fmla="*/ 441235 w 1195386"/>
                  <a:gd name="connsiteY8" fmla="*/ 319077 h 758437"/>
                  <a:gd name="connsiteX9" fmla="*/ 1193710 w 1195386"/>
                  <a:gd name="connsiteY9" fmla="*/ 757227 h 758437"/>
                  <a:gd name="connsiteX0" fmla="*/ 1193710 w 1195386"/>
                  <a:gd name="connsiteY0" fmla="*/ 757227 h 758437"/>
                  <a:gd name="connsiteX1" fmla="*/ 638879 w 1195386"/>
                  <a:gd name="connsiteY1" fmla="*/ 445284 h 758437"/>
                  <a:gd name="connsiteX2" fmla="*/ 438854 w 1195386"/>
                  <a:gd name="connsiteY2" fmla="*/ 314315 h 758437"/>
                  <a:gd name="connsiteX3" fmla="*/ 405516 w 1195386"/>
                  <a:gd name="connsiteY3" fmla="*/ 135721 h 758437"/>
                  <a:gd name="connsiteX4" fmla="*/ 422185 w 1195386"/>
                  <a:gd name="connsiteY4" fmla="*/ 2371 h 758437"/>
                  <a:gd name="connsiteX5" fmla="*/ 312647 w 1195386"/>
                  <a:gd name="connsiteY5" fmla="*/ 250021 h 758437"/>
                  <a:gd name="connsiteX6" fmla="*/ 704 w 1195386"/>
                  <a:gd name="connsiteY6" fmla="*/ 469096 h 758437"/>
                  <a:gd name="connsiteX7" fmla="*/ 234066 w 1195386"/>
                  <a:gd name="connsiteY7" fmla="*/ 347652 h 758437"/>
                  <a:gd name="connsiteX8" fmla="*/ 441235 w 1195386"/>
                  <a:gd name="connsiteY8" fmla="*/ 319077 h 758437"/>
                  <a:gd name="connsiteX9" fmla="*/ 1193710 w 1195386"/>
                  <a:gd name="connsiteY9" fmla="*/ 757227 h 758437"/>
                  <a:gd name="connsiteX0" fmla="*/ 1193710 w 1195386"/>
                  <a:gd name="connsiteY0" fmla="*/ 757227 h 758312"/>
                  <a:gd name="connsiteX1" fmla="*/ 638879 w 1195386"/>
                  <a:gd name="connsiteY1" fmla="*/ 445284 h 758312"/>
                  <a:gd name="connsiteX2" fmla="*/ 438854 w 1195386"/>
                  <a:gd name="connsiteY2" fmla="*/ 314315 h 758312"/>
                  <a:gd name="connsiteX3" fmla="*/ 405516 w 1195386"/>
                  <a:gd name="connsiteY3" fmla="*/ 135721 h 758312"/>
                  <a:gd name="connsiteX4" fmla="*/ 422185 w 1195386"/>
                  <a:gd name="connsiteY4" fmla="*/ 2371 h 758312"/>
                  <a:gd name="connsiteX5" fmla="*/ 312647 w 1195386"/>
                  <a:gd name="connsiteY5" fmla="*/ 250021 h 758312"/>
                  <a:gd name="connsiteX6" fmla="*/ 704 w 1195386"/>
                  <a:gd name="connsiteY6" fmla="*/ 469096 h 758312"/>
                  <a:gd name="connsiteX7" fmla="*/ 234066 w 1195386"/>
                  <a:gd name="connsiteY7" fmla="*/ 347652 h 758312"/>
                  <a:gd name="connsiteX8" fmla="*/ 441235 w 1195386"/>
                  <a:gd name="connsiteY8" fmla="*/ 326220 h 758312"/>
                  <a:gd name="connsiteX9" fmla="*/ 1193710 w 1195386"/>
                  <a:gd name="connsiteY9" fmla="*/ 757227 h 758312"/>
                  <a:gd name="connsiteX0" fmla="*/ 1193710 w 1195386"/>
                  <a:gd name="connsiteY0" fmla="*/ 757227 h 758312"/>
                  <a:gd name="connsiteX1" fmla="*/ 638879 w 1195386"/>
                  <a:gd name="connsiteY1" fmla="*/ 445284 h 758312"/>
                  <a:gd name="connsiteX2" fmla="*/ 438854 w 1195386"/>
                  <a:gd name="connsiteY2" fmla="*/ 314315 h 758312"/>
                  <a:gd name="connsiteX3" fmla="*/ 405516 w 1195386"/>
                  <a:gd name="connsiteY3" fmla="*/ 135721 h 758312"/>
                  <a:gd name="connsiteX4" fmla="*/ 422185 w 1195386"/>
                  <a:gd name="connsiteY4" fmla="*/ 2371 h 758312"/>
                  <a:gd name="connsiteX5" fmla="*/ 312647 w 1195386"/>
                  <a:gd name="connsiteY5" fmla="*/ 250021 h 758312"/>
                  <a:gd name="connsiteX6" fmla="*/ 704 w 1195386"/>
                  <a:gd name="connsiteY6" fmla="*/ 469096 h 758312"/>
                  <a:gd name="connsiteX7" fmla="*/ 234066 w 1195386"/>
                  <a:gd name="connsiteY7" fmla="*/ 347652 h 758312"/>
                  <a:gd name="connsiteX8" fmla="*/ 441235 w 1195386"/>
                  <a:gd name="connsiteY8" fmla="*/ 326220 h 758312"/>
                  <a:gd name="connsiteX9" fmla="*/ 1193710 w 1195386"/>
                  <a:gd name="connsiteY9" fmla="*/ 757227 h 758312"/>
                  <a:gd name="connsiteX0" fmla="*/ 1193710 w 1195386"/>
                  <a:gd name="connsiteY0" fmla="*/ 757753 h 758838"/>
                  <a:gd name="connsiteX1" fmla="*/ 638879 w 1195386"/>
                  <a:gd name="connsiteY1" fmla="*/ 445810 h 758838"/>
                  <a:gd name="connsiteX2" fmla="*/ 438854 w 1195386"/>
                  <a:gd name="connsiteY2" fmla="*/ 314841 h 758838"/>
                  <a:gd name="connsiteX3" fmla="*/ 405516 w 1195386"/>
                  <a:gd name="connsiteY3" fmla="*/ 136247 h 758838"/>
                  <a:gd name="connsiteX4" fmla="*/ 422185 w 1195386"/>
                  <a:gd name="connsiteY4" fmla="*/ 2897 h 758838"/>
                  <a:gd name="connsiteX5" fmla="*/ 312647 w 1195386"/>
                  <a:gd name="connsiteY5" fmla="*/ 250547 h 758838"/>
                  <a:gd name="connsiteX6" fmla="*/ 704 w 1195386"/>
                  <a:gd name="connsiteY6" fmla="*/ 469622 h 758838"/>
                  <a:gd name="connsiteX7" fmla="*/ 234066 w 1195386"/>
                  <a:gd name="connsiteY7" fmla="*/ 348178 h 758838"/>
                  <a:gd name="connsiteX8" fmla="*/ 441235 w 1195386"/>
                  <a:gd name="connsiteY8" fmla="*/ 326746 h 758838"/>
                  <a:gd name="connsiteX9" fmla="*/ 1193710 w 1195386"/>
                  <a:gd name="connsiteY9" fmla="*/ 757753 h 758838"/>
                  <a:gd name="connsiteX0" fmla="*/ 1193559 w 1195235"/>
                  <a:gd name="connsiteY0" fmla="*/ 757061 h 758146"/>
                  <a:gd name="connsiteX1" fmla="*/ 638728 w 1195235"/>
                  <a:gd name="connsiteY1" fmla="*/ 445118 h 758146"/>
                  <a:gd name="connsiteX2" fmla="*/ 438703 w 1195235"/>
                  <a:gd name="connsiteY2" fmla="*/ 314149 h 758146"/>
                  <a:gd name="connsiteX3" fmla="*/ 405365 w 1195235"/>
                  <a:gd name="connsiteY3" fmla="*/ 135555 h 758146"/>
                  <a:gd name="connsiteX4" fmla="*/ 422034 w 1195235"/>
                  <a:gd name="connsiteY4" fmla="*/ 2205 h 758146"/>
                  <a:gd name="connsiteX5" fmla="*/ 302971 w 1195235"/>
                  <a:gd name="connsiteY5" fmla="*/ 245092 h 758146"/>
                  <a:gd name="connsiteX6" fmla="*/ 553 w 1195235"/>
                  <a:gd name="connsiteY6" fmla="*/ 468930 h 758146"/>
                  <a:gd name="connsiteX7" fmla="*/ 233915 w 1195235"/>
                  <a:gd name="connsiteY7" fmla="*/ 347486 h 758146"/>
                  <a:gd name="connsiteX8" fmla="*/ 441084 w 1195235"/>
                  <a:gd name="connsiteY8" fmla="*/ 326054 h 758146"/>
                  <a:gd name="connsiteX9" fmla="*/ 1193559 w 1195235"/>
                  <a:gd name="connsiteY9" fmla="*/ 757061 h 758146"/>
                  <a:gd name="connsiteX0" fmla="*/ 1195932 w 1197608"/>
                  <a:gd name="connsiteY0" fmla="*/ 757061 h 758146"/>
                  <a:gd name="connsiteX1" fmla="*/ 641101 w 1197608"/>
                  <a:gd name="connsiteY1" fmla="*/ 445118 h 758146"/>
                  <a:gd name="connsiteX2" fmla="*/ 441076 w 1197608"/>
                  <a:gd name="connsiteY2" fmla="*/ 314149 h 758146"/>
                  <a:gd name="connsiteX3" fmla="*/ 407738 w 1197608"/>
                  <a:gd name="connsiteY3" fmla="*/ 135555 h 758146"/>
                  <a:gd name="connsiteX4" fmla="*/ 424407 w 1197608"/>
                  <a:gd name="connsiteY4" fmla="*/ 2205 h 758146"/>
                  <a:gd name="connsiteX5" fmla="*/ 305344 w 1197608"/>
                  <a:gd name="connsiteY5" fmla="*/ 245092 h 758146"/>
                  <a:gd name="connsiteX6" fmla="*/ 544 w 1197608"/>
                  <a:gd name="connsiteY6" fmla="*/ 476074 h 758146"/>
                  <a:gd name="connsiteX7" fmla="*/ 236288 w 1197608"/>
                  <a:gd name="connsiteY7" fmla="*/ 347486 h 758146"/>
                  <a:gd name="connsiteX8" fmla="*/ 443457 w 1197608"/>
                  <a:gd name="connsiteY8" fmla="*/ 326054 h 758146"/>
                  <a:gd name="connsiteX9" fmla="*/ 1195932 w 1197608"/>
                  <a:gd name="connsiteY9" fmla="*/ 757061 h 758146"/>
                  <a:gd name="connsiteX0" fmla="*/ 1197057 w 1198733"/>
                  <a:gd name="connsiteY0" fmla="*/ 757061 h 758146"/>
                  <a:gd name="connsiteX1" fmla="*/ 642226 w 1198733"/>
                  <a:gd name="connsiteY1" fmla="*/ 445118 h 758146"/>
                  <a:gd name="connsiteX2" fmla="*/ 442201 w 1198733"/>
                  <a:gd name="connsiteY2" fmla="*/ 314149 h 758146"/>
                  <a:gd name="connsiteX3" fmla="*/ 408863 w 1198733"/>
                  <a:gd name="connsiteY3" fmla="*/ 135555 h 758146"/>
                  <a:gd name="connsiteX4" fmla="*/ 425532 w 1198733"/>
                  <a:gd name="connsiteY4" fmla="*/ 2205 h 758146"/>
                  <a:gd name="connsiteX5" fmla="*/ 306469 w 1198733"/>
                  <a:gd name="connsiteY5" fmla="*/ 245092 h 758146"/>
                  <a:gd name="connsiteX6" fmla="*/ 1669 w 1198733"/>
                  <a:gd name="connsiteY6" fmla="*/ 476074 h 758146"/>
                  <a:gd name="connsiteX7" fmla="*/ 237413 w 1198733"/>
                  <a:gd name="connsiteY7" fmla="*/ 347486 h 758146"/>
                  <a:gd name="connsiteX8" fmla="*/ 444582 w 1198733"/>
                  <a:gd name="connsiteY8" fmla="*/ 326054 h 758146"/>
                  <a:gd name="connsiteX9" fmla="*/ 1197057 w 1198733"/>
                  <a:gd name="connsiteY9" fmla="*/ 757061 h 758146"/>
                  <a:gd name="connsiteX0" fmla="*/ 1195933 w 1197609"/>
                  <a:gd name="connsiteY0" fmla="*/ 757061 h 758146"/>
                  <a:gd name="connsiteX1" fmla="*/ 641102 w 1197609"/>
                  <a:gd name="connsiteY1" fmla="*/ 445118 h 758146"/>
                  <a:gd name="connsiteX2" fmla="*/ 441077 w 1197609"/>
                  <a:gd name="connsiteY2" fmla="*/ 314149 h 758146"/>
                  <a:gd name="connsiteX3" fmla="*/ 407739 w 1197609"/>
                  <a:gd name="connsiteY3" fmla="*/ 135555 h 758146"/>
                  <a:gd name="connsiteX4" fmla="*/ 424408 w 1197609"/>
                  <a:gd name="connsiteY4" fmla="*/ 2205 h 758146"/>
                  <a:gd name="connsiteX5" fmla="*/ 305345 w 1197609"/>
                  <a:gd name="connsiteY5" fmla="*/ 245092 h 758146"/>
                  <a:gd name="connsiteX6" fmla="*/ 545 w 1197609"/>
                  <a:gd name="connsiteY6" fmla="*/ 476074 h 758146"/>
                  <a:gd name="connsiteX7" fmla="*/ 236289 w 1197609"/>
                  <a:gd name="connsiteY7" fmla="*/ 349867 h 758146"/>
                  <a:gd name="connsiteX8" fmla="*/ 443458 w 1197609"/>
                  <a:gd name="connsiteY8" fmla="*/ 326054 h 758146"/>
                  <a:gd name="connsiteX9" fmla="*/ 1195933 w 1197609"/>
                  <a:gd name="connsiteY9" fmla="*/ 757061 h 75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7609" h="758146">
                    <a:moveTo>
                      <a:pt x="1195933" y="757061"/>
                    </a:moveTo>
                    <a:cubicBezTo>
                      <a:pt x="1228874" y="776905"/>
                      <a:pt x="766911" y="518937"/>
                      <a:pt x="641102" y="445118"/>
                    </a:cubicBezTo>
                    <a:cubicBezTo>
                      <a:pt x="515293" y="371299"/>
                      <a:pt x="479971" y="365743"/>
                      <a:pt x="441077" y="314149"/>
                    </a:cubicBezTo>
                    <a:cubicBezTo>
                      <a:pt x="402183" y="262555"/>
                      <a:pt x="410517" y="187546"/>
                      <a:pt x="407739" y="135555"/>
                    </a:cubicBezTo>
                    <a:cubicBezTo>
                      <a:pt x="404961" y="83564"/>
                      <a:pt x="441474" y="-16051"/>
                      <a:pt x="424408" y="2205"/>
                    </a:cubicBezTo>
                    <a:cubicBezTo>
                      <a:pt x="407342" y="20461"/>
                      <a:pt x="375989" y="166114"/>
                      <a:pt x="305345" y="245092"/>
                    </a:cubicBezTo>
                    <a:cubicBezTo>
                      <a:pt x="234701" y="324070"/>
                      <a:pt x="12054" y="458612"/>
                      <a:pt x="545" y="476074"/>
                    </a:cubicBezTo>
                    <a:cubicBezTo>
                      <a:pt x="-10964" y="493536"/>
                      <a:pt x="162867" y="374870"/>
                      <a:pt x="236289" y="349867"/>
                    </a:cubicBezTo>
                    <a:cubicBezTo>
                      <a:pt x="309711" y="324864"/>
                      <a:pt x="271611" y="326848"/>
                      <a:pt x="443458" y="326054"/>
                    </a:cubicBezTo>
                    <a:cubicBezTo>
                      <a:pt x="586730" y="420509"/>
                      <a:pt x="1162992" y="737217"/>
                      <a:pt x="1195933" y="757061"/>
                    </a:cubicBezTo>
                    <a:close/>
                  </a:path>
                </a:pathLst>
              </a:custGeom>
              <a:solidFill>
                <a:srgbClr val="CC66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1905" y="4910138"/>
                <a:ext cx="1407858" cy="1633537"/>
              </a:xfrm>
              <a:custGeom>
                <a:avLst/>
                <a:gdLst>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52488 w 1405765"/>
                  <a:gd name="connsiteY6" fmla="*/ 550068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52488 w 1405765"/>
                  <a:gd name="connsiteY6" fmla="*/ 550068 h 1633537"/>
                  <a:gd name="connsiteX7" fmla="*/ 609600 w 1405765"/>
                  <a:gd name="connsiteY7" fmla="*/ 0 h 1633537"/>
                  <a:gd name="connsiteX8" fmla="*/ 609600 w 1405765"/>
                  <a:gd name="connsiteY8" fmla="*/ 0 h 1633537"/>
                  <a:gd name="connsiteX9" fmla="*/ 721519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52488 w 1405765"/>
                  <a:gd name="connsiteY6" fmla="*/ 550068 h 1633537"/>
                  <a:gd name="connsiteX7" fmla="*/ 609600 w 1405765"/>
                  <a:gd name="connsiteY7" fmla="*/ 0 h 1633537"/>
                  <a:gd name="connsiteX8" fmla="*/ 609600 w 1405765"/>
                  <a:gd name="connsiteY8" fmla="*/ 0 h 1633537"/>
                  <a:gd name="connsiteX9" fmla="*/ 721519 w 1405765"/>
                  <a:gd name="connsiteY9" fmla="*/ 416718 h 1633537"/>
                  <a:gd name="connsiteX10" fmla="*/ 742950 w 1405765"/>
                  <a:gd name="connsiteY10" fmla="*/ 740568 h 1633537"/>
                  <a:gd name="connsiteX11" fmla="*/ 666750 w 1405765"/>
                  <a:gd name="connsiteY11" fmla="*/ 957262 h 1633537"/>
                  <a:gd name="connsiteX0" fmla="*/ 0 w 1407858"/>
                  <a:gd name="connsiteY0" fmla="*/ 1633537 h 1633537"/>
                  <a:gd name="connsiteX1" fmla="*/ 676275 w 1407858"/>
                  <a:gd name="connsiteY1" fmla="*/ 945356 h 1633537"/>
                  <a:gd name="connsiteX2" fmla="*/ 935831 w 1407858"/>
                  <a:gd name="connsiteY2" fmla="*/ 819150 h 1633537"/>
                  <a:gd name="connsiteX3" fmla="*/ 1166812 w 1407858"/>
                  <a:gd name="connsiteY3" fmla="*/ 816768 h 1633537"/>
                  <a:gd name="connsiteX4" fmla="*/ 1404937 w 1407858"/>
                  <a:gd name="connsiteY4" fmla="*/ 897731 h 1633537"/>
                  <a:gd name="connsiteX5" fmla="*/ 1081087 w 1407858"/>
                  <a:gd name="connsiteY5" fmla="*/ 754856 h 1633537"/>
                  <a:gd name="connsiteX6" fmla="*/ 852488 w 1407858"/>
                  <a:gd name="connsiteY6" fmla="*/ 550068 h 1633537"/>
                  <a:gd name="connsiteX7" fmla="*/ 609600 w 1407858"/>
                  <a:gd name="connsiteY7" fmla="*/ 0 h 1633537"/>
                  <a:gd name="connsiteX8" fmla="*/ 609600 w 1407858"/>
                  <a:gd name="connsiteY8" fmla="*/ 0 h 1633537"/>
                  <a:gd name="connsiteX9" fmla="*/ 721519 w 1407858"/>
                  <a:gd name="connsiteY9" fmla="*/ 416718 h 1633537"/>
                  <a:gd name="connsiteX10" fmla="*/ 742950 w 1407858"/>
                  <a:gd name="connsiteY10" fmla="*/ 740568 h 1633537"/>
                  <a:gd name="connsiteX11" fmla="*/ 666750 w 1407858"/>
                  <a:gd name="connsiteY11" fmla="*/ 957262 h 163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7858" h="1633537">
                    <a:moveTo>
                      <a:pt x="0" y="1633537"/>
                    </a:moveTo>
                    <a:cubicBezTo>
                      <a:pt x="286345" y="1357312"/>
                      <a:pt x="520303" y="1102518"/>
                      <a:pt x="676275" y="945356"/>
                    </a:cubicBezTo>
                    <a:cubicBezTo>
                      <a:pt x="827484" y="814388"/>
                      <a:pt x="849313" y="833438"/>
                      <a:pt x="935831" y="819150"/>
                    </a:cubicBezTo>
                    <a:cubicBezTo>
                      <a:pt x="1022349" y="804862"/>
                      <a:pt x="1088628" y="810815"/>
                      <a:pt x="1166812" y="816768"/>
                    </a:cubicBezTo>
                    <a:cubicBezTo>
                      <a:pt x="1244996" y="822721"/>
                      <a:pt x="1433512" y="908050"/>
                      <a:pt x="1404937" y="897731"/>
                    </a:cubicBezTo>
                    <a:cubicBezTo>
                      <a:pt x="1376362" y="887412"/>
                      <a:pt x="1173162" y="812800"/>
                      <a:pt x="1081087" y="754856"/>
                    </a:cubicBezTo>
                    <a:cubicBezTo>
                      <a:pt x="989012" y="696912"/>
                      <a:pt x="931069" y="675877"/>
                      <a:pt x="852488" y="550068"/>
                    </a:cubicBezTo>
                    <a:cubicBezTo>
                      <a:pt x="773907" y="424259"/>
                      <a:pt x="645318" y="94059"/>
                      <a:pt x="609600" y="0"/>
                    </a:cubicBezTo>
                    <a:lnTo>
                      <a:pt x="609600" y="0"/>
                    </a:lnTo>
                    <a:cubicBezTo>
                      <a:pt x="628253" y="69453"/>
                      <a:pt x="699294" y="293290"/>
                      <a:pt x="721519" y="416718"/>
                    </a:cubicBezTo>
                    <a:cubicBezTo>
                      <a:pt x="743744" y="540146"/>
                      <a:pt x="752078" y="650477"/>
                      <a:pt x="742950" y="740568"/>
                    </a:cubicBezTo>
                    <a:cubicBezTo>
                      <a:pt x="733822" y="830659"/>
                      <a:pt x="737394" y="791369"/>
                      <a:pt x="666750" y="957262"/>
                    </a:cubicBezTo>
                  </a:path>
                </a:pathLst>
              </a:custGeom>
              <a:solidFill>
                <a:srgbClr val="CC66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Freeform 62"/>
            <p:cNvSpPr/>
            <p:nvPr/>
          </p:nvSpPr>
          <p:spPr>
            <a:xfrm>
              <a:off x="322442" y="813678"/>
              <a:ext cx="8495886" cy="5885868"/>
            </a:xfrm>
            <a:custGeom>
              <a:avLst/>
              <a:gdLst>
                <a:gd name="connsiteX0" fmla="*/ 2816967 w 8495656"/>
                <a:gd name="connsiteY0" fmla="*/ 47193 h 5874559"/>
                <a:gd name="connsiteX1" fmla="*/ 4221561 w 8495656"/>
                <a:gd name="connsiteY1" fmla="*/ 59 h 5874559"/>
                <a:gd name="connsiteX2" fmla="*/ 5154815 w 8495656"/>
                <a:gd name="connsiteY2" fmla="*/ 56620 h 5874559"/>
                <a:gd name="connsiteX3" fmla="*/ 5918386 w 8495656"/>
                <a:gd name="connsiteY3" fmla="*/ 198022 h 5874559"/>
                <a:gd name="connsiteX4" fmla="*/ 6549982 w 8495656"/>
                <a:gd name="connsiteY4" fmla="*/ 264010 h 5874559"/>
                <a:gd name="connsiteX5" fmla="*/ 7002468 w 8495656"/>
                <a:gd name="connsiteY5" fmla="*/ 311144 h 5874559"/>
                <a:gd name="connsiteX6" fmla="*/ 7615210 w 8495656"/>
                <a:gd name="connsiteY6" fmla="*/ 612801 h 5874559"/>
                <a:gd name="connsiteX7" fmla="*/ 8180819 w 8495656"/>
                <a:gd name="connsiteY7" fmla="*/ 1046434 h 5874559"/>
                <a:gd name="connsiteX8" fmla="*/ 8397635 w 8495656"/>
                <a:gd name="connsiteY8" fmla="*/ 1612043 h 5874559"/>
                <a:gd name="connsiteX9" fmla="*/ 8454196 w 8495656"/>
                <a:gd name="connsiteY9" fmla="*/ 2460455 h 5874559"/>
                <a:gd name="connsiteX10" fmla="*/ 8491903 w 8495656"/>
                <a:gd name="connsiteY10" fmla="*/ 3044917 h 5874559"/>
                <a:gd name="connsiteX11" fmla="*/ 8359928 w 8495656"/>
                <a:gd name="connsiteY11" fmla="*/ 3733074 h 5874559"/>
                <a:gd name="connsiteX12" fmla="*/ 8086551 w 8495656"/>
                <a:gd name="connsiteY12" fmla="*/ 4496645 h 5874559"/>
                <a:gd name="connsiteX13" fmla="*/ 7907441 w 8495656"/>
                <a:gd name="connsiteY13" fmla="*/ 4958558 h 5874559"/>
                <a:gd name="connsiteX14" fmla="*/ 6851639 w 8495656"/>
                <a:gd name="connsiteY14" fmla="*/ 5495886 h 5874559"/>
                <a:gd name="connsiteX15" fmla="*/ 5098254 w 8495656"/>
                <a:gd name="connsiteY15" fmla="*/ 5863531 h 5874559"/>
                <a:gd name="connsiteX16" fmla="*/ 3128052 w 8495656"/>
                <a:gd name="connsiteY16" fmla="*/ 5731556 h 5874559"/>
                <a:gd name="connsiteX17" fmla="*/ 1911994 w 8495656"/>
                <a:gd name="connsiteY17" fmla="*/ 5260216 h 5874559"/>
                <a:gd name="connsiteX18" fmla="*/ 1402947 w 8495656"/>
                <a:gd name="connsiteY18" fmla="*/ 5015119 h 5874559"/>
                <a:gd name="connsiteX19" fmla="*/ 771351 w 8495656"/>
                <a:gd name="connsiteY19" fmla="*/ 4713461 h 5874559"/>
                <a:gd name="connsiteX20" fmla="*/ 290584 w 8495656"/>
                <a:gd name="connsiteY20" fmla="*/ 3789634 h 5874559"/>
                <a:gd name="connsiteX21" fmla="*/ 26633 w 8495656"/>
                <a:gd name="connsiteY21" fmla="*/ 2733832 h 5874559"/>
                <a:gd name="connsiteX22" fmla="*/ 54914 w 8495656"/>
                <a:gd name="connsiteY22" fmla="*/ 1706311 h 5874559"/>
                <a:gd name="connsiteX23" fmla="*/ 431986 w 8495656"/>
                <a:gd name="connsiteY23" fmla="*/ 810764 h 5874559"/>
                <a:gd name="connsiteX24" fmla="*/ 1110716 w 8495656"/>
                <a:gd name="connsiteY24" fmla="*/ 254583 h 5874559"/>
                <a:gd name="connsiteX25" fmla="*/ 2015689 w 8495656"/>
                <a:gd name="connsiteY25" fmla="*/ 113181 h 5874559"/>
                <a:gd name="connsiteX26" fmla="*/ 2816967 w 8495656"/>
                <a:gd name="connsiteY26" fmla="*/ 47193 h 5874559"/>
                <a:gd name="connsiteX0" fmla="*/ 2816967 w 8495656"/>
                <a:gd name="connsiteY0" fmla="*/ 47193 h 5874559"/>
                <a:gd name="connsiteX1" fmla="*/ 4221561 w 8495656"/>
                <a:gd name="connsiteY1" fmla="*/ 59 h 5874559"/>
                <a:gd name="connsiteX2" fmla="*/ 5154815 w 8495656"/>
                <a:gd name="connsiteY2" fmla="*/ 56620 h 5874559"/>
                <a:gd name="connsiteX3" fmla="*/ 5918386 w 8495656"/>
                <a:gd name="connsiteY3" fmla="*/ 198022 h 5874559"/>
                <a:gd name="connsiteX4" fmla="*/ 6549982 w 8495656"/>
                <a:gd name="connsiteY4" fmla="*/ 264010 h 5874559"/>
                <a:gd name="connsiteX5" fmla="*/ 7002468 w 8495656"/>
                <a:gd name="connsiteY5" fmla="*/ 311144 h 5874559"/>
                <a:gd name="connsiteX6" fmla="*/ 7615210 w 8495656"/>
                <a:gd name="connsiteY6" fmla="*/ 612801 h 5874559"/>
                <a:gd name="connsiteX7" fmla="*/ 8180819 w 8495656"/>
                <a:gd name="connsiteY7" fmla="*/ 1046434 h 5874559"/>
                <a:gd name="connsiteX8" fmla="*/ 8397635 w 8495656"/>
                <a:gd name="connsiteY8" fmla="*/ 1612043 h 5874559"/>
                <a:gd name="connsiteX9" fmla="*/ 8454196 w 8495656"/>
                <a:gd name="connsiteY9" fmla="*/ 2460455 h 5874559"/>
                <a:gd name="connsiteX10" fmla="*/ 8491903 w 8495656"/>
                <a:gd name="connsiteY10" fmla="*/ 3044917 h 5874559"/>
                <a:gd name="connsiteX11" fmla="*/ 8359928 w 8495656"/>
                <a:gd name="connsiteY11" fmla="*/ 3733074 h 5874559"/>
                <a:gd name="connsiteX12" fmla="*/ 8086551 w 8495656"/>
                <a:gd name="connsiteY12" fmla="*/ 4496645 h 5874559"/>
                <a:gd name="connsiteX13" fmla="*/ 7907441 w 8495656"/>
                <a:gd name="connsiteY13" fmla="*/ 4958558 h 5874559"/>
                <a:gd name="connsiteX14" fmla="*/ 6851639 w 8495656"/>
                <a:gd name="connsiteY14" fmla="*/ 5495886 h 5874559"/>
                <a:gd name="connsiteX15" fmla="*/ 5098254 w 8495656"/>
                <a:gd name="connsiteY15" fmla="*/ 5863531 h 5874559"/>
                <a:gd name="connsiteX16" fmla="*/ 3128052 w 8495656"/>
                <a:gd name="connsiteY16" fmla="*/ 5731556 h 5874559"/>
                <a:gd name="connsiteX17" fmla="*/ 1911994 w 8495656"/>
                <a:gd name="connsiteY17" fmla="*/ 5260216 h 5874559"/>
                <a:gd name="connsiteX18" fmla="*/ 1402947 w 8495656"/>
                <a:gd name="connsiteY18" fmla="*/ 5015119 h 5874559"/>
                <a:gd name="connsiteX19" fmla="*/ 771351 w 8495656"/>
                <a:gd name="connsiteY19" fmla="*/ 4713461 h 5874559"/>
                <a:gd name="connsiteX20" fmla="*/ 290584 w 8495656"/>
                <a:gd name="connsiteY20" fmla="*/ 3789634 h 5874559"/>
                <a:gd name="connsiteX21" fmla="*/ 26633 w 8495656"/>
                <a:gd name="connsiteY21" fmla="*/ 2733832 h 5874559"/>
                <a:gd name="connsiteX22" fmla="*/ 54914 w 8495656"/>
                <a:gd name="connsiteY22" fmla="*/ 1706311 h 5874559"/>
                <a:gd name="connsiteX23" fmla="*/ 431986 w 8495656"/>
                <a:gd name="connsiteY23" fmla="*/ 810764 h 5874559"/>
                <a:gd name="connsiteX24" fmla="*/ 1110716 w 8495656"/>
                <a:gd name="connsiteY24" fmla="*/ 254583 h 5874559"/>
                <a:gd name="connsiteX25" fmla="*/ 2015689 w 8495656"/>
                <a:gd name="connsiteY25" fmla="*/ 113181 h 5874559"/>
                <a:gd name="connsiteX26" fmla="*/ 2816967 w 8495656"/>
                <a:gd name="connsiteY26" fmla="*/ 47193 h 5874559"/>
                <a:gd name="connsiteX0" fmla="*/ 2816967 w 8495656"/>
                <a:gd name="connsiteY0" fmla="*/ 47193 h 5874559"/>
                <a:gd name="connsiteX1" fmla="*/ 4221561 w 8495656"/>
                <a:gd name="connsiteY1" fmla="*/ 59 h 5874559"/>
                <a:gd name="connsiteX2" fmla="*/ 5154815 w 8495656"/>
                <a:gd name="connsiteY2" fmla="*/ 56620 h 5874559"/>
                <a:gd name="connsiteX3" fmla="*/ 5918386 w 8495656"/>
                <a:gd name="connsiteY3" fmla="*/ 198022 h 5874559"/>
                <a:gd name="connsiteX4" fmla="*/ 6549982 w 8495656"/>
                <a:gd name="connsiteY4" fmla="*/ 264010 h 5874559"/>
                <a:gd name="connsiteX5" fmla="*/ 7002468 w 8495656"/>
                <a:gd name="connsiteY5" fmla="*/ 311144 h 5874559"/>
                <a:gd name="connsiteX6" fmla="*/ 7615210 w 8495656"/>
                <a:gd name="connsiteY6" fmla="*/ 612801 h 5874559"/>
                <a:gd name="connsiteX7" fmla="*/ 8180819 w 8495656"/>
                <a:gd name="connsiteY7" fmla="*/ 1046434 h 5874559"/>
                <a:gd name="connsiteX8" fmla="*/ 8397635 w 8495656"/>
                <a:gd name="connsiteY8" fmla="*/ 1612043 h 5874559"/>
                <a:gd name="connsiteX9" fmla="*/ 8454196 w 8495656"/>
                <a:gd name="connsiteY9" fmla="*/ 2460455 h 5874559"/>
                <a:gd name="connsiteX10" fmla="*/ 8491903 w 8495656"/>
                <a:gd name="connsiteY10" fmla="*/ 3044917 h 5874559"/>
                <a:gd name="connsiteX11" fmla="*/ 8359928 w 8495656"/>
                <a:gd name="connsiteY11" fmla="*/ 3733074 h 5874559"/>
                <a:gd name="connsiteX12" fmla="*/ 8086551 w 8495656"/>
                <a:gd name="connsiteY12" fmla="*/ 4496645 h 5874559"/>
                <a:gd name="connsiteX13" fmla="*/ 7879161 w 8495656"/>
                <a:gd name="connsiteY13" fmla="*/ 4958558 h 5874559"/>
                <a:gd name="connsiteX14" fmla="*/ 6851639 w 8495656"/>
                <a:gd name="connsiteY14" fmla="*/ 5495886 h 5874559"/>
                <a:gd name="connsiteX15" fmla="*/ 5098254 w 8495656"/>
                <a:gd name="connsiteY15" fmla="*/ 5863531 h 5874559"/>
                <a:gd name="connsiteX16" fmla="*/ 3128052 w 8495656"/>
                <a:gd name="connsiteY16" fmla="*/ 5731556 h 5874559"/>
                <a:gd name="connsiteX17" fmla="*/ 1911994 w 8495656"/>
                <a:gd name="connsiteY17" fmla="*/ 5260216 h 5874559"/>
                <a:gd name="connsiteX18" fmla="*/ 1402947 w 8495656"/>
                <a:gd name="connsiteY18" fmla="*/ 5015119 h 5874559"/>
                <a:gd name="connsiteX19" fmla="*/ 771351 w 8495656"/>
                <a:gd name="connsiteY19" fmla="*/ 4713461 h 5874559"/>
                <a:gd name="connsiteX20" fmla="*/ 290584 w 8495656"/>
                <a:gd name="connsiteY20" fmla="*/ 3789634 h 5874559"/>
                <a:gd name="connsiteX21" fmla="*/ 26633 w 8495656"/>
                <a:gd name="connsiteY21" fmla="*/ 2733832 h 5874559"/>
                <a:gd name="connsiteX22" fmla="*/ 54914 w 8495656"/>
                <a:gd name="connsiteY22" fmla="*/ 1706311 h 5874559"/>
                <a:gd name="connsiteX23" fmla="*/ 431986 w 8495656"/>
                <a:gd name="connsiteY23" fmla="*/ 810764 h 5874559"/>
                <a:gd name="connsiteX24" fmla="*/ 1110716 w 8495656"/>
                <a:gd name="connsiteY24" fmla="*/ 254583 h 5874559"/>
                <a:gd name="connsiteX25" fmla="*/ 2015689 w 8495656"/>
                <a:gd name="connsiteY25" fmla="*/ 113181 h 5874559"/>
                <a:gd name="connsiteX26" fmla="*/ 2816967 w 8495656"/>
                <a:gd name="connsiteY26" fmla="*/ 47193 h 5874559"/>
                <a:gd name="connsiteX0" fmla="*/ 2816967 w 8495656"/>
                <a:gd name="connsiteY0" fmla="*/ 47193 h 5874559"/>
                <a:gd name="connsiteX1" fmla="*/ 4221561 w 8495656"/>
                <a:gd name="connsiteY1" fmla="*/ 59 h 5874559"/>
                <a:gd name="connsiteX2" fmla="*/ 5154815 w 8495656"/>
                <a:gd name="connsiteY2" fmla="*/ 56620 h 5874559"/>
                <a:gd name="connsiteX3" fmla="*/ 5918386 w 8495656"/>
                <a:gd name="connsiteY3" fmla="*/ 198022 h 5874559"/>
                <a:gd name="connsiteX4" fmla="*/ 6549982 w 8495656"/>
                <a:gd name="connsiteY4" fmla="*/ 264010 h 5874559"/>
                <a:gd name="connsiteX5" fmla="*/ 7002468 w 8495656"/>
                <a:gd name="connsiteY5" fmla="*/ 311144 h 5874559"/>
                <a:gd name="connsiteX6" fmla="*/ 7615210 w 8495656"/>
                <a:gd name="connsiteY6" fmla="*/ 612801 h 5874559"/>
                <a:gd name="connsiteX7" fmla="*/ 8180819 w 8495656"/>
                <a:gd name="connsiteY7" fmla="*/ 1046434 h 5874559"/>
                <a:gd name="connsiteX8" fmla="*/ 8397635 w 8495656"/>
                <a:gd name="connsiteY8" fmla="*/ 1612043 h 5874559"/>
                <a:gd name="connsiteX9" fmla="*/ 8454196 w 8495656"/>
                <a:gd name="connsiteY9" fmla="*/ 2460455 h 5874559"/>
                <a:gd name="connsiteX10" fmla="*/ 8491903 w 8495656"/>
                <a:gd name="connsiteY10" fmla="*/ 3044917 h 5874559"/>
                <a:gd name="connsiteX11" fmla="*/ 8359928 w 8495656"/>
                <a:gd name="connsiteY11" fmla="*/ 3733074 h 5874559"/>
                <a:gd name="connsiteX12" fmla="*/ 8086551 w 8495656"/>
                <a:gd name="connsiteY12" fmla="*/ 4496645 h 5874559"/>
                <a:gd name="connsiteX13" fmla="*/ 7879161 w 8495656"/>
                <a:gd name="connsiteY13" fmla="*/ 4958558 h 5874559"/>
                <a:gd name="connsiteX14" fmla="*/ 6851639 w 8495656"/>
                <a:gd name="connsiteY14" fmla="*/ 5495886 h 5874559"/>
                <a:gd name="connsiteX15" fmla="*/ 5098254 w 8495656"/>
                <a:gd name="connsiteY15" fmla="*/ 5863531 h 5874559"/>
                <a:gd name="connsiteX16" fmla="*/ 3128052 w 8495656"/>
                <a:gd name="connsiteY16" fmla="*/ 5731556 h 5874559"/>
                <a:gd name="connsiteX17" fmla="*/ 1911994 w 8495656"/>
                <a:gd name="connsiteY17" fmla="*/ 5260216 h 5874559"/>
                <a:gd name="connsiteX18" fmla="*/ 1402947 w 8495656"/>
                <a:gd name="connsiteY18" fmla="*/ 5015119 h 5874559"/>
                <a:gd name="connsiteX19" fmla="*/ 761925 w 8495656"/>
                <a:gd name="connsiteY19" fmla="*/ 4656901 h 5874559"/>
                <a:gd name="connsiteX20" fmla="*/ 290584 w 8495656"/>
                <a:gd name="connsiteY20" fmla="*/ 3789634 h 5874559"/>
                <a:gd name="connsiteX21" fmla="*/ 26633 w 8495656"/>
                <a:gd name="connsiteY21" fmla="*/ 2733832 h 5874559"/>
                <a:gd name="connsiteX22" fmla="*/ 54914 w 8495656"/>
                <a:gd name="connsiteY22" fmla="*/ 1706311 h 5874559"/>
                <a:gd name="connsiteX23" fmla="*/ 431986 w 8495656"/>
                <a:gd name="connsiteY23" fmla="*/ 810764 h 5874559"/>
                <a:gd name="connsiteX24" fmla="*/ 1110716 w 8495656"/>
                <a:gd name="connsiteY24" fmla="*/ 254583 h 5874559"/>
                <a:gd name="connsiteX25" fmla="*/ 2015689 w 8495656"/>
                <a:gd name="connsiteY25" fmla="*/ 113181 h 5874559"/>
                <a:gd name="connsiteX26" fmla="*/ 2816967 w 8495656"/>
                <a:gd name="connsiteY26" fmla="*/ 47193 h 5874559"/>
                <a:gd name="connsiteX0" fmla="*/ 2816967 w 8495656"/>
                <a:gd name="connsiteY0" fmla="*/ 47193 h 5874559"/>
                <a:gd name="connsiteX1" fmla="*/ 4221561 w 8495656"/>
                <a:gd name="connsiteY1" fmla="*/ 59 h 5874559"/>
                <a:gd name="connsiteX2" fmla="*/ 5154815 w 8495656"/>
                <a:gd name="connsiteY2" fmla="*/ 56620 h 5874559"/>
                <a:gd name="connsiteX3" fmla="*/ 5918386 w 8495656"/>
                <a:gd name="connsiteY3" fmla="*/ 198022 h 5874559"/>
                <a:gd name="connsiteX4" fmla="*/ 6549982 w 8495656"/>
                <a:gd name="connsiteY4" fmla="*/ 264010 h 5874559"/>
                <a:gd name="connsiteX5" fmla="*/ 7002468 w 8495656"/>
                <a:gd name="connsiteY5" fmla="*/ 311144 h 5874559"/>
                <a:gd name="connsiteX6" fmla="*/ 7615210 w 8495656"/>
                <a:gd name="connsiteY6" fmla="*/ 612801 h 5874559"/>
                <a:gd name="connsiteX7" fmla="*/ 8180819 w 8495656"/>
                <a:gd name="connsiteY7" fmla="*/ 1046434 h 5874559"/>
                <a:gd name="connsiteX8" fmla="*/ 8397635 w 8495656"/>
                <a:gd name="connsiteY8" fmla="*/ 1612043 h 5874559"/>
                <a:gd name="connsiteX9" fmla="*/ 8454196 w 8495656"/>
                <a:gd name="connsiteY9" fmla="*/ 2460455 h 5874559"/>
                <a:gd name="connsiteX10" fmla="*/ 8491903 w 8495656"/>
                <a:gd name="connsiteY10" fmla="*/ 3044917 h 5874559"/>
                <a:gd name="connsiteX11" fmla="*/ 8359928 w 8495656"/>
                <a:gd name="connsiteY11" fmla="*/ 3733074 h 5874559"/>
                <a:gd name="connsiteX12" fmla="*/ 8086551 w 8495656"/>
                <a:gd name="connsiteY12" fmla="*/ 4496645 h 5874559"/>
                <a:gd name="connsiteX13" fmla="*/ 7879161 w 8495656"/>
                <a:gd name="connsiteY13" fmla="*/ 4958558 h 5874559"/>
                <a:gd name="connsiteX14" fmla="*/ 6851639 w 8495656"/>
                <a:gd name="connsiteY14" fmla="*/ 5495886 h 5874559"/>
                <a:gd name="connsiteX15" fmla="*/ 5098254 w 8495656"/>
                <a:gd name="connsiteY15" fmla="*/ 5863531 h 5874559"/>
                <a:gd name="connsiteX16" fmla="*/ 3128052 w 8495656"/>
                <a:gd name="connsiteY16" fmla="*/ 5731556 h 5874559"/>
                <a:gd name="connsiteX17" fmla="*/ 1911994 w 8495656"/>
                <a:gd name="connsiteY17" fmla="*/ 5260216 h 5874559"/>
                <a:gd name="connsiteX18" fmla="*/ 1402947 w 8495656"/>
                <a:gd name="connsiteY18" fmla="*/ 5015119 h 5874559"/>
                <a:gd name="connsiteX19" fmla="*/ 733644 w 8495656"/>
                <a:gd name="connsiteY19" fmla="*/ 4656901 h 5874559"/>
                <a:gd name="connsiteX20" fmla="*/ 290584 w 8495656"/>
                <a:gd name="connsiteY20" fmla="*/ 3789634 h 5874559"/>
                <a:gd name="connsiteX21" fmla="*/ 26633 w 8495656"/>
                <a:gd name="connsiteY21" fmla="*/ 2733832 h 5874559"/>
                <a:gd name="connsiteX22" fmla="*/ 54914 w 8495656"/>
                <a:gd name="connsiteY22" fmla="*/ 1706311 h 5874559"/>
                <a:gd name="connsiteX23" fmla="*/ 431986 w 8495656"/>
                <a:gd name="connsiteY23" fmla="*/ 810764 h 5874559"/>
                <a:gd name="connsiteX24" fmla="*/ 1110716 w 8495656"/>
                <a:gd name="connsiteY24" fmla="*/ 254583 h 5874559"/>
                <a:gd name="connsiteX25" fmla="*/ 2015689 w 8495656"/>
                <a:gd name="connsiteY25" fmla="*/ 113181 h 5874559"/>
                <a:gd name="connsiteX26" fmla="*/ 2816967 w 8495656"/>
                <a:gd name="connsiteY26" fmla="*/ 47193 h 5874559"/>
                <a:gd name="connsiteX0" fmla="*/ 2816967 w 8495656"/>
                <a:gd name="connsiteY0" fmla="*/ 47193 h 5874559"/>
                <a:gd name="connsiteX1" fmla="*/ 4221561 w 8495656"/>
                <a:gd name="connsiteY1" fmla="*/ 59 h 5874559"/>
                <a:gd name="connsiteX2" fmla="*/ 5154815 w 8495656"/>
                <a:gd name="connsiteY2" fmla="*/ 56620 h 5874559"/>
                <a:gd name="connsiteX3" fmla="*/ 5918386 w 8495656"/>
                <a:gd name="connsiteY3" fmla="*/ 198022 h 5874559"/>
                <a:gd name="connsiteX4" fmla="*/ 6549982 w 8495656"/>
                <a:gd name="connsiteY4" fmla="*/ 264010 h 5874559"/>
                <a:gd name="connsiteX5" fmla="*/ 7002468 w 8495656"/>
                <a:gd name="connsiteY5" fmla="*/ 311144 h 5874559"/>
                <a:gd name="connsiteX6" fmla="*/ 7615210 w 8495656"/>
                <a:gd name="connsiteY6" fmla="*/ 612801 h 5874559"/>
                <a:gd name="connsiteX7" fmla="*/ 8180819 w 8495656"/>
                <a:gd name="connsiteY7" fmla="*/ 1046434 h 5874559"/>
                <a:gd name="connsiteX8" fmla="*/ 8397635 w 8495656"/>
                <a:gd name="connsiteY8" fmla="*/ 1612043 h 5874559"/>
                <a:gd name="connsiteX9" fmla="*/ 8454196 w 8495656"/>
                <a:gd name="connsiteY9" fmla="*/ 2460455 h 5874559"/>
                <a:gd name="connsiteX10" fmla="*/ 8491903 w 8495656"/>
                <a:gd name="connsiteY10" fmla="*/ 3044917 h 5874559"/>
                <a:gd name="connsiteX11" fmla="*/ 8359928 w 8495656"/>
                <a:gd name="connsiteY11" fmla="*/ 3733074 h 5874559"/>
                <a:gd name="connsiteX12" fmla="*/ 8086551 w 8495656"/>
                <a:gd name="connsiteY12" fmla="*/ 4496645 h 5874559"/>
                <a:gd name="connsiteX13" fmla="*/ 7879161 w 8495656"/>
                <a:gd name="connsiteY13" fmla="*/ 4958558 h 5874559"/>
                <a:gd name="connsiteX14" fmla="*/ 6851639 w 8495656"/>
                <a:gd name="connsiteY14" fmla="*/ 5495886 h 5874559"/>
                <a:gd name="connsiteX15" fmla="*/ 5098254 w 8495656"/>
                <a:gd name="connsiteY15" fmla="*/ 5863531 h 5874559"/>
                <a:gd name="connsiteX16" fmla="*/ 3128052 w 8495656"/>
                <a:gd name="connsiteY16" fmla="*/ 5731556 h 5874559"/>
                <a:gd name="connsiteX17" fmla="*/ 1911994 w 8495656"/>
                <a:gd name="connsiteY17" fmla="*/ 5260216 h 5874559"/>
                <a:gd name="connsiteX18" fmla="*/ 1402947 w 8495656"/>
                <a:gd name="connsiteY18" fmla="*/ 5005692 h 5874559"/>
                <a:gd name="connsiteX19" fmla="*/ 733644 w 8495656"/>
                <a:gd name="connsiteY19" fmla="*/ 4656901 h 5874559"/>
                <a:gd name="connsiteX20" fmla="*/ 290584 w 8495656"/>
                <a:gd name="connsiteY20" fmla="*/ 3789634 h 5874559"/>
                <a:gd name="connsiteX21" fmla="*/ 26633 w 8495656"/>
                <a:gd name="connsiteY21" fmla="*/ 2733832 h 5874559"/>
                <a:gd name="connsiteX22" fmla="*/ 54914 w 8495656"/>
                <a:gd name="connsiteY22" fmla="*/ 1706311 h 5874559"/>
                <a:gd name="connsiteX23" fmla="*/ 431986 w 8495656"/>
                <a:gd name="connsiteY23" fmla="*/ 810764 h 5874559"/>
                <a:gd name="connsiteX24" fmla="*/ 1110716 w 8495656"/>
                <a:gd name="connsiteY24" fmla="*/ 254583 h 5874559"/>
                <a:gd name="connsiteX25" fmla="*/ 2015689 w 8495656"/>
                <a:gd name="connsiteY25" fmla="*/ 113181 h 5874559"/>
                <a:gd name="connsiteX26" fmla="*/ 2816967 w 8495656"/>
                <a:gd name="connsiteY26" fmla="*/ 47193 h 5874559"/>
                <a:gd name="connsiteX0" fmla="*/ 2816967 w 8495656"/>
                <a:gd name="connsiteY0" fmla="*/ 47193 h 5874994"/>
                <a:gd name="connsiteX1" fmla="*/ 4221561 w 8495656"/>
                <a:gd name="connsiteY1" fmla="*/ 59 h 5874994"/>
                <a:gd name="connsiteX2" fmla="*/ 5154815 w 8495656"/>
                <a:gd name="connsiteY2" fmla="*/ 56620 h 5874994"/>
                <a:gd name="connsiteX3" fmla="*/ 5918386 w 8495656"/>
                <a:gd name="connsiteY3" fmla="*/ 198022 h 5874994"/>
                <a:gd name="connsiteX4" fmla="*/ 6549982 w 8495656"/>
                <a:gd name="connsiteY4" fmla="*/ 264010 h 5874994"/>
                <a:gd name="connsiteX5" fmla="*/ 7002468 w 8495656"/>
                <a:gd name="connsiteY5" fmla="*/ 311144 h 5874994"/>
                <a:gd name="connsiteX6" fmla="*/ 7615210 w 8495656"/>
                <a:gd name="connsiteY6" fmla="*/ 612801 h 5874994"/>
                <a:gd name="connsiteX7" fmla="*/ 8180819 w 8495656"/>
                <a:gd name="connsiteY7" fmla="*/ 1046434 h 5874994"/>
                <a:gd name="connsiteX8" fmla="*/ 8397635 w 8495656"/>
                <a:gd name="connsiteY8" fmla="*/ 1612043 h 5874994"/>
                <a:gd name="connsiteX9" fmla="*/ 8454196 w 8495656"/>
                <a:gd name="connsiteY9" fmla="*/ 2460455 h 5874994"/>
                <a:gd name="connsiteX10" fmla="*/ 8491903 w 8495656"/>
                <a:gd name="connsiteY10" fmla="*/ 3044917 h 5874994"/>
                <a:gd name="connsiteX11" fmla="*/ 8359928 w 8495656"/>
                <a:gd name="connsiteY11" fmla="*/ 3733074 h 5874994"/>
                <a:gd name="connsiteX12" fmla="*/ 8086551 w 8495656"/>
                <a:gd name="connsiteY12" fmla="*/ 4496645 h 5874994"/>
                <a:gd name="connsiteX13" fmla="*/ 7879161 w 8495656"/>
                <a:gd name="connsiteY13" fmla="*/ 4958558 h 5874994"/>
                <a:gd name="connsiteX14" fmla="*/ 6851639 w 8495656"/>
                <a:gd name="connsiteY14" fmla="*/ 5495886 h 5874994"/>
                <a:gd name="connsiteX15" fmla="*/ 5098254 w 8495656"/>
                <a:gd name="connsiteY15" fmla="*/ 5863531 h 5874994"/>
                <a:gd name="connsiteX16" fmla="*/ 3128052 w 8495656"/>
                <a:gd name="connsiteY16" fmla="*/ 5731556 h 5874994"/>
                <a:gd name="connsiteX17" fmla="*/ 1930848 w 8495656"/>
                <a:gd name="connsiteY17" fmla="*/ 5231935 h 5874994"/>
                <a:gd name="connsiteX18" fmla="*/ 1402947 w 8495656"/>
                <a:gd name="connsiteY18" fmla="*/ 5005692 h 5874994"/>
                <a:gd name="connsiteX19" fmla="*/ 733644 w 8495656"/>
                <a:gd name="connsiteY19" fmla="*/ 4656901 h 5874994"/>
                <a:gd name="connsiteX20" fmla="*/ 290584 w 8495656"/>
                <a:gd name="connsiteY20" fmla="*/ 3789634 h 5874994"/>
                <a:gd name="connsiteX21" fmla="*/ 26633 w 8495656"/>
                <a:gd name="connsiteY21" fmla="*/ 2733832 h 5874994"/>
                <a:gd name="connsiteX22" fmla="*/ 54914 w 8495656"/>
                <a:gd name="connsiteY22" fmla="*/ 1706311 h 5874994"/>
                <a:gd name="connsiteX23" fmla="*/ 431986 w 8495656"/>
                <a:gd name="connsiteY23" fmla="*/ 810764 h 5874994"/>
                <a:gd name="connsiteX24" fmla="*/ 1110716 w 8495656"/>
                <a:gd name="connsiteY24" fmla="*/ 254583 h 5874994"/>
                <a:gd name="connsiteX25" fmla="*/ 2015689 w 8495656"/>
                <a:gd name="connsiteY25" fmla="*/ 113181 h 5874994"/>
                <a:gd name="connsiteX26" fmla="*/ 2816967 w 8495656"/>
                <a:gd name="connsiteY26" fmla="*/ 47193 h 5874994"/>
                <a:gd name="connsiteX0" fmla="*/ 2816967 w 8495656"/>
                <a:gd name="connsiteY0" fmla="*/ 47193 h 5874994"/>
                <a:gd name="connsiteX1" fmla="*/ 4221561 w 8495656"/>
                <a:gd name="connsiteY1" fmla="*/ 59 h 5874994"/>
                <a:gd name="connsiteX2" fmla="*/ 5154815 w 8495656"/>
                <a:gd name="connsiteY2" fmla="*/ 56620 h 5874994"/>
                <a:gd name="connsiteX3" fmla="*/ 5918386 w 8495656"/>
                <a:gd name="connsiteY3" fmla="*/ 198022 h 5874994"/>
                <a:gd name="connsiteX4" fmla="*/ 6549982 w 8495656"/>
                <a:gd name="connsiteY4" fmla="*/ 264010 h 5874994"/>
                <a:gd name="connsiteX5" fmla="*/ 7002468 w 8495656"/>
                <a:gd name="connsiteY5" fmla="*/ 311144 h 5874994"/>
                <a:gd name="connsiteX6" fmla="*/ 7615210 w 8495656"/>
                <a:gd name="connsiteY6" fmla="*/ 612801 h 5874994"/>
                <a:gd name="connsiteX7" fmla="*/ 8180819 w 8495656"/>
                <a:gd name="connsiteY7" fmla="*/ 1046434 h 5874994"/>
                <a:gd name="connsiteX8" fmla="*/ 8397635 w 8495656"/>
                <a:gd name="connsiteY8" fmla="*/ 1612043 h 5874994"/>
                <a:gd name="connsiteX9" fmla="*/ 8454196 w 8495656"/>
                <a:gd name="connsiteY9" fmla="*/ 2460455 h 5874994"/>
                <a:gd name="connsiteX10" fmla="*/ 8491903 w 8495656"/>
                <a:gd name="connsiteY10" fmla="*/ 3044917 h 5874994"/>
                <a:gd name="connsiteX11" fmla="*/ 8359928 w 8495656"/>
                <a:gd name="connsiteY11" fmla="*/ 3733074 h 5874994"/>
                <a:gd name="connsiteX12" fmla="*/ 8086551 w 8495656"/>
                <a:gd name="connsiteY12" fmla="*/ 4496645 h 5874994"/>
                <a:gd name="connsiteX13" fmla="*/ 7879161 w 8495656"/>
                <a:gd name="connsiteY13" fmla="*/ 4958558 h 5874994"/>
                <a:gd name="connsiteX14" fmla="*/ 6851639 w 8495656"/>
                <a:gd name="connsiteY14" fmla="*/ 5495886 h 5874994"/>
                <a:gd name="connsiteX15" fmla="*/ 5098254 w 8495656"/>
                <a:gd name="connsiteY15" fmla="*/ 5863531 h 5874994"/>
                <a:gd name="connsiteX16" fmla="*/ 3128052 w 8495656"/>
                <a:gd name="connsiteY16" fmla="*/ 5731556 h 5874994"/>
                <a:gd name="connsiteX17" fmla="*/ 1930848 w 8495656"/>
                <a:gd name="connsiteY17" fmla="*/ 5231935 h 5874994"/>
                <a:gd name="connsiteX18" fmla="*/ 1402947 w 8495656"/>
                <a:gd name="connsiteY18" fmla="*/ 5005692 h 5874994"/>
                <a:gd name="connsiteX19" fmla="*/ 733644 w 8495656"/>
                <a:gd name="connsiteY19" fmla="*/ 4656901 h 5874994"/>
                <a:gd name="connsiteX20" fmla="*/ 290584 w 8495656"/>
                <a:gd name="connsiteY20" fmla="*/ 3789634 h 5874994"/>
                <a:gd name="connsiteX21" fmla="*/ 26633 w 8495656"/>
                <a:gd name="connsiteY21" fmla="*/ 2733832 h 5874994"/>
                <a:gd name="connsiteX22" fmla="*/ 54914 w 8495656"/>
                <a:gd name="connsiteY22" fmla="*/ 1706311 h 5874994"/>
                <a:gd name="connsiteX23" fmla="*/ 431986 w 8495656"/>
                <a:gd name="connsiteY23" fmla="*/ 791911 h 5874994"/>
                <a:gd name="connsiteX24" fmla="*/ 1110716 w 8495656"/>
                <a:gd name="connsiteY24" fmla="*/ 254583 h 5874994"/>
                <a:gd name="connsiteX25" fmla="*/ 2015689 w 8495656"/>
                <a:gd name="connsiteY25" fmla="*/ 113181 h 5874994"/>
                <a:gd name="connsiteX26" fmla="*/ 2816967 w 8495656"/>
                <a:gd name="connsiteY26" fmla="*/ 47193 h 5874994"/>
                <a:gd name="connsiteX0" fmla="*/ 2948942 w 8495656"/>
                <a:gd name="connsiteY0" fmla="*/ 21210 h 5877291"/>
                <a:gd name="connsiteX1" fmla="*/ 4221561 w 8495656"/>
                <a:gd name="connsiteY1" fmla="*/ 2356 h 5877291"/>
                <a:gd name="connsiteX2" fmla="*/ 5154815 w 8495656"/>
                <a:gd name="connsiteY2" fmla="*/ 58917 h 5877291"/>
                <a:gd name="connsiteX3" fmla="*/ 5918386 w 8495656"/>
                <a:gd name="connsiteY3" fmla="*/ 200319 h 5877291"/>
                <a:gd name="connsiteX4" fmla="*/ 6549982 w 8495656"/>
                <a:gd name="connsiteY4" fmla="*/ 266307 h 5877291"/>
                <a:gd name="connsiteX5" fmla="*/ 7002468 w 8495656"/>
                <a:gd name="connsiteY5" fmla="*/ 313441 h 5877291"/>
                <a:gd name="connsiteX6" fmla="*/ 7615210 w 8495656"/>
                <a:gd name="connsiteY6" fmla="*/ 615098 h 5877291"/>
                <a:gd name="connsiteX7" fmla="*/ 8180819 w 8495656"/>
                <a:gd name="connsiteY7" fmla="*/ 1048731 h 5877291"/>
                <a:gd name="connsiteX8" fmla="*/ 8397635 w 8495656"/>
                <a:gd name="connsiteY8" fmla="*/ 1614340 h 5877291"/>
                <a:gd name="connsiteX9" fmla="*/ 8454196 w 8495656"/>
                <a:gd name="connsiteY9" fmla="*/ 2462752 h 5877291"/>
                <a:gd name="connsiteX10" fmla="*/ 8491903 w 8495656"/>
                <a:gd name="connsiteY10" fmla="*/ 3047214 h 5877291"/>
                <a:gd name="connsiteX11" fmla="*/ 8359928 w 8495656"/>
                <a:gd name="connsiteY11" fmla="*/ 3735371 h 5877291"/>
                <a:gd name="connsiteX12" fmla="*/ 8086551 w 8495656"/>
                <a:gd name="connsiteY12" fmla="*/ 4498942 h 5877291"/>
                <a:gd name="connsiteX13" fmla="*/ 7879161 w 8495656"/>
                <a:gd name="connsiteY13" fmla="*/ 4960855 h 5877291"/>
                <a:gd name="connsiteX14" fmla="*/ 6851639 w 8495656"/>
                <a:gd name="connsiteY14" fmla="*/ 5498183 h 5877291"/>
                <a:gd name="connsiteX15" fmla="*/ 5098254 w 8495656"/>
                <a:gd name="connsiteY15" fmla="*/ 5865828 h 5877291"/>
                <a:gd name="connsiteX16" fmla="*/ 3128052 w 8495656"/>
                <a:gd name="connsiteY16" fmla="*/ 5733853 h 5877291"/>
                <a:gd name="connsiteX17" fmla="*/ 1930848 w 8495656"/>
                <a:gd name="connsiteY17" fmla="*/ 5234232 h 5877291"/>
                <a:gd name="connsiteX18" fmla="*/ 1402947 w 8495656"/>
                <a:gd name="connsiteY18" fmla="*/ 5007989 h 5877291"/>
                <a:gd name="connsiteX19" fmla="*/ 733644 w 8495656"/>
                <a:gd name="connsiteY19" fmla="*/ 4659198 h 5877291"/>
                <a:gd name="connsiteX20" fmla="*/ 290584 w 8495656"/>
                <a:gd name="connsiteY20" fmla="*/ 3791931 h 5877291"/>
                <a:gd name="connsiteX21" fmla="*/ 26633 w 8495656"/>
                <a:gd name="connsiteY21" fmla="*/ 2736129 h 5877291"/>
                <a:gd name="connsiteX22" fmla="*/ 54914 w 8495656"/>
                <a:gd name="connsiteY22" fmla="*/ 1708608 h 5877291"/>
                <a:gd name="connsiteX23" fmla="*/ 431986 w 8495656"/>
                <a:gd name="connsiteY23" fmla="*/ 794208 h 5877291"/>
                <a:gd name="connsiteX24" fmla="*/ 1110716 w 8495656"/>
                <a:gd name="connsiteY24" fmla="*/ 256880 h 5877291"/>
                <a:gd name="connsiteX25" fmla="*/ 2015689 w 8495656"/>
                <a:gd name="connsiteY25" fmla="*/ 115478 h 5877291"/>
                <a:gd name="connsiteX26" fmla="*/ 2948942 w 8495656"/>
                <a:gd name="connsiteY26" fmla="*/ 21210 h 5877291"/>
                <a:gd name="connsiteX0" fmla="*/ 2948942 w 8495656"/>
                <a:gd name="connsiteY0" fmla="*/ 29787 h 5885868"/>
                <a:gd name="connsiteX1" fmla="*/ 4165000 w 8495656"/>
                <a:gd name="connsiteY1" fmla="*/ 1506 h 5885868"/>
                <a:gd name="connsiteX2" fmla="*/ 5154815 w 8495656"/>
                <a:gd name="connsiteY2" fmla="*/ 67494 h 5885868"/>
                <a:gd name="connsiteX3" fmla="*/ 5918386 w 8495656"/>
                <a:gd name="connsiteY3" fmla="*/ 208896 h 5885868"/>
                <a:gd name="connsiteX4" fmla="*/ 6549982 w 8495656"/>
                <a:gd name="connsiteY4" fmla="*/ 274884 h 5885868"/>
                <a:gd name="connsiteX5" fmla="*/ 7002468 w 8495656"/>
                <a:gd name="connsiteY5" fmla="*/ 322018 h 5885868"/>
                <a:gd name="connsiteX6" fmla="*/ 7615210 w 8495656"/>
                <a:gd name="connsiteY6" fmla="*/ 623675 h 5885868"/>
                <a:gd name="connsiteX7" fmla="*/ 8180819 w 8495656"/>
                <a:gd name="connsiteY7" fmla="*/ 1057308 h 5885868"/>
                <a:gd name="connsiteX8" fmla="*/ 8397635 w 8495656"/>
                <a:gd name="connsiteY8" fmla="*/ 1622917 h 5885868"/>
                <a:gd name="connsiteX9" fmla="*/ 8454196 w 8495656"/>
                <a:gd name="connsiteY9" fmla="*/ 2471329 h 5885868"/>
                <a:gd name="connsiteX10" fmla="*/ 8491903 w 8495656"/>
                <a:gd name="connsiteY10" fmla="*/ 3055791 h 5885868"/>
                <a:gd name="connsiteX11" fmla="*/ 8359928 w 8495656"/>
                <a:gd name="connsiteY11" fmla="*/ 3743948 h 5885868"/>
                <a:gd name="connsiteX12" fmla="*/ 8086551 w 8495656"/>
                <a:gd name="connsiteY12" fmla="*/ 4507519 h 5885868"/>
                <a:gd name="connsiteX13" fmla="*/ 7879161 w 8495656"/>
                <a:gd name="connsiteY13" fmla="*/ 4969432 h 5885868"/>
                <a:gd name="connsiteX14" fmla="*/ 6851639 w 8495656"/>
                <a:gd name="connsiteY14" fmla="*/ 5506760 h 5885868"/>
                <a:gd name="connsiteX15" fmla="*/ 5098254 w 8495656"/>
                <a:gd name="connsiteY15" fmla="*/ 5874405 h 5885868"/>
                <a:gd name="connsiteX16" fmla="*/ 3128052 w 8495656"/>
                <a:gd name="connsiteY16" fmla="*/ 5742430 h 5885868"/>
                <a:gd name="connsiteX17" fmla="*/ 1930848 w 8495656"/>
                <a:gd name="connsiteY17" fmla="*/ 5242809 h 5885868"/>
                <a:gd name="connsiteX18" fmla="*/ 1402947 w 8495656"/>
                <a:gd name="connsiteY18" fmla="*/ 5016566 h 5885868"/>
                <a:gd name="connsiteX19" fmla="*/ 733644 w 8495656"/>
                <a:gd name="connsiteY19" fmla="*/ 4667775 h 5885868"/>
                <a:gd name="connsiteX20" fmla="*/ 290584 w 8495656"/>
                <a:gd name="connsiteY20" fmla="*/ 3800508 h 5885868"/>
                <a:gd name="connsiteX21" fmla="*/ 26633 w 8495656"/>
                <a:gd name="connsiteY21" fmla="*/ 2744706 h 5885868"/>
                <a:gd name="connsiteX22" fmla="*/ 54914 w 8495656"/>
                <a:gd name="connsiteY22" fmla="*/ 1717185 h 5885868"/>
                <a:gd name="connsiteX23" fmla="*/ 431986 w 8495656"/>
                <a:gd name="connsiteY23" fmla="*/ 802785 h 5885868"/>
                <a:gd name="connsiteX24" fmla="*/ 1110716 w 8495656"/>
                <a:gd name="connsiteY24" fmla="*/ 265457 h 5885868"/>
                <a:gd name="connsiteX25" fmla="*/ 2015689 w 8495656"/>
                <a:gd name="connsiteY25" fmla="*/ 124055 h 5885868"/>
                <a:gd name="connsiteX26" fmla="*/ 2948942 w 8495656"/>
                <a:gd name="connsiteY26" fmla="*/ 29787 h 5885868"/>
                <a:gd name="connsiteX0" fmla="*/ 2948942 w 8495656"/>
                <a:gd name="connsiteY0" fmla="*/ 29787 h 5885868"/>
                <a:gd name="connsiteX1" fmla="*/ 4165000 w 8495656"/>
                <a:gd name="connsiteY1" fmla="*/ 1506 h 5885868"/>
                <a:gd name="connsiteX2" fmla="*/ 5154815 w 8495656"/>
                <a:gd name="connsiteY2" fmla="*/ 67494 h 5885868"/>
                <a:gd name="connsiteX3" fmla="*/ 5918386 w 8495656"/>
                <a:gd name="connsiteY3" fmla="*/ 208896 h 5885868"/>
                <a:gd name="connsiteX4" fmla="*/ 6549982 w 8495656"/>
                <a:gd name="connsiteY4" fmla="*/ 274884 h 5885868"/>
                <a:gd name="connsiteX5" fmla="*/ 7049602 w 8495656"/>
                <a:gd name="connsiteY5" fmla="*/ 369152 h 5885868"/>
                <a:gd name="connsiteX6" fmla="*/ 7615210 w 8495656"/>
                <a:gd name="connsiteY6" fmla="*/ 623675 h 5885868"/>
                <a:gd name="connsiteX7" fmla="*/ 8180819 w 8495656"/>
                <a:gd name="connsiteY7" fmla="*/ 1057308 h 5885868"/>
                <a:gd name="connsiteX8" fmla="*/ 8397635 w 8495656"/>
                <a:gd name="connsiteY8" fmla="*/ 1622917 h 5885868"/>
                <a:gd name="connsiteX9" fmla="*/ 8454196 w 8495656"/>
                <a:gd name="connsiteY9" fmla="*/ 2471329 h 5885868"/>
                <a:gd name="connsiteX10" fmla="*/ 8491903 w 8495656"/>
                <a:gd name="connsiteY10" fmla="*/ 3055791 h 5885868"/>
                <a:gd name="connsiteX11" fmla="*/ 8359928 w 8495656"/>
                <a:gd name="connsiteY11" fmla="*/ 3743948 h 5885868"/>
                <a:gd name="connsiteX12" fmla="*/ 8086551 w 8495656"/>
                <a:gd name="connsiteY12" fmla="*/ 4507519 h 5885868"/>
                <a:gd name="connsiteX13" fmla="*/ 7879161 w 8495656"/>
                <a:gd name="connsiteY13" fmla="*/ 4969432 h 5885868"/>
                <a:gd name="connsiteX14" fmla="*/ 6851639 w 8495656"/>
                <a:gd name="connsiteY14" fmla="*/ 5506760 h 5885868"/>
                <a:gd name="connsiteX15" fmla="*/ 5098254 w 8495656"/>
                <a:gd name="connsiteY15" fmla="*/ 5874405 h 5885868"/>
                <a:gd name="connsiteX16" fmla="*/ 3128052 w 8495656"/>
                <a:gd name="connsiteY16" fmla="*/ 5742430 h 5885868"/>
                <a:gd name="connsiteX17" fmla="*/ 1930848 w 8495656"/>
                <a:gd name="connsiteY17" fmla="*/ 5242809 h 5885868"/>
                <a:gd name="connsiteX18" fmla="*/ 1402947 w 8495656"/>
                <a:gd name="connsiteY18" fmla="*/ 5016566 h 5885868"/>
                <a:gd name="connsiteX19" fmla="*/ 733644 w 8495656"/>
                <a:gd name="connsiteY19" fmla="*/ 4667775 h 5885868"/>
                <a:gd name="connsiteX20" fmla="*/ 290584 w 8495656"/>
                <a:gd name="connsiteY20" fmla="*/ 3800508 h 5885868"/>
                <a:gd name="connsiteX21" fmla="*/ 26633 w 8495656"/>
                <a:gd name="connsiteY21" fmla="*/ 2744706 h 5885868"/>
                <a:gd name="connsiteX22" fmla="*/ 54914 w 8495656"/>
                <a:gd name="connsiteY22" fmla="*/ 1717185 h 5885868"/>
                <a:gd name="connsiteX23" fmla="*/ 431986 w 8495656"/>
                <a:gd name="connsiteY23" fmla="*/ 802785 h 5885868"/>
                <a:gd name="connsiteX24" fmla="*/ 1110716 w 8495656"/>
                <a:gd name="connsiteY24" fmla="*/ 265457 h 5885868"/>
                <a:gd name="connsiteX25" fmla="*/ 2015689 w 8495656"/>
                <a:gd name="connsiteY25" fmla="*/ 124055 h 5885868"/>
                <a:gd name="connsiteX26" fmla="*/ 2948942 w 8495656"/>
                <a:gd name="connsiteY26" fmla="*/ 29787 h 5885868"/>
                <a:gd name="connsiteX0" fmla="*/ 2948942 w 8495656"/>
                <a:gd name="connsiteY0" fmla="*/ 29787 h 5885868"/>
                <a:gd name="connsiteX1" fmla="*/ 4165000 w 8495656"/>
                <a:gd name="connsiteY1" fmla="*/ 1506 h 5885868"/>
                <a:gd name="connsiteX2" fmla="*/ 5154815 w 8495656"/>
                <a:gd name="connsiteY2" fmla="*/ 67494 h 5885868"/>
                <a:gd name="connsiteX3" fmla="*/ 5918386 w 8495656"/>
                <a:gd name="connsiteY3" fmla="*/ 208896 h 5885868"/>
                <a:gd name="connsiteX4" fmla="*/ 6549982 w 8495656"/>
                <a:gd name="connsiteY4" fmla="*/ 274884 h 5885868"/>
                <a:gd name="connsiteX5" fmla="*/ 7049602 w 8495656"/>
                <a:gd name="connsiteY5" fmla="*/ 350298 h 5885868"/>
                <a:gd name="connsiteX6" fmla="*/ 7615210 w 8495656"/>
                <a:gd name="connsiteY6" fmla="*/ 623675 h 5885868"/>
                <a:gd name="connsiteX7" fmla="*/ 8180819 w 8495656"/>
                <a:gd name="connsiteY7" fmla="*/ 1057308 h 5885868"/>
                <a:gd name="connsiteX8" fmla="*/ 8397635 w 8495656"/>
                <a:gd name="connsiteY8" fmla="*/ 1622917 h 5885868"/>
                <a:gd name="connsiteX9" fmla="*/ 8454196 w 8495656"/>
                <a:gd name="connsiteY9" fmla="*/ 2471329 h 5885868"/>
                <a:gd name="connsiteX10" fmla="*/ 8491903 w 8495656"/>
                <a:gd name="connsiteY10" fmla="*/ 3055791 h 5885868"/>
                <a:gd name="connsiteX11" fmla="*/ 8359928 w 8495656"/>
                <a:gd name="connsiteY11" fmla="*/ 3743948 h 5885868"/>
                <a:gd name="connsiteX12" fmla="*/ 8086551 w 8495656"/>
                <a:gd name="connsiteY12" fmla="*/ 4507519 h 5885868"/>
                <a:gd name="connsiteX13" fmla="*/ 7879161 w 8495656"/>
                <a:gd name="connsiteY13" fmla="*/ 4969432 h 5885868"/>
                <a:gd name="connsiteX14" fmla="*/ 6851639 w 8495656"/>
                <a:gd name="connsiteY14" fmla="*/ 5506760 h 5885868"/>
                <a:gd name="connsiteX15" fmla="*/ 5098254 w 8495656"/>
                <a:gd name="connsiteY15" fmla="*/ 5874405 h 5885868"/>
                <a:gd name="connsiteX16" fmla="*/ 3128052 w 8495656"/>
                <a:gd name="connsiteY16" fmla="*/ 5742430 h 5885868"/>
                <a:gd name="connsiteX17" fmla="*/ 1930848 w 8495656"/>
                <a:gd name="connsiteY17" fmla="*/ 5242809 h 5885868"/>
                <a:gd name="connsiteX18" fmla="*/ 1402947 w 8495656"/>
                <a:gd name="connsiteY18" fmla="*/ 5016566 h 5885868"/>
                <a:gd name="connsiteX19" fmla="*/ 733644 w 8495656"/>
                <a:gd name="connsiteY19" fmla="*/ 4667775 h 5885868"/>
                <a:gd name="connsiteX20" fmla="*/ 290584 w 8495656"/>
                <a:gd name="connsiteY20" fmla="*/ 3800508 h 5885868"/>
                <a:gd name="connsiteX21" fmla="*/ 26633 w 8495656"/>
                <a:gd name="connsiteY21" fmla="*/ 2744706 h 5885868"/>
                <a:gd name="connsiteX22" fmla="*/ 54914 w 8495656"/>
                <a:gd name="connsiteY22" fmla="*/ 1717185 h 5885868"/>
                <a:gd name="connsiteX23" fmla="*/ 431986 w 8495656"/>
                <a:gd name="connsiteY23" fmla="*/ 802785 h 5885868"/>
                <a:gd name="connsiteX24" fmla="*/ 1110716 w 8495656"/>
                <a:gd name="connsiteY24" fmla="*/ 265457 h 5885868"/>
                <a:gd name="connsiteX25" fmla="*/ 2015689 w 8495656"/>
                <a:gd name="connsiteY25" fmla="*/ 124055 h 5885868"/>
                <a:gd name="connsiteX26" fmla="*/ 2948942 w 8495656"/>
                <a:gd name="connsiteY26" fmla="*/ 29787 h 5885868"/>
                <a:gd name="connsiteX0" fmla="*/ 2948942 w 8495656"/>
                <a:gd name="connsiteY0" fmla="*/ 29787 h 5885868"/>
                <a:gd name="connsiteX1" fmla="*/ 4165000 w 8495656"/>
                <a:gd name="connsiteY1" fmla="*/ 1506 h 5885868"/>
                <a:gd name="connsiteX2" fmla="*/ 5154815 w 8495656"/>
                <a:gd name="connsiteY2" fmla="*/ 67494 h 5885868"/>
                <a:gd name="connsiteX3" fmla="*/ 5918386 w 8495656"/>
                <a:gd name="connsiteY3" fmla="*/ 208896 h 5885868"/>
                <a:gd name="connsiteX4" fmla="*/ 6549982 w 8495656"/>
                <a:gd name="connsiteY4" fmla="*/ 274884 h 5885868"/>
                <a:gd name="connsiteX5" fmla="*/ 7049602 w 8495656"/>
                <a:gd name="connsiteY5" fmla="*/ 350298 h 5885868"/>
                <a:gd name="connsiteX6" fmla="*/ 7615210 w 8495656"/>
                <a:gd name="connsiteY6" fmla="*/ 623675 h 5885868"/>
                <a:gd name="connsiteX7" fmla="*/ 8171392 w 8495656"/>
                <a:gd name="connsiteY7" fmla="*/ 1066735 h 5885868"/>
                <a:gd name="connsiteX8" fmla="*/ 8397635 w 8495656"/>
                <a:gd name="connsiteY8" fmla="*/ 1622917 h 5885868"/>
                <a:gd name="connsiteX9" fmla="*/ 8454196 w 8495656"/>
                <a:gd name="connsiteY9" fmla="*/ 2471329 h 5885868"/>
                <a:gd name="connsiteX10" fmla="*/ 8491903 w 8495656"/>
                <a:gd name="connsiteY10" fmla="*/ 3055791 h 5885868"/>
                <a:gd name="connsiteX11" fmla="*/ 8359928 w 8495656"/>
                <a:gd name="connsiteY11" fmla="*/ 3743948 h 5885868"/>
                <a:gd name="connsiteX12" fmla="*/ 8086551 w 8495656"/>
                <a:gd name="connsiteY12" fmla="*/ 4507519 h 5885868"/>
                <a:gd name="connsiteX13" fmla="*/ 7879161 w 8495656"/>
                <a:gd name="connsiteY13" fmla="*/ 4969432 h 5885868"/>
                <a:gd name="connsiteX14" fmla="*/ 6851639 w 8495656"/>
                <a:gd name="connsiteY14" fmla="*/ 5506760 h 5885868"/>
                <a:gd name="connsiteX15" fmla="*/ 5098254 w 8495656"/>
                <a:gd name="connsiteY15" fmla="*/ 5874405 h 5885868"/>
                <a:gd name="connsiteX16" fmla="*/ 3128052 w 8495656"/>
                <a:gd name="connsiteY16" fmla="*/ 5742430 h 5885868"/>
                <a:gd name="connsiteX17" fmla="*/ 1930848 w 8495656"/>
                <a:gd name="connsiteY17" fmla="*/ 5242809 h 5885868"/>
                <a:gd name="connsiteX18" fmla="*/ 1402947 w 8495656"/>
                <a:gd name="connsiteY18" fmla="*/ 5016566 h 5885868"/>
                <a:gd name="connsiteX19" fmla="*/ 733644 w 8495656"/>
                <a:gd name="connsiteY19" fmla="*/ 4667775 h 5885868"/>
                <a:gd name="connsiteX20" fmla="*/ 290584 w 8495656"/>
                <a:gd name="connsiteY20" fmla="*/ 3800508 h 5885868"/>
                <a:gd name="connsiteX21" fmla="*/ 26633 w 8495656"/>
                <a:gd name="connsiteY21" fmla="*/ 2744706 h 5885868"/>
                <a:gd name="connsiteX22" fmla="*/ 54914 w 8495656"/>
                <a:gd name="connsiteY22" fmla="*/ 1717185 h 5885868"/>
                <a:gd name="connsiteX23" fmla="*/ 431986 w 8495656"/>
                <a:gd name="connsiteY23" fmla="*/ 802785 h 5885868"/>
                <a:gd name="connsiteX24" fmla="*/ 1110716 w 8495656"/>
                <a:gd name="connsiteY24" fmla="*/ 265457 h 5885868"/>
                <a:gd name="connsiteX25" fmla="*/ 2015689 w 8495656"/>
                <a:gd name="connsiteY25" fmla="*/ 124055 h 5885868"/>
                <a:gd name="connsiteX26" fmla="*/ 2948942 w 8495656"/>
                <a:gd name="connsiteY26" fmla="*/ 29787 h 5885868"/>
                <a:gd name="connsiteX0" fmla="*/ 2948942 w 8495886"/>
                <a:gd name="connsiteY0" fmla="*/ 29787 h 5885868"/>
                <a:gd name="connsiteX1" fmla="*/ 4165000 w 8495886"/>
                <a:gd name="connsiteY1" fmla="*/ 1506 h 5885868"/>
                <a:gd name="connsiteX2" fmla="*/ 5154815 w 8495886"/>
                <a:gd name="connsiteY2" fmla="*/ 67494 h 5885868"/>
                <a:gd name="connsiteX3" fmla="*/ 5918386 w 8495886"/>
                <a:gd name="connsiteY3" fmla="*/ 208896 h 5885868"/>
                <a:gd name="connsiteX4" fmla="*/ 6549982 w 8495886"/>
                <a:gd name="connsiteY4" fmla="*/ 274884 h 5885868"/>
                <a:gd name="connsiteX5" fmla="*/ 7049602 w 8495886"/>
                <a:gd name="connsiteY5" fmla="*/ 350298 h 5885868"/>
                <a:gd name="connsiteX6" fmla="*/ 7615210 w 8495886"/>
                <a:gd name="connsiteY6" fmla="*/ 623675 h 5885868"/>
                <a:gd name="connsiteX7" fmla="*/ 8171392 w 8495886"/>
                <a:gd name="connsiteY7" fmla="*/ 1066735 h 5885868"/>
                <a:gd name="connsiteX8" fmla="*/ 8378781 w 8495886"/>
                <a:gd name="connsiteY8" fmla="*/ 1641770 h 5885868"/>
                <a:gd name="connsiteX9" fmla="*/ 8454196 w 8495886"/>
                <a:gd name="connsiteY9" fmla="*/ 2471329 h 5885868"/>
                <a:gd name="connsiteX10" fmla="*/ 8491903 w 8495886"/>
                <a:gd name="connsiteY10" fmla="*/ 3055791 h 5885868"/>
                <a:gd name="connsiteX11" fmla="*/ 8359928 w 8495886"/>
                <a:gd name="connsiteY11" fmla="*/ 3743948 h 5885868"/>
                <a:gd name="connsiteX12" fmla="*/ 8086551 w 8495886"/>
                <a:gd name="connsiteY12" fmla="*/ 4507519 h 5885868"/>
                <a:gd name="connsiteX13" fmla="*/ 7879161 w 8495886"/>
                <a:gd name="connsiteY13" fmla="*/ 4969432 h 5885868"/>
                <a:gd name="connsiteX14" fmla="*/ 6851639 w 8495886"/>
                <a:gd name="connsiteY14" fmla="*/ 5506760 h 5885868"/>
                <a:gd name="connsiteX15" fmla="*/ 5098254 w 8495886"/>
                <a:gd name="connsiteY15" fmla="*/ 5874405 h 5885868"/>
                <a:gd name="connsiteX16" fmla="*/ 3128052 w 8495886"/>
                <a:gd name="connsiteY16" fmla="*/ 5742430 h 5885868"/>
                <a:gd name="connsiteX17" fmla="*/ 1930848 w 8495886"/>
                <a:gd name="connsiteY17" fmla="*/ 5242809 h 5885868"/>
                <a:gd name="connsiteX18" fmla="*/ 1402947 w 8495886"/>
                <a:gd name="connsiteY18" fmla="*/ 5016566 h 5885868"/>
                <a:gd name="connsiteX19" fmla="*/ 733644 w 8495886"/>
                <a:gd name="connsiteY19" fmla="*/ 4667775 h 5885868"/>
                <a:gd name="connsiteX20" fmla="*/ 290584 w 8495886"/>
                <a:gd name="connsiteY20" fmla="*/ 3800508 h 5885868"/>
                <a:gd name="connsiteX21" fmla="*/ 26633 w 8495886"/>
                <a:gd name="connsiteY21" fmla="*/ 2744706 h 5885868"/>
                <a:gd name="connsiteX22" fmla="*/ 54914 w 8495886"/>
                <a:gd name="connsiteY22" fmla="*/ 1717185 h 5885868"/>
                <a:gd name="connsiteX23" fmla="*/ 431986 w 8495886"/>
                <a:gd name="connsiteY23" fmla="*/ 802785 h 5885868"/>
                <a:gd name="connsiteX24" fmla="*/ 1110716 w 8495886"/>
                <a:gd name="connsiteY24" fmla="*/ 265457 h 5885868"/>
                <a:gd name="connsiteX25" fmla="*/ 2015689 w 8495886"/>
                <a:gd name="connsiteY25" fmla="*/ 124055 h 5885868"/>
                <a:gd name="connsiteX26" fmla="*/ 2948942 w 8495886"/>
                <a:gd name="connsiteY26" fmla="*/ 29787 h 588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495886" h="5885868">
                  <a:moveTo>
                    <a:pt x="2948942" y="29787"/>
                  </a:moveTo>
                  <a:cubicBezTo>
                    <a:pt x="3307160" y="9362"/>
                    <a:pt x="3797355" y="-4778"/>
                    <a:pt x="4165000" y="1506"/>
                  </a:cubicBezTo>
                  <a:cubicBezTo>
                    <a:pt x="4532645" y="7790"/>
                    <a:pt x="4862584" y="32929"/>
                    <a:pt x="5154815" y="67494"/>
                  </a:cubicBezTo>
                  <a:cubicBezTo>
                    <a:pt x="5447046" y="102059"/>
                    <a:pt x="5685858" y="174331"/>
                    <a:pt x="5918386" y="208896"/>
                  </a:cubicBezTo>
                  <a:cubicBezTo>
                    <a:pt x="6150914" y="243461"/>
                    <a:pt x="6361446" y="251317"/>
                    <a:pt x="6549982" y="274884"/>
                  </a:cubicBezTo>
                  <a:cubicBezTo>
                    <a:pt x="6738518" y="298451"/>
                    <a:pt x="6872064" y="292166"/>
                    <a:pt x="7049602" y="350298"/>
                  </a:cubicBezTo>
                  <a:cubicBezTo>
                    <a:pt x="7227140" y="408430"/>
                    <a:pt x="7428245" y="504269"/>
                    <a:pt x="7615210" y="623675"/>
                  </a:cubicBezTo>
                  <a:cubicBezTo>
                    <a:pt x="7802175" y="743081"/>
                    <a:pt x="8044130" y="897053"/>
                    <a:pt x="8171392" y="1066735"/>
                  </a:cubicBezTo>
                  <a:cubicBezTo>
                    <a:pt x="8298654" y="1236417"/>
                    <a:pt x="8331647" y="1407671"/>
                    <a:pt x="8378781" y="1641770"/>
                  </a:cubicBezTo>
                  <a:cubicBezTo>
                    <a:pt x="8425915" y="1875869"/>
                    <a:pt x="8435342" y="2235659"/>
                    <a:pt x="8454196" y="2471329"/>
                  </a:cubicBezTo>
                  <a:cubicBezTo>
                    <a:pt x="8473050" y="2706999"/>
                    <a:pt x="8507614" y="2843688"/>
                    <a:pt x="8491903" y="3055791"/>
                  </a:cubicBezTo>
                  <a:cubicBezTo>
                    <a:pt x="8476192" y="3267894"/>
                    <a:pt x="8427487" y="3501993"/>
                    <a:pt x="8359928" y="3743948"/>
                  </a:cubicBezTo>
                  <a:cubicBezTo>
                    <a:pt x="8292369" y="3985903"/>
                    <a:pt x="8166679" y="4303272"/>
                    <a:pt x="8086551" y="4507519"/>
                  </a:cubicBezTo>
                  <a:cubicBezTo>
                    <a:pt x="8006423" y="4711766"/>
                    <a:pt x="8037846" y="4784039"/>
                    <a:pt x="7879161" y="4969432"/>
                  </a:cubicBezTo>
                  <a:cubicBezTo>
                    <a:pt x="7720476" y="5154825"/>
                    <a:pt x="7315124" y="5355931"/>
                    <a:pt x="6851639" y="5506760"/>
                  </a:cubicBezTo>
                  <a:cubicBezTo>
                    <a:pt x="6388155" y="5657589"/>
                    <a:pt x="5718852" y="5835127"/>
                    <a:pt x="5098254" y="5874405"/>
                  </a:cubicBezTo>
                  <a:cubicBezTo>
                    <a:pt x="4477656" y="5913683"/>
                    <a:pt x="3655953" y="5847696"/>
                    <a:pt x="3128052" y="5742430"/>
                  </a:cubicBezTo>
                  <a:cubicBezTo>
                    <a:pt x="2600151" y="5637164"/>
                    <a:pt x="2218365" y="5363786"/>
                    <a:pt x="1930848" y="5242809"/>
                  </a:cubicBezTo>
                  <a:cubicBezTo>
                    <a:pt x="1643331" y="5121832"/>
                    <a:pt x="1602481" y="5112405"/>
                    <a:pt x="1402947" y="5016566"/>
                  </a:cubicBezTo>
                  <a:cubicBezTo>
                    <a:pt x="1203413" y="4920727"/>
                    <a:pt x="919038" y="4870451"/>
                    <a:pt x="733644" y="4667775"/>
                  </a:cubicBezTo>
                  <a:cubicBezTo>
                    <a:pt x="548250" y="4465099"/>
                    <a:pt x="408419" y="4121019"/>
                    <a:pt x="290584" y="3800508"/>
                  </a:cubicBezTo>
                  <a:cubicBezTo>
                    <a:pt x="172749" y="3479997"/>
                    <a:pt x="65911" y="3091927"/>
                    <a:pt x="26633" y="2744706"/>
                  </a:cubicBezTo>
                  <a:cubicBezTo>
                    <a:pt x="-12645" y="2397486"/>
                    <a:pt x="-12645" y="2040839"/>
                    <a:pt x="54914" y="1717185"/>
                  </a:cubicBezTo>
                  <a:cubicBezTo>
                    <a:pt x="122473" y="1393532"/>
                    <a:pt x="256019" y="1044740"/>
                    <a:pt x="431986" y="802785"/>
                  </a:cubicBezTo>
                  <a:cubicBezTo>
                    <a:pt x="607953" y="560830"/>
                    <a:pt x="846765" y="381721"/>
                    <a:pt x="1110716" y="265457"/>
                  </a:cubicBezTo>
                  <a:cubicBezTo>
                    <a:pt x="1374666" y="149193"/>
                    <a:pt x="1709318" y="163333"/>
                    <a:pt x="2015689" y="124055"/>
                  </a:cubicBezTo>
                  <a:cubicBezTo>
                    <a:pt x="2322060" y="84777"/>
                    <a:pt x="2590724" y="50212"/>
                    <a:pt x="2948942" y="29787"/>
                  </a:cubicBezTo>
                  <a:close/>
                </a:path>
              </a:pathLst>
            </a:custGeom>
            <a:gradFill flip="none" rotWithShape="1">
              <a:gsLst>
                <a:gs pos="0">
                  <a:srgbClr val="000068"/>
                </a:gs>
                <a:gs pos="40000">
                  <a:srgbClr val="0000FF">
                    <a:shade val="67500"/>
                    <a:satMod val="115000"/>
                  </a:srgbClr>
                </a:gs>
                <a:gs pos="96460">
                  <a:srgbClr val="67AFFF"/>
                </a:gs>
                <a:gs pos="69000">
                  <a:srgbClr val="0066FF"/>
                </a:gs>
              </a:gsLst>
              <a:path path="circle">
                <a:fillToRect l="50000" t="50000" r="50000" b="50000"/>
              </a:path>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a:off x="2582087" y="897360"/>
            <a:ext cx="4019611" cy="4130951"/>
            <a:chOff x="2582087" y="897360"/>
            <a:chExt cx="4019611" cy="4130951"/>
          </a:xfrm>
        </p:grpSpPr>
        <p:sp>
          <p:nvSpPr>
            <p:cNvPr id="30" name="Oval 29"/>
            <p:cNvSpPr/>
            <p:nvPr/>
          </p:nvSpPr>
          <p:spPr>
            <a:xfrm>
              <a:off x="2743845" y="1274356"/>
              <a:ext cx="3677462" cy="3561417"/>
            </a:xfrm>
            <a:prstGeom prst="ellipse">
              <a:avLst/>
            </a:prstGeom>
            <a:blipFill>
              <a:blip r:embed="rId3"/>
              <a:tile tx="0" ty="0" sx="100000" sy="100000" flip="none" algn="tl"/>
            </a:blip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2582087" y="897360"/>
              <a:ext cx="4019611" cy="4130951"/>
              <a:chOff x="2582087" y="897360"/>
              <a:chExt cx="4019611" cy="4130951"/>
            </a:xfrm>
          </p:grpSpPr>
          <p:sp>
            <p:nvSpPr>
              <p:cNvPr id="20536" name="Text Box 15"/>
              <p:cNvSpPr txBox="1">
                <a:spLocks noChangeArrowheads="1"/>
              </p:cNvSpPr>
              <p:nvPr/>
            </p:nvSpPr>
            <p:spPr bwMode="auto">
              <a:xfrm>
                <a:off x="3991250" y="897360"/>
                <a:ext cx="11974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b="1" dirty="0"/>
                  <a:t>Nucleus</a:t>
                </a:r>
              </a:p>
            </p:txBody>
          </p:sp>
          <p:grpSp>
            <p:nvGrpSpPr>
              <p:cNvPr id="21" name="Group 20"/>
              <p:cNvGrpSpPr/>
              <p:nvPr/>
            </p:nvGrpSpPr>
            <p:grpSpPr>
              <a:xfrm>
                <a:off x="2582087" y="1095933"/>
                <a:ext cx="4019611" cy="3932378"/>
                <a:chOff x="3302756" y="1800961"/>
                <a:chExt cx="2473932" cy="2420243"/>
              </a:xfrm>
              <a:solidFill>
                <a:srgbClr val="9966FF"/>
              </a:solidFill>
            </p:grpSpPr>
            <p:sp>
              <p:nvSpPr>
                <p:cNvPr id="20" name="Freeform 19"/>
                <p:cNvSpPr/>
                <p:nvPr/>
              </p:nvSpPr>
              <p:spPr>
                <a:xfrm>
                  <a:off x="4771683" y="1935182"/>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reeform 169"/>
                <p:cNvSpPr/>
                <p:nvPr/>
              </p:nvSpPr>
              <p:spPr>
                <a:xfrm rot="2169528">
                  <a:off x="5218333" y="2418638"/>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eeform 170"/>
                <p:cNvSpPr/>
                <p:nvPr/>
              </p:nvSpPr>
              <p:spPr>
                <a:xfrm rot="4455740">
                  <a:off x="5290850" y="3055524"/>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171"/>
                <p:cNvSpPr/>
                <p:nvPr/>
              </p:nvSpPr>
              <p:spPr>
                <a:xfrm rot="6426459">
                  <a:off x="4960570" y="3609192"/>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reeform 172"/>
                <p:cNvSpPr/>
                <p:nvPr/>
              </p:nvSpPr>
              <p:spPr>
                <a:xfrm rot="8737089">
                  <a:off x="4371535" y="3868661"/>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eeform 173"/>
                <p:cNvSpPr/>
                <p:nvPr/>
              </p:nvSpPr>
              <p:spPr>
                <a:xfrm rot="10800000">
                  <a:off x="3741923" y="3746440"/>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reeform 174"/>
                <p:cNvSpPr/>
                <p:nvPr/>
              </p:nvSpPr>
              <p:spPr>
                <a:xfrm rot="13008012">
                  <a:off x="3302756" y="3257307"/>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175"/>
                <p:cNvSpPr/>
                <p:nvPr/>
              </p:nvSpPr>
              <p:spPr>
                <a:xfrm rot="15213326">
                  <a:off x="3234000" y="2607996"/>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reeform 176"/>
                <p:cNvSpPr/>
                <p:nvPr/>
              </p:nvSpPr>
              <p:spPr>
                <a:xfrm rot="17478363">
                  <a:off x="3564217" y="2060524"/>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reeform 177"/>
                <p:cNvSpPr/>
                <p:nvPr/>
              </p:nvSpPr>
              <p:spPr>
                <a:xfrm rot="19511808">
                  <a:off x="4150857" y="1800961"/>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0488" name="Rectangle 22"/>
          <p:cNvSpPr>
            <a:spLocks noGrp="1" noChangeArrowheads="1"/>
          </p:cNvSpPr>
          <p:nvPr>
            <p:ph type="title"/>
          </p:nvPr>
        </p:nvSpPr>
        <p:spPr>
          <a:xfrm>
            <a:off x="446892" y="-99447"/>
            <a:ext cx="8229600" cy="1028661"/>
          </a:xfrm>
        </p:spPr>
        <p:txBody>
          <a:bodyPr/>
          <a:lstStyle/>
          <a:p>
            <a:r>
              <a:rPr lang="en-US" dirty="0" smtClean="0"/>
              <a:t>Central Dogma of Biology</a:t>
            </a:r>
          </a:p>
        </p:txBody>
      </p:sp>
      <p:grpSp>
        <p:nvGrpSpPr>
          <p:cNvPr id="2" name="Group 1"/>
          <p:cNvGrpSpPr/>
          <p:nvPr/>
        </p:nvGrpSpPr>
        <p:grpSpPr>
          <a:xfrm>
            <a:off x="3103420" y="1402400"/>
            <a:ext cx="2969605" cy="1999240"/>
            <a:chOff x="3103420" y="1581681"/>
            <a:chExt cx="2969605" cy="1999240"/>
          </a:xfrm>
        </p:grpSpPr>
        <p:pic>
          <p:nvPicPr>
            <p:cNvPr id="189" name="Picture 1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376626">
              <a:off x="3260340" y="1581681"/>
              <a:ext cx="2663487" cy="1999240"/>
            </a:xfrm>
            <a:prstGeom prst="rect">
              <a:avLst/>
            </a:prstGeom>
            <a:effectLst>
              <a:outerShdw blurRad="50800" dist="38100" dir="2700000" algn="tl" rotWithShape="0">
                <a:prstClr val="black">
                  <a:alpha val="40000"/>
                </a:prstClr>
              </a:outerShdw>
            </a:effectLst>
          </p:spPr>
        </p:pic>
        <p:sp>
          <p:nvSpPr>
            <p:cNvPr id="190" name="Rounded Rectangle 21"/>
            <p:cNvSpPr/>
            <p:nvPr/>
          </p:nvSpPr>
          <p:spPr>
            <a:xfrm rot="143715">
              <a:off x="5478222" y="2477014"/>
              <a:ext cx="274120"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 name="connsiteX0" fmla="*/ 16173 w 1083729"/>
                <a:gd name="connsiteY0" fmla="*/ 105537 h 255639"/>
                <a:gd name="connsiteX1" fmla="*/ 107332 w 1083729"/>
                <a:gd name="connsiteY1" fmla="*/ 0 h 255639"/>
                <a:gd name="connsiteX2" fmla="*/ 959362 w 1083729"/>
                <a:gd name="connsiteY2" fmla="*/ 0 h 255639"/>
                <a:gd name="connsiteX3" fmla="*/ 1078669 w 1083729"/>
                <a:gd name="connsiteY3" fmla="*/ 136332 h 255639"/>
                <a:gd name="connsiteX4" fmla="*/ 959362 w 1083729"/>
                <a:gd name="connsiteY4" fmla="*/ 255639 h 255639"/>
                <a:gd name="connsiteX5" fmla="*/ 107332 w 1083729"/>
                <a:gd name="connsiteY5" fmla="*/ 255639 h 255639"/>
                <a:gd name="connsiteX6" fmla="*/ 0 w 1083729"/>
                <a:gd name="connsiteY6" fmla="*/ 153102 h 255639"/>
                <a:gd name="connsiteX7" fmla="*/ 16173 w 1083729"/>
                <a:gd name="connsiteY7"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36332 h 255639"/>
                <a:gd name="connsiteX4" fmla="*/ 959362 w 1078669"/>
                <a:gd name="connsiteY4" fmla="*/ 255639 h 255639"/>
                <a:gd name="connsiteX5" fmla="*/ 107332 w 1078669"/>
                <a:gd name="connsiteY5" fmla="*/ 255639 h 255639"/>
                <a:gd name="connsiteX6" fmla="*/ 0 w 1078669"/>
                <a:gd name="connsiteY6" fmla="*/ 153102 h 255639"/>
                <a:gd name="connsiteX7" fmla="*/ 16173 w 1078669"/>
                <a:gd name="connsiteY7" fmla="*/ 105537 h 255639"/>
                <a:gd name="connsiteX0" fmla="*/ 16173 w 1078669"/>
                <a:gd name="connsiteY0" fmla="*/ 105537 h 255639"/>
                <a:gd name="connsiteX1" fmla="*/ 107332 w 1078669"/>
                <a:gd name="connsiteY1" fmla="*/ 0 h 255639"/>
                <a:gd name="connsiteX2" fmla="*/ 900082 w 1078669"/>
                <a:gd name="connsiteY2" fmla="*/ 16843 h 255639"/>
                <a:gd name="connsiteX3" fmla="*/ 1078669 w 1078669"/>
                <a:gd name="connsiteY3" fmla="*/ 136332 h 255639"/>
                <a:gd name="connsiteX4" fmla="*/ 959362 w 1078669"/>
                <a:gd name="connsiteY4" fmla="*/ 255639 h 255639"/>
                <a:gd name="connsiteX5" fmla="*/ 107332 w 1078669"/>
                <a:gd name="connsiteY5" fmla="*/ 255639 h 255639"/>
                <a:gd name="connsiteX6" fmla="*/ 0 w 1078669"/>
                <a:gd name="connsiteY6" fmla="*/ 153102 h 255639"/>
                <a:gd name="connsiteX7" fmla="*/ 16173 w 1078669"/>
                <a:gd name="connsiteY7" fmla="*/ 105537 h 255639"/>
                <a:gd name="connsiteX0" fmla="*/ 16173 w 1022310"/>
                <a:gd name="connsiteY0" fmla="*/ 105537 h 255639"/>
                <a:gd name="connsiteX1" fmla="*/ 107332 w 1022310"/>
                <a:gd name="connsiteY1" fmla="*/ 0 h 255639"/>
                <a:gd name="connsiteX2" fmla="*/ 900082 w 1022310"/>
                <a:gd name="connsiteY2" fmla="*/ 16843 h 255639"/>
                <a:gd name="connsiteX3" fmla="*/ 1022290 w 1022310"/>
                <a:gd name="connsiteY3" fmla="*/ 171174 h 255639"/>
                <a:gd name="connsiteX4" fmla="*/ 959362 w 1022310"/>
                <a:gd name="connsiteY4" fmla="*/ 255639 h 255639"/>
                <a:gd name="connsiteX5" fmla="*/ 107332 w 1022310"/>
                <a:gd name="connsiteY5" fmla="*/ 255639 h 255639"/>
                <a:gd name="connsiteX6" fmla="*/ 0 w 1022310"/>
                <a:gd name="connsiteY6" fmla="*/ 153102 h 255639"/>
                <a:gd name="connsiteX7" fmla="*/ 16173 w 1022310"/>
                <a:gd name="connsiteY7" fmla="*/ 105537 h 255639"/>
                <a:gd name="connsiteX0" fmla="*/ 16173 w 1033494"/>
                <a:gd name="connsiteY0" fmla="*/ 105537 h 255639"/>
                <a:gd name="connsiteX1" fmla="*/ 107332 w 1033494"/>
                <a:gd name="connsiteY1" fmla="*/ 0 h 255639"/>
                <a:gd name="connsiteX2" fmla="*/ 900082 w 1033494"/>
                <a:gd name="connsiteY2" fmla="*/ 16843 h 255639"/>
                <a:gd name="connsiteX3" fmla="*/ 1022290 w 1033494"/>
                <a:gd name="connsiteY3" fmla="*/ 171174 h 255639"/>
                <a:gd name="connsiteX4" fmla="*/ 959362 w 1033494"/>
                <a:gd name="connsiteY4" fmla="*/ 255639 h 255639"/>
                <a:gd name="connsiteX5" fmla="*/ 107332 w 1033494"/>
                <a:gd name="connsiteY5" fmla="*/ 255639 h 255639"/>
                <a:gd name="connsiteX6" fmla="*/ 0 w 1033494"/>
                <a:gd name="connsiteY6" fmla="*/ 153102 h 255639"/>
                <a:gd name="connsiteX7" fmla="*/ 16173 w 1033494"/>
                <a:gd name="connsiteY7" fmla="*/ 105537 h 255639"/>
                <a:gd name="connsiteX0" fmla="*/ 16173 w 1033494"/>
                <a:gd name="connsiteY0" fmla="*/ 105537 h 255639"/>
                <a:gd name="connsiteX1" fmla="*/ 107332 w 1033494"/>
                <a:gd name="connsiteY1" fmla="*/ 0 h 255639"/>
                <a:gd name="connsiteX2" fmla="*/ 900082 w 1033494"/>
                <a:gd name="connsiteY2" fmla="*/ 16843 h 255639"/>
                <a:gd name="connsiteX3" fmla="*/ 1022290 w 1033494"/>
                <a:gd name="connsiteY3" fmla="*/ 171174 h 255639"/>
                <a:gd name="connsiteX4" fmla="*/ 959362 w 1033494"/>
                <a:gd name="connsiteY4" fmla="*/ 255639 h 255639"/>
                <a:gd name="connsiteX5" fmla="*/ 107332 w 1033494"/>
                <a:gd name="connsiteY5" fmla="*/ 255639 h 255639"/>
                <a:gd name="connsiteX6" fmla="*/ 0 w 1033494"/>
                <a:gd name="connsiteY6" fmla="*/ 153102 h 255639"/>
                <a:gd name="connsiteX7" fmla="*/ 16173 w 1033494"/>
                <a:gd name="connsiteY7" fmla="*/ 105537 h 255639"/>
                <a:gd name="connsiteX0" fmla="*/ 16173 w 1052482"/>
                <a:gd name="connsiteY0" fmla="*/ 105537 h 255639"/>
                <a:gd name="connsiteX1" fmla="*/ 107332 w 1052482"/>
                <a:gd name="connsiteY1" fmla="*/ 0 h 255639"/>
                <a:gd name="connsiteX2" fmla="*/ 900082 w 1052482"/>
                <a:gd name="connsiteY2" fmla="*/ 16843 h 255639"/>
                <a:gd name="connsiteX3" fmla="*/ 1044347 w 1052482"/>
                <a:gd name="connsiteY3" fmla="*/ 166505 h 255639"/>
                <a:gd name="connsiteX4" fmla="*/ 959362 w 1052482"/>
                <a:gd name="connsiteY4" fmla="*/ 255639 h 255639"/>
                <a:gd name="connsiteX5" fmla="*/ 107332 w 1052482"/>
                <a:gd name="connsiteY5" fmla="*/ 255639 h 255639"/>
                <a:gd name="connsiteX6" fmla="*/ 0 w 1052482"/>
                <a:gd name="connsiteY6" fmla="*/ 153102 h 255639"/>
                <a:gd name="connsiteX7" fmla="*/ 16173 w 1052482"/>
                <a:gd name="connsiteY7" fmla="*/ 105537 h 255639"/>
                <a:gd name="connsiteX0" fmla="*/ 16173 w 1052482"/>
                <a:gd name="connsiteY0" fmla="*/ 105537 h 255639"/>
                <a:gd name="connsiteX1" fmla="*/ 107332 w 1052482"/>
                <a:gd name="connsiteY1" fmla="*/ 0 h 255639"/>
                <a:gd name="connsiteX2" fmla="*/ 900082 w 1052482"/>
                <a:gd name="connsiteY2" fmla="*/ 16843 h 255639"/>
                <a:gd name="connsiteX3" fmla="*/ 1044347 w 1052482"/>
                <a:gd name="connsiteY3" fmla="*/ 166505 h 255639"/>
                <a:gd name="connsiteX4" fmla="*/ 959362 w 1052482"/>
                <a:gd name="connsiteY4" fmla="*/ 255639 h 255639"/>
                <a:gd name="connsiteX5" fmla="*/ 107332 w 1052482"/>
                <a:gd name="connsiteY5" fmla="*/ 255639 h 255639"/>
                <a:gd name="connsiteX6" fmla="*/ 0 w 1052482"/>
                <a:gd name="connsiteY6" fmla="*/ 153102 h 255639"/>
                <a:gd name="connsiteX7" fmla="*/ 16173 w 1052482"/>
                <a:gd name="connsiteY7"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2482" h="255639">
                  <a:moveTo>
                    <a:pt x="16173" y="105537"/>
                  </a:moveTo>
                  <a:cubicBezTo>
                    <a:pt x="60787" y="48936"/>
                    <a:pt x="50716" y="44017"/>
                    <a:pt x="107332" y="0"/>
                  </a:cubicBezTo>
                  <a:lnTo>
                    <a:pt x="900082" y="16843"/>
                  </a:lnTo>
                  <a:cubicBezTo>
                    <a:pt x="983833" y="99055"/>
                    <a:pt x="1005143" y="109290"/>
                    <a:pt x="1044347" y="166505"/>
                  </a:cubicBezTo>
                  <a:cubicBezTo>
                    <a:pt x="1072076" y="219368"/>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191" name="Rounded Rectangle 53"/>
            <p:cNvSpPr/>
            <p:nvPr/>
          </p:nvSpPr>
          <p:spPr>
            <a:xfrm rot="2445443">
              <a:off x="5554296" y="2448793"/>
              <a:ext cx="254421" cy="55428"/>
            </a:xfrm>
            <a:custGeom>
              <a:avLst/>
              <a:gdLst>
                <a:gd name="connsiteX0" fmla="*/ 0 w 895076"/>
                <a:gd name="connsiteY0" fmla="*/ 119307 h 255639"/>
                <a:gd name="connsiteX1" fmla="*/ 119307 w 895076"/>
                <a:gd name="connsiteY1" fmla="*/ 0 h 255639"/>
                <a:gd name="connsiteX2" fmla="*/ 775769 w 895076"/>
                <a:gd name="connsiteY2" fmla="*/ 0 h 255639"/>
                <a:gd name="connsiteX3" fmla="*/ 895076 w 895076"/>
                <a:gd name="connsiteY3" fmla="*/ 119307 h 255639"/>
                <a:gd name="connsiteX4" fmla="*/ 895076 w 895076"/>
                <a:gd name="connsiteY4" fmla="*/ 136332 h 255639"/>
                <a:gd name="connsiteX5" fmla="*/ 775769 w 895076"/>
                <a:gd name="connsiteY5" fmla="*/ 255639 h 255639"/>
                <a:gd name="connsiteX6" fmla="*/ 119307 w 895076"/>
                <a:gd name="connsiteY6" fmla="*/ 255639 h 255639"/>
                <a:gd name="connsiteX7" fmla="*/ 0 w 895076"/>
                <a:gd name="connsiteY7" fmla="*/ 136332 h 255639"/>
                <a:gd name="connsiteX8" fmla="*/ 0 w 895076"/>
                <a:gd name="connsiteY8" fmla="*/ 119307 h 255639"/>
                <a:gd name="connsiteX0" fmla="*/ 0 w 895076"/>
                <a:gd name="connsiteY0" fmla="*/ 119307 h 255639"/>
                <a:gd name="connsiteX1" fmla="*/ 133586 w 895076"/>
                <a:gd name="connsiteY1" fmla="*/ 66939 h 255639"/>
                <a:gd name="connsiteX2" fmla="*/ 775769 w 895076"/>
                <a:gd name="connsiteY2" fmla="*/ 0 h 255639"/>
                <a:gd name="connsiteX3" fmla="*/ 895076 w 895076"/>
                <a:gd name="connsiteY3" fmla="*/ 119307 h 255639"/>
                <a:gd name="connsiteX4" fmla="*/ 895076 w 895076"/>
                <a:gd name="connsiteY4" fmla="*/ 136332 h 255639"/>
                <a:gd name="connsiteX5" fmla="*/ 775769 w 895076"/>
                <a:gd name="connsiteY5" fmla="*/ 255639 h 255639"/>
                <a:gd name="connsiteX6" fmla="*/ 119307 w 895076"/>
                <a:gd name="connsiteY6" fmla="*/ 255639 h 255639"/>
                <a:gd name="connsiteX7" fmla="*/ 0 w 895076"/>
                <a:gd name="connsiteY7" fmla="*/ 136332 h 255639"/>
                <a:gd name="connsiteX8" fmla="*/ 0 w 895076"/>
                <a:gd name="connsiteY8" fmla="*/ 119307 h 255639"/>
                <a:gd name="connsiteX0" fmla="*/ 0 w 895076"/>
                <a:gd name="connsiteY0" fmla="*/ 53514 h 189846"/>
                <a:gd name="connsiteX1" fmla="*/ 133586 w 895076"/>
                <a:gd name="connsiteY1" fmla="*/ 1146 h 189846"/>
                <a:gd name="connsiteX2" fmla="*/ 764254 w 895076"/>
                <a:gd name="connsiteY2" fmla="*/ 46661 h 189846"/>
                <a:gd name="connsiteX3" fmla="*/ 895076 w 895076"/>
                <a:gd name="connsiteY3" fmla="*/ 53514 h 189846"/>
                <a:gd name="connsiteX4" fmla="*/ 895076 w 895076"/>
                <a:gd name="connsiteY4" fmla="*/ 70539 h 189846"/>
                <a:gd name="connsiteX5" fmla="*/ 775769 w 895076"/>
                <a:gd name="connsiteY5" fmla="*/ 189846 h 189846"/>
                <a:gd name="connsiteX6" fmla="*/ 119307 w 895076"/>
                <a:gd name="connsiteY6" fmla="*/ 189846 h 189846"/>
                <a:gd name="connsiteX7" fmla="*/ 0 w 895076"/>
                <a:gd name="connsiteY7" fmla="*/ 70539 h 189846"/>
                <a:gd name="connsiteX8" fmla="*/ 0 w 895076"/>
                <a:gd name="connsiteY8" fmla="*/ 53514 h 189846"/>
                <a:gd name="connsiteX0" fmla="*/ 0 w 895076"/>
                <a:gd name="connsiteY0" fmla="*/ 53514 h 189846"/>
                <a:gd name="connsiteX1" fmla="*/ 133586 w 895076"/>
                <a:gd name="connsiteY1" fmla="*/ 1146 h 189846"/>
                <a:gd name="connsiteX2" fmla="*/ 764254 w 895076"/>
                <a:gd name="connsiteY2" fmla="*/ 46661 h 189846"/>
                <a:gd name="connsiteX3" fmla="*/ 895076 w 895076"/>
                <a:gd name="connsiteY3" fmla="*/ 70539 h 189846"/>
                <a:gd name="connsiteX4" fmla="*/ 775769 w 895076"/>
                <a:gd name="connsiteY4" fmla="*/ 189846 h 189846"/>
                <a:gd name="connsiteX5" fmla="*/ 119307 w 895076"/>
                <a:gd name="connsiteY5" fmla="*/ 189846 h 189846"/>
                <a:gd name="connsiteX6" fmla="*/ 0 w 895076"/>
                <a:gd name="connsiteY6" fmla="*/ 70539 h 189846"/>
                <a:gd name="connsiteX7" fmla="*/ 0 w 895076"/>
                <a:gd name="connsiteY7" fmla="*/ 53514 h 189846"/>
                <a:gd name="connsiteX0" fmla="*/ 0 w 897812"/>
                <a:gd name="connsiteY0" fmla="*/ 53514 h 190135"/>
                <a:gd name="connsiteX1" fmla="*/ 133586 w 897812"/>
                <a:gd name="connsiteY1" fmla="*/ 1146 h 190135"/>
                <a:gd name="connsiteX2" fmla="*/ 764254 w 897812"/>
                <a:gd name="connsiteY2" fmla="*/ 46661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 name="connsiteX0" fmla="*/ 0 w 897812"/>
                <a:gd name="connsiteY0" fmla="*/ 53514 h 190135"/>
                <a:gd name="connsiteX1" fmla="*/ 133586 w 897812"/>
                <a:gd name="connsiteY1" fmla="*/ 1146 h 190135"/>
                <a:gd name="connsiteX2" fmla="*/ 768793 w 897812"/>
                <a:gd name="connsiteY2" fmla="*/ 69991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 name="connsiteX0" fmla="*/ 0 w 897812"/>
                <a:gd name="connsiteY0" fmla="*/ 53514 h 190135"/>
                <a:gd name="connsiteX1" fmla="*/ 133586 w 897812"/>
                <a:gd name="connsiteY1" fmla="*/ 1146 h 190135"/>
                <a:gd name="connsiteX2" fmla="*/ 768793 w 897812"/>
                <a:gd name="connsiteY2" fmla="*/ 69991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 name="connsiteX0" fmla="*/ 0 w 897812"/>
                <a:gd name="connsiteY0" fmla="*/ 53514 h 190135"/>
                <a:gd name="connsiteX1" fmla="*/ 133586 w 897812"/>
                <a:gd name="connsiteY1" fmla="*/ 1146 h 190135"/>
                <a:gd name="connsiteX2" fmla="*/ 768793 w 897812"/>
                <a:gd name="connsiteY2" fmla="*/ 69991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 name="connsiteX0" fmla="*/ 0 w 897812"/>
                <a:gd name="connsiteY0" fmla="*/ 53514 h 190135"/>
                <a:gd name="connsiteX1" fmla="*/ 133586 w 897812"/>
                <a:gd name="connsiteY1" fmla="*/ 1146 h 190135"/>
                <a:gd name="connsiteX2" fmla="*/ 766817 w 897812"/>
                <a:gd name="connsiteY2" fmla="*/ 79142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 name="connsiteX0" fmla="*/ 0 w 897812"/>
                <a:gd name="connsiteY0" fmla="*/ 53514 h 190135"/>
                <a:gd name="connsiteX1" fmla="*/ 133586 w 897812"/>
                <a:gd name="connsiteY1" fmla="*/ 1146 h 190135"/>
                <a:gd name="connsiteX2" fmla="*/ 766817 w 897812"/>
                <a:gd name="connsiteY2" fmla="*/ 79142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7812" h="190135">
                  <a:moveTo>
                    <a:pt x="0" y="53514"/>
                  </a:moveTo>
                  <a:cubicBezTo>
                    <a:pt x="0" y="-12377"/>
                    <a:pt x="67695" y="1146"/>
                    <a:pt x="133586" y="1146"/>
                  </a:cubicBezTo>
                  <a:cubicBezTo>
                    <a:pt x="352407" y="1146"/>
                    <a:pt x="537599" y="38582"/>
                    <a:pt x="766817" y="79142"/>
                  </a:cubicBezTo>
                  <a:cubicBezTo>
                    <a:pt x="887803" y="118161"/>
                    <a:pt x="895893" y="107927"/>
                    <a:pt x="897812" y="131791"/>
                  </a:cubicBezTo>
                  <a:cubicBezTo>
                    <a:pt x="897812" y="197682"/>
                    <a:pt x="841660" y="189846"/>
                    <a:pt x="775769" y="189846"/>
                  </a:cubicBezTo>
                  <a:lnTo>
                    <a:pt x="119307" y="189846"/>
                  </a:lnTo>
                  <a:cubicBezTo>
                    <a:pt x="53416" y="189846"/>
                    <a:pt x="0" y="136430"/>
                    <a:pt x="0" y="70539"/>
                  </a:cubicBezTo>
                  <a:lnTo>
                    <a:pt x="0" y="53514"/>
                  </a:lnTo>
                  <a:close/>
                </a:path>
              </a:pathLst>
            </a:cu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192" name="Rounded Rectangle 191"/>
            <p:cNvSpPr/>
            <p:nvPr/>
          </p:nvSpPr>
          <p:spPr>
            <a:xfrm rot="15852621">
              <a:off x="3564138" y="2652572"/>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193" name="Rounded Rectangle 192"/>
            <p:cNvSpPr/>
            <p:nvPr/>
          </p:nvSpPr>
          <p:spPr>
            <a:xfrm rot="15852621">
              <a:off x="3536062" y="2363712"/>
              <a:ext cx="288696"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194" name="Rounded Rectangle 193"/>
            <p:cNvSpPr/>
            <p:nvPr/>
          </p:nvSpPr>
          <p:spPr>
            <a:xfrm rot="16170632">
              <a:off x="3414996" y="2652706"/>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195" name="Rounded Rectangle 194"/>
            <p:cNvSpPr/>
            <p:nvPr/>
          </p:nvSpPr>
          <p:spPr>
            <a:xfrm rot="16195027">
              <a:off x="3419879" y="2338579"/>
              <a:ext cx="304919"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196" name="Rounded Rectangle 195"/>
            <p:cNvSpPr/>
            <p:nvPr/>
          </p:nvSpPr>
          <p:spPr>
            <a:xfrm rot="16692879">
              <a:off x="3328920" y="2366997"/>
              <a:ext cx="306200"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197" name="Rounded Rectangle 196"/>
            <p:cNvSpPr/>
            <p:nvPr/>
          </p:nvSpPr>
          <p:spPr>
            <a:xfrm rot="19376626">
              <a:off x="3220876" y="2433403"/>
              <a:ext cx="162551" cy="74524"/>
            </a:xfrm>
            <a:prstGeom prst="roundRect">
              <a:avLst>
                <a:gd name="adj" fmla="val 46670"/>
              </a:avLst>
            </a:prstGeom>
            <a:pattFill prst="trellis">
              <a:fgClr>
                <a:srgbClr val="00682F"/>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198" name="Rounded Rectangle 197"/>
            <p:cNvSpPr/>
            <p:nvPr/>
          </p:nvSpPr>
          <p:spPr>
            <a:xfrm rot="16643614">
              <a:off x="3312420" y="2645005"/>
              <a:ext cx="264426"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199" name="Rounded Rectangle 198"/>
            <p:cNvSpPr/>
            <p:nvPr/>
          </p:nvSpPr>
          <p:spPr>
            <a:xfrm rot="17539234">
              <a:off x="3272970" y="2400584"/>
              <a:ext cx="218993"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00" name="Rounded Rectangle 199"/>
            <p:cNvSpPr/>
            <p:nvPr/>
          </p:nvSpPr>
          <p:spPr>
            <a:xfrm rot="19496494">
              <a:off x="3103420" y="2523290"/>
              <a:ext cx="146646" cy="74524"/>
            </a:xfrm>
            <a:prstGeom prst="roundRect">
              <a:avLst>
                <a:gd name="adj" fmla="val 46670"/>
              </a:avLst>
            </a:prstGeom>
            <a:pattFill prst="trellis">
              <a:fgClr>
                <a:schemeClr val="accent5">
                  <a:lumMod val="75000"/>
                </a:schemeClr>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01" name="Rounded Rectangle 200"/>
            <p:cNvSpPr/>
            <p:nvPr/>
          </p:nvSpPr>
          <p:spPr>
            <a:xfrm rot="17659102">
              <a:off x="3205552" y="2588786"/>
              <a:ext cx="197566"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02" name="Rounded Rectangle 16"/>
            <p:cNvSpPr/>
            <p:nvPr/>
          </p:nvSpPr>
          <p:spPr>
            <a:xfrm rot="15662633">
              <a:off x="3685711" y="2407618"/>
              <a:ext cx="226302" cy="74524"/>
            </a:xfrm>
            <a:custGeom>
              <a:avLst/>
              <a:gdLst>
                <a:gd name="connsiteX0" fmla="*/ 0 w 687713"/>
                <a:gd name="connsiteY0" fmla="*/ 119307 h 255639"/>
                <a:gd name="connsiteX1" fmla="*/ 119307 w 687713"/>
                <a:gd name="connsiteY1" fmla="*/ 0 h 255639"/>
                <a:gd name="connsiteX2" fmla="*/ 568406 w 687713"/>
                <a:gd name="connsiteY2" fmla="*/ 0 h 255639"/>
                <a:gd name="connsiteX3" fmla="*/ 687713 w 687713"/>
                <a:gd name="connsiteY3" fmla="*/ 119307 h 255639"/>
                <a:gd name="connsiteX4" fmla="*/ 687713 w 687713"/>
                <a:gd name="connsiteY4" fmla="*/ 136332 h 255639"/>
                <a:gd name="connsiteX5" fmla="*/ 568406 w 687713"/>
                <a:gd name="connsiteY5" fmla="*/ 255639 h 255639"/>
                <a:gd name="connsiteX6" fmla="*/ 119307 w 687713"/>
                <a:gd name="connsiteY6" fmla="*/ 255639 h 255639"/>
                <a:gd name="connsiteX7" fmla="*/ 0 w 687713"/>
                <a:gd name="connsiteY7" fmla="*/ 136332 h 255639"/>
                <a:gd name="connsiteX8" fmla="*/ 0 w 687713"/>
                <a:gd name="connsiteY8" fmla="*/ 119307 h 255639"/>
                <a:gd name="connsiteX0" fmla="*/ 0 w 687713"/>
                <a:gd name="connsiteY0" fmla="*/ 119307 h 255639"/>
                <a:gd name="connsiteX1" fmla="*/ 119307 w 687713"/>
                <a:gd name="connsiteY1" fmla="*/ 0 h 255639"/>
                <a:gd name="connsiteX2" fmla="*/ 568406 w 687713"/>
                <a:gd name="connsiteY2" fmla="*/ 0 h 255639"/>
                <a:gd name="connsiteX3" fmla="*/ 687713 w 687713"/>
                <a:gd name="connsiteY3" fmla="*/ 119307 h 255639"/>
                <a:gd name="connsiteX4" fmla="*/ 687713 w 687713"/>
                <a:gd name="connsiteY4" fmla="*/ 136332 h 255639"/>
                <a:gd name="connsiteX5" fmla="*/ 568406 w 687713"/>
                <a:gd name="connsiteY5" fmla="*/ 255639 h 255639"/>
                <a:gd name="connsiteX6" fmla="*/ 119307 w 687713"/>
                <a:gd name="connsiteY6" fmla="*/ 255639 h 255639"/>
                <a:gd name="connsiteX7" fmla="*/ 0 w 687713"/>
                <a:gd name="connsiteY7" fmla="*/ 136332 h 255639"/>
                <a:gd name="connsiteX8" fmla="*/ 0 w 687713"/>
                <a:gd name="connsiteY8" fmla="*/ 119307 h 255639"/>
                <a:gd name="connsiteX0" fmla="*/ 0 w 687713"/>
                <a:gd name="connsiteY0" fmla="*/ 119307 h 255639"/>
                <a:gd name="connsiteX1" fmla="*/ 119307 w 687713"/>
                <a:gd name="connsiteY1" fmla="*/ 0 h 255639"/>
                <a:gd name="connsiteX2" fmla="*/ 568406 w 687713"/>
                <a:gd name="connsiteY2" fmla="*/ 0 h 255639"/>
                <a:gd name="connsiteX3" fmla="*/ 687713 w 687713"/>
                <a:gd name="connsiteY3" fmla="*/ 119307 h 255639"/>
                <a:gd name="connsiteX4" fmla="*/ 687713 w 687713"/>
                <a:gd name="connsiteY4" fmla="*/ 136332 h 255639"/>
                <a:gd name="connsiteX5" fmla="*/ 568406 w 687713"/>
                <a:gd name="connsiteY5" fmla="*/ 255639 h 255639"/>
                <a:gd name="connsiteX6" fmla="*/ 119307 w 687713"/>
                <a:gd name="connsiteY6" fmla="*/ 255639 h 255639"/>
                <a:gd name="connsiteX7" fmla="*/ 0 w 687713"/>
                <a:gd name="connsiteY7" fmla="*/ 136332 h 255639"/>
                <a:gd name="connsiteX8" fmla="*/ 0 w 687713"/>
                <a:gd name="connsiteY8" fmla="*/ 119307 h 255639"/>
                <a:gd name="connsiteX0" fmla="*/ 0 w 758262"/>
                <a:gd name="connsiteY0" fmla="*/ 119307 h 255639"/>
                <a:gd name="connsiteX1" fmla="*/ 119307 w 758262"/>
                <a:gd name="connsiteY1" fmla="*/ 0 h 255639"/>
                <a:gd name="connsiteX2" fmla="*/ 568406 w 758262"/>
                <a:gd name="connsiteY2" fmla="*/ 0 h 255639"/>
                <a:gd name="connsiteX3" fmla="*/ 758262 w 758262"/>
                <a:gd name="connsiteY3" fmla="*/ 81637 h 255639"/>
                <a:gd name="connsiteX4" fmla="*/ 687713 w 758262"/>
                <a:gd name="connsiteY4" fmla="*/ 136332 h 255639"/>
                <a:gd name="connsiteX5" fmla="*/ 568406 w 758262"/>
                <a:gd name="connsiteY5" fmla="*/ 255639 h 255639"/>
                <a:gd name="connsiteX6" fmla="*/ 119307 w 758262"/>
                <a:gd name="connsiteY6" fmla="*/ 255639 h 255639"/>
                <a:gd name="connsiteX7" fmla="*/ 0 w 758262"/>
                <a:gd name="connsiteY7" fmla="*/ 136332 h 255639"/>
                <a:gd name="connsiteX8" fmla="*/ 0 w 758262"/>
                <a:gd name="connsiteY8" fmla="*/ 119307 h 255639"/>
                <a:gd name="connsiteX0" fmla="*/ 0 w 758262"/>
                <a:gd name="connsiteY0" fmla="*/ 119307 h 255639"/>
                <a:gd name="connsiteX1" fmla="*/ 119307 w 758262"/>
                <a:gd name="connsiteY1" fmla="*/ 0 h 255639"/>
                <a:gd name="connsiteX2" fmla="*/ 568406 w 758262"/>
                <a:gd name="connsiteY2" fmla="*/ 0 h 255639"/>
                <a:gd name="connsiteX3" fmla="*/ 758262 w 758262"/>
                <a:gd name="connsiteY3" fmla="*/ 81637 h 255639"/>
                <a:gd name="connsiteX4" fmla="*/ 687713 w 758262"/>
                <a:gd name="connsiteY4" fmla="*/ 136332 h 255639"/>
                <a:gd name="connsiteX5" fmla="*/ 538835 w 758262"/>
                <a:gd name="connsiteY5" fmla="*/ 238561 h 255639"/>
                <a:gd name="connsiteX6" fmla="*/ 119307 w 758262"/>
                <a:gd name="connsiteY6" fmla="*/ 255639 h 255639"/>
                <a:gd name="connsiteX7" fmla="*/ 0 w 758262"/>
                <a:gd name="connsiteY7" fmla="*/ 136332 h 255639"/>
                <a:gd name="connsiteX8" fmla="*/ 0 w 758262"/>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262" h="255639">
                  <a:moveTo>
                    <a:pt x="0" y="119307"/>
                  </a:moveTo>
                  <a:cubicBezTo>
                    <a:pt x="0" y="53416"/>
                    <a:pt x="53416" y="0"/>
                    <a:pt x="119307" y="0"/>
                  </a:cubicBezTo>
                  <a:lnTo>
                    <a:pt x="568406" y="0"/>
                  </a:lnTo>
                  <a:cubicBezTo>
                    <a:pt x="634297" y="0"/>
                    <a:pt x="758262" y="15746"/>
                    <a:pt x="758262" y="81637"/>
                  </a:cubicBezTo>
                  <a:lnTo>
                    <a:pt x="687713" y="136332"/>
                  </a:lnTo>
                  <a:cubicBezTo>
                    <a:pt x="646777" y="187817"/>
                    <a:pt x="606576" y="174108"/>
                    <a:pt x="538835" y="238561"/>
                  </a:cubicBezTo>
                  <a:lnTo>
                    <a:pt x="119307" y="255639"/>
                  </a:lnTo>
                  <a:cubicBezTo>
                    <a:pt x="53416" y="255639"/>
                    <a:pt x="0" y="202223"/>
                    <a:pt x="0" y="136332"/>
                  </a:cubicBezTo>
                  <a:lnTo>
                    <a:pt x="0" y="11930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  </a:t>
              </a:r>
              <a:endParaRPr lang="en-US" sz="1000" dirty="0">
                <a:solidFill>
                  <a:schemeClr val="tx1"/>
                </a:solidFill>
              </a:endParaRPr>
            </a:p>
          </p:txBody>
        </p:sp>
        <p:sp>
          <p:nvSpPr>
            <p:cNvPr id="203" name="Rounded Rectangle 202"/>
            <p:cNvSpPr/>
            <p:nvPr/>
          </p:nvSpPr>
          <p:spPr>
            <a:xfrm rot="15613368">
              <a:off x="3726849" y="2622274"/>
              <a:ext cx="216771"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04" name="Rounded Rectangle 18"/>
            <p:cNvSpPr/>
            <p:nvPr/>
          </p:nvSpPr>
          <p:spPr>
            <a:xfrm rot="15049061">
              <a:off x="3832803" y="2521743"/>
              <a:ext cx="212692" cy="74524"/>
            </a:xfrm>
            <a:custGeom>
              <a:avLst/>
              <a:gdLst>
                <a:gd name="connsiteX0" fmla="*/ 0 w 743591"/>
                <a:gd name="connsiteY0" fmla="*/ 119307 h 255639"/>
                <a:gd name="connsiteX1" fmla="*/ 119307 w 743591"/>
                <a:gd name="connsiteY1" fmla="*/ 0 h 255639"/>
                <a:gd name="connsiteX2" fmla="*/ 624284 w 743591"/>
                <a:gd name="connsiteY2" fmla="*/ 0 h 255639"/>
                <a:gd name="connsiteX3" fmla="*/ 743591 w 743591"/>
                <a:gd name="connsiteY3" fmla="*/ 119307 h 255639"/>
                <a:gd name="connsiteX4" fmla="*/ 743591 w 743591"/>
                <a:gd name="connsiteY4" fmla="*/ 136332 h 255639"/>
                <a:gd name="connsiteX5" fmla="*/ 624284 w 743591"/>
                <a:gd name="connsiteY5" fmla="*/ 255639 h 255639"/>
                <a:gd name="connsiteX6" fmla="*/ 119307 w 743591"/>
                <a:gd name="connsiteY6" fmla="*/ 255639 h 255639"/>
                <a:gd name="connsiteX7" fmla="*/ 0 w 743591"/>
                <a:gd name="connsiteY7" fmla="*/ 136332 h 255639"/>
                <a:gd name="connsiteX8" fmla="*/ 0 w 743591"/>
                <a:gd name="connsiteY8" fmla="*/ 119307 h 255639"/>
                <a:gd name="connsiteX0" fmla="*/ 0 w 743591"/>
                <a:gd name="connsiteY0" fmla="*/ 119307 h 255639"/>
                <a:gd name="connsiteX1" fmla="*/ 119307 w 743591"/>
                <a:gd name="connsiteY1" fmla="*/ 0 h 255639"/>
                <a:gd name="connsiteX2" fmla="*/ 624284 w 743591"/>
                <a:gd name="connsiteY2" fmla="*/ 0 h 255639"/>
                <a:gd name="connsiteX3" fmla="*/ 743591 w 743591"/>
                <a:gd name="connsiteY3" fmla="*/ 119307 h 255639"/>
                <a:gd name="connsiteX4" fmla="*/ 743591 w 743591"/>
                <a:gd name="connsiteY4" fmla="*/ 136332 h 255639"/>
                <a:gd name="connsiteX5" fmla="*/ 567488 w 743591"/>
                <a:gd name="connsiteY5" fmla="*/ 201127 h 255639"/>
                <a:gd name="connsiteX6" fmla="*/ 119307 w 743591"/>
                <a:gd name="connsiteY6" fmla="*/ 255639 h 255639"/>
                <a:gd name="connsiteX7" fmla="*/ 0 w 743591"/>
                <a:gd name="connsiteY7" fmla="*/ 136332 h 255639"/>
                <a:gd name="connsiteX8" fmla="*/ 0 w 743591"/>
                <a:gd name="connsiteY8" fmla="*/ 119307 h 255639"/>
                <a:gd name="connsiteX0" fmla="*/ 0 w 743591"/>
                <a:gd name="connsiteY0" fmla="*/ 119307 h 255639"/>
                <a:gd name="connsiteX1" fmla="*/ 119307 w 743591"/>
                <a:gd name="connsiteY1" fmla="*/ 0 h 255639"/>
                <a:gd name="connsiteX2" fmla="*/ 624284 w 743591"/>
                <a:gd name="connsiteY2" fmla="*/ 0 h 255639"/>
                <a:gd name="connsiteX3" fmla="*/ 743591 w 743591"/>
                <a:gd name="connsiteY3" fmla="*/ 119307 h 255639"/>
                <a:gd name="connsiteX4" fmla="*/ 743591 w 743591"/>
                <a:gd name="connsiteY4" fmla="*/ 136332 h 255639"/>
                <a:gd name="connsiteX5" fmla="*/ 567488 w 743591"/>
                <a:gd name="connsiteY5" fmla="*/ 201127 h 255639"/>
                <a:gd name="connsiteX6" fmla="*/ 119307 w 743591"/>
                <a:gd name="connsiteY6" fmla="*/ 255639 h 255639"/>
                <a:gd name="connsiteX7" fmla="*/ 0 w 743591"/>
                <a:gd name="connsiteY7" fmla="*/ 136332 h 255639"/>
                <a:gd name="connsiteX8" fmla="*/ 0 w 743591"/>
                <a:gd name="connsiteY8" fmla="*/ 119307 h 255639"/>
                <a:gd name="connsiteX0" fmla="*/ 0 w 743591"/>
                <a:gd name="connsiteY0" fmla="*/ 119307 h 255639"/>
                <a:gd name="connsiteX1" fmla="*/ 119307 w 743591"/>
                <a:gd name="connsiteY1" fmla="*/ 0 h 255639"/>
                <a:gd name="connsiteX2" fmla="*/ 624284 w 743591"/>
                <a:gd name="connsiteY2" fmla="*/ 0 h 255639"/>
                <a:gd name="connsiteX3" fmla="*/ 743591 w 743591"/>
                <a:gd name="connsiteY3" fmla="*/ 119307 h 255639"/>
                <a:gd name="connsiteX4" fmla="*/ 743591 w 743591"/>
                <a:gd name="connsiteY4" fmla="*/ 136332 h 255639"/>
                <a:gd name="connsiteX5" fmla="*/ 632210 w 743591"/>
                <a:gd name="connsiteY5" fmla="*/ 148565 h 255639"/>
                <a:gd name="connsiteX6" fmla="*/ 567488 w 743591"/>
                <a:gd name="connsiteY6" fmla="*/ 201127 h 255639"/>
                <a:gd name="connsiteX7" fmla="*/ 119307 w 743591"/>
                <a:gd name="connsiteY7" fmla="*/ 255639 h 255639"/>
                <a:gd name="connsiteX8" fmla="*/ 0 w 743591"/>
                <a:gd name="connsiteY8" fmla="*/ 136332 h 255639"/>
                <a:gd name="connsiteX9" fmla="*/ 0 w 743591"/>
                <a:gd name="connsiteY9" fmla="*/ 119307 h 255639"/>
                <a:gd name="connsiteX0" fmla="*/ 0 w 743591"/>
                <a:gd name="connsiteY0" fmla="*/ 119307 h 255639"/>
                <a:gd name="connsiteX1" fmla="*/ 119307 w 743591"/>
                <a:gd name="connsiteY1" fmla="*/ 0 h 255639"/>
                <a:gd name="connsiteX2" fmla="*/ 624284 w 743591"/>
                <a:gd name="connsiteY2" fmla="*/ 0 h 255639"/>
                <a:gd name="connsiteX3" fmla="*/ 743591 w 743591"/>
                <a:gd name="connsiteY3" fmla="*/ 119307 h 255639"/>
                <a:gd name="connsiteX4" fmla="*/ 632210 w 743591"/>
                <a:gd name="connsiteY4" fmla="*/ 148565 h 255639"/>
                <a:gd name="connsiteX5" fmla="*/ 567488 w 743591"/>
                <a:gd name="connsiteY5" fmla="*/ 201127 h 255639"/>
                <a:gd name="connsiteX6" fmla="*/ 119307 w 743591"/>
                <a:gd name="connsiteY6" fmla="*/ 255639 h 255639"/>
                <a:gd name="connsiteX7" fmla="*/ 0 w 743591"/>
                <a:gd name="connsiteY7" fmla="*/ 136332 h 255639"/>
                <a:gd name="connsiteX8" fmla="*/ 0 w 743591"/>
                <a:gd name="connsiteY8" fmla="*/ 119307 h 255639"/>
                <a:gd name="connsiteX0" fmla="*/ 0 w 729599"/>
                <a:gd name="connsiteY0" fmla="*/ 119307 h 255639"/>
                <a:gd name="connsiteX1" fmla="*/ 119307 w 729599"/>
                <a:gd name="connsiteY1" fmla="*/ 0 h 255639"/>
                <a:gd name="connsiteX2" fmla="*/ 624284 w 729599"/>
                <a:gd name="connsiteY2" fmla="*/ 0 h 255639"/>
                <a:gd name="connsiteX3" fmla="*/ 729599 w 729599"/>
                <a:gd name="connsiteY3" fmla="*/ 84605 h 255639"/>
                <a:gd name="connsiteX4" fmla="*/ 632210 w 729599"/>
                <a:gd name="connsiteY4" fmla="*/ 148565 h 255639"/>
                <a:gd name="connsiteX5" fmla="*/ 567488 w 729599"/>
                <a:gd name="connsiteY5" fmla="*/ 201127 h 255639"/>
                <a:gd name="connsiteX6" fmla="*/ 119307 w 729599"/>
                <a:gd name="connsiteY6" fmla="*/ 255639 h 255639"/>
                <a:gd name="connsiteX7" fmla="*/ 0 w 729599"/>
                <a:gd name="connsiteY7" fmla="*/ 136332 h 255639"/>
                <a:gd name="connsiteX8" fmla="*/ 0 w 729599"/>
                <a:gd name="connsiteY8" fmla="*/ 119307 h 255639"/>
                <a:gd name="connsiteX0" fmla="*/ 0 w 729599"/>
                <a:gd name="connsiteY0" fmla="*/ 119307 h 255639"/>
                <a:gd name="connsiteX1" fmla="*/ 119307 w 729599"/>
                <a:gd name="connsiteY1" fmla="*/ 0 h 255639"/>
                <a:gd name="connsiteX2" fmla="*/ 624284 w 729599"/>
                <a:gd name="connsiteY2" fmla="*/ 0 h 255639"/>
                <a:gd name="connsiteX3" fmla="*/ 729599 w 729599"/>
                <a:gd name="connsiteY3" fmla="*/ 84605 h 255639"/>
                <a:gd name="connsiteX4" fmla="*/ 632210 w 729599"/>
                <a:gd name="connsiteY4" fmla="*/ 148565 h 255639"/>
                <a:gd name="connsiteX5" fmla="*/ 534917 w 729599"/>
                <a:gd name="connsiteY5" fmla="*/ 169615 h 255639"/>
                <a:gd name="connsiteX6" fmla="*/ 119307 w 729599"/>
                <a:gd name="connsiteY6" fmla="*/ 255639 h 255639"/>
                <a:gd name="connsiteX7" fmla="*/ 0 w 729599"/>
                <a:gd name="connsiteY7" fmla="*/ 136332 h 255639"/>
                <a:gd name="connsiteX8" fmla="*/ 0 w 729599"/>
                <a:gd name="connsiteY8" fmla="*/ 119307 h 255639"/>
                <a:gd name="connsiteX0" fmla="*/ 0 w 729599"/>
                <a:gd name="connsiteY0" fmla="*/ 119307 h 255639"/>
                <a:gd name="connsiteX1" fmla="*/ 119307 w 729599"/>
                <a:gd name="connsiteY1" fmla="*/ 0 h 255639"/>
                <a:gd name="connsiteX2" fmla="*/ 624284 w 729599"/>
                <a:gd name="connsiteY2" fmla="*/ 0 h 255639"/>
                <a:gd name="connsiteX3" fmla="*/ 729599 w 729599"/>
                <a:gd name="connsiteY3" fmla="*/ 84605 h 255639"/>
                <a:gd name="connsiteX4" fmla="*/ 632210 w 729599"/>
                <a:gd name="connsiteY4" fmla="*/ 148565 h 255639"/>
                <a:gd name="connsiteX5" fmla="*/ 534917 w 729599"/>
                <a:gd name="connsiteY5" fmla="*/ 169615 h 255639"/>
                <a:gd name="connsiteX6" fmla="*/ 119307 w 729599"/>
                <a:gd name="connsiteY6" fmla="*/ 255639 h 255639"/>
                <a:gd name="connsiteX7" fmla="*/ 0 w 729599"/>
                <a:gd name="connsiteY7" fmla="*/ 136332 h 255639"/>
                <a:gd name="connsiteX8" fmla="*/ 0 w 729599"/>
                <a:gd name="connsiteY8" fmla="*/ 119307 h 255639"/>
                <a:gd name="connsiteX0" fmla="*/ 0 w 729599"/>
                <a:gd name="connsiteY0" fmla="*/ 119307 h 255639"/>
                <a:gd name="connsiteX1" fmla="*/ 119307 w 729599"/>
                <a:gd name="connsiteY1" fmla="*/ 0 h 255639"/>
                <a:gd name="connsiteX2" fmla="*/ 624284 w 729599"/>
                <a:gd name="connsiteY2" fmla="*/ 0 h 255639"/>
                <a:gd name="connsiteX3" fmla="*/ 729599 w 729599"/>
                <a:gd name="connsiteY3" fmla="*/ 84605 h 255639"/>
                <a:gd name="connsiteX4" fmla="*/ 619773 w 729599"/>
                <a:gd name="connsiteY4" fmla="*/ 127366 h 255639"/>
                <a:gd name="connsiteX5" fmla="*/ 534917 w 729599"/>
                <a:gd name="connsiteY5" fmla="*/ 169615 h 255639"/>
                <a:gd name="connsiteX6" fmla="*/ 119307 w 729599"/>
                <a:gd name="connsiteY6" fmla="*/ 255639 h 255639"/>
                <a:gd name="connsiteX7" fmla="*/ 0 w 729599"/>
                <a:gd name="connsiteY7" fmla="*/ 136332 h 255639"/>
                <a:gd name="connsiteX8" fmla="*/ 0 w 729599"/>
                <a:gd name="connsiteY8" fmla="*/ 119307 h 255639"/>
                <a:gd name="connsiteX0" fmla="*/ 0 w 729599"/>
                <a:gd name="connsiteY0" fmla="*/ 119307 h 255639"/>
                <a:gd name="connsiteX1" fmla="*/ 119307 w 729599"/>
                <a:gd name="connsiteY1" fmla="*/ 0 h 255639"/>
                <a:gd name="connsiteX2" fmla="*/ 624284 w 729599"/>
                <a:gd name="connsiteY2" fmla="*/ 0 h 255639"/>
                <a:gd name="connsiteX3" fmla="*/ 729599 w 729599"/>
                <a:gd name="connsiteY3" fmla="*/ 84605 h 255639"/>
                <a:gd name="connsiteX4" fmla="*/ 619773 w 729599"/>
                <a:gd name="connsiteY4" fmla="*/ 127366 h 255639"/>
                <a:gd name="connsiteX5" fmla="*/ 534917 w 729599"/>
                <a:gd name="connsiteY5" fmla="*/ 169615 h 255639"/>
                <a:gd name="connsiteX6" fmla="*/ 119307 w 729599"/>
                <a:gd name="connsiteY6" fmla="*/ 255639 h 255639"/>
                <a:gd name="connsiteX7" fmla="*/ 0 w 729599"/>
                <a:gd name="connsiteY7" fmla="*/ 136332 h 255639"/>
                <a:gd name="connsiteX8" fmla="*/ 0 w 729599"/>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599" h="255639">
                  <a:moveTo>
                    <a:pt x="0" y="119307"/>
                  </a:moveTo>
                  <a:cubicBezTo>
                    <a:pt x="0" y="53416"/>
                    <a:pt x="53416" y="0"/>
                    <a:pt x="119307" y="0"/>
                  </a:cubicBezTo>
                  <a:lnTo>
                    <a:pt x="624284" y="0"/>
                  </a:lnTo>
                  <a:cubicBezTo>
                    <a:pt x="690175" y="0"/>
                    <a:pt x="729599" y="18714"/>
                    <a:pt x="729599" y="84605"/>
                  </a:cubicBezTo>
                  <a:lnTo>
                    <a:pt x="619773" y="127366"/>
                  </a:lnTo>
                  <a:cubicBezTo>
                    <a:pt x="590423" y="138165"/>
                    <a:pt x="617989" y="125469"/>
                    <a:pt x="534917" y="169615"/>
                  </a:cubicBezTo>
                  <a:cubicBezTo>
                    <a:pt x="393105" y="217086"/>
                    <a:pt x="287633" y="255639"/>
                    <a:pt x="119307" y="255639"/>
                  </a:cubicBezTo>
                  <a:cubicBezTo>
                    <a:pt x="53416" y="255639"/>
                    <a:pt x="0" y="202223"/>
                    <a:pt x="0" y="136332"/>
                  </a:cubicBezTo>
                  <a:lnTo>
                    <a:pt x="0" y="119307"/>
                  </a:lnTo>
                  <a:close/>
                </a:path>
              </a:pathLst>
            </a:cu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05" name="Rounded Rectangle 204"/>
            <p:cNvSpPr/>
            <p:nvPr/>
          </p:nvSpPr>
          <p:spPr>
            <a:xfrm rot="16213321">
              <a:off x="4340783" y="2642855"/>
              <a:ext cx="304717"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06" name="Rounded Rectangle 205"/>
            <p:cNvSpPr/>
            <p:nvPr/>
          </p:nvSpPr>
          <p:spPr>
            <a:xfrm rot="16213321">
              <a:off x="4347796" y="2340629"/>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07" name="Rounded Rectangle 21"/>
            <p:cNvSpPr/>
            <p:nvPr/>
          </p:nvSpPr>
          <p:spPr>
            <a:xfrm rot="16108355">
              <a:off x="4227663" y="2620186"/>
              <a:ext cx="320930"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 name="connsiteX0" fmla="*/ 16173 w 1078669"/>
                <a:gd name="connsiteY0" fmla="*/ 105537 h 255639"/>
                <a:gd name="connsiteX1" fmla="*/ 139375 w 1078669"/>
                <a:gd name="connsiteY1" fmla="*/ 781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 name="connsiteX0" fmla="*/ 44117 w 1078669"/>
                <a:gd name="connsiteY0" fmla="*/ 117568 h 255639"/>
                <a:gd name="connsiteX1" fmla="*/ 139375 w 1078669"/>
                <a:gd name="connsiteY1" fmla="*/ 781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44117 w 1078669"/>
                <a:gd name="connsiteY8" fmla="*/ 117568 h 255639"/>
                <a:gd name="connsiteX0" fmla="*/ 22135 w 1056687"/>
                <a:gd name="connsiteY0" fmla="*/ 117568 h 255639"/>
                <a:gd name="connsiteX1" fmla="*/ 117393 w 1056687"/>
                <a:gd name="connsiteY1" fmla="*/ 781 h 255639"/>
                <a:gd name="connsiteX2" fmla="*/ 937380 w 1056687"/>
                <a:gd name="connsiteY2" fmla="*/ 0 h 255639"/>
                <a:gd name="connsiteX3" fmla="*/ 1056687 w 1056687"/>
                <a:gd name="connsiteY3" fmla="*/ 119307 h 255639"/>
                <a:gd name="connsiteX4" fmla="*/ 1056687 w 1056687"/>
                <a:gd name="connsiteY4" fmla="*/ 136332 h 255639"/>
                <a:gd name="connsiteX5" fmla="*/ 937380 w 1056687"/>
                <a:gd name="connsiteY5" fmla="*/ 255639 h 255639"/>
                <a:gd name="connsiteX6" fmla="*/ 85350 w 1056687"/>
                <a:gd name="connsiteY6" fmla="*/ 255639 h 255639"/>
                <a:gd name="connsiteX7" fmla="*/ 0 w 1056687"/>
                <a:gd name="connsiteY7" fmla="*/ 173666 h 255639"/>
                <a:gd name="connsiteX8" fmla="*/ 22135 w 1056687"/>
                <a:gd name="connsiteY8" fmla="*/ 117568 h 255639"/>
                <a:gd name="connsiteX0" fmla="*/ 22810 w 1057362"/>
                <a:gd name="connsiteY0" fmla="*/ 117568 h 255639"/>
                <a:gd name="connsiteX1" fmla="*/ 118068 w 1057362"/>
                <a:gd name="connsiteY1" fmla="*/ 781 h 255639"/>
                <a:gd name="connsiteX2" fmla="*/ 938055 w 1057362"/>
                <a:gd name="connsiteY2" fmla="*/ 0 h 255639"/>
                <a:gd name="connsiteX3" fmla="*/ 1057362 w 1057362"/>
                <a:gd name="connsiteY3" fmla="*/ 119307 h 255639"/>
                <a:gd name="connsiteX4" fmla="*/ 1057362 w 1057362"/>
                <a:gd name="connsiteY4" fmla="*/ 136332 h 255639"/>
                <a:gd name="connsiteX5" fmla="*/ 938055 w 1057362"/>
                <a:gd name="connsiteY5" fmla="*/ 255639 h 255639"/>
                <a:gd name="connsiteX6" fmla="*/ 86025 w 1057362"/>
                <a:gd name="connsiteY6" fmla="*/ 255639 h 255639"/>
                <a:gd name="connsiteX7" fmla="*/ 675 w 1057362"/>
                <a:gd name="connsiteY7" fmla="*/ 173666 h 255639"/>
                <a:gd name="connsiteX8" fmla="*/ 22810 w 1057362"/>
                <a:gd name="connsiteY8" fmla="*/ 117568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62" h="255639">
                  <a:moveTo>
                    <a:pt x="22810" y="117568"/>
                  </a:moveTo>
                  <a:cubicBezTo>
                    <a:pt x="67424" y="60967"/>
                    <a:pt x="61452" y="44798"/>
                    <a:pt x="118068" y="781"/>
                  </a:cubicBezTo>
                  <a:lnTo>
                    <a:pt x="938055" y="0"/>
                  </a:lnTo>
                  <a:cubicBezTo>
                    <a:pt x="1003946" y="0"/>
                    <a:pt x="1057362" y="53416"/>
                    <a:pt x="1057362" y="119307"/>
                  </a:cubicBezTo>
                  <a:lnTo>
                    <a:pt x="1057362" y="136332"/>
                  </a:lnTo>
                  <a:cubicBezTo>
                    <a:pt x="1057362" y="202223"/>
                    <a:pt x="1003946" y="255639"/>
                    <a:pt x="938055" y="255639"/>
                  </a:cubicBezTo>
                  <a:lnTo>
                    <a:pt x="86025" y="255639"/>
                  </a:lnTo>
                  <a:cubicBezTo>
                    <a:pt x="20134" y="255639"/>
                    <a:pt x="-4542" y="243435"/>
                    <a:pt x="675" y="173666"/>
                  </a:cubicBezTo>
                  <a:lnTo>
                    <a:pt x="22810" y="117568"/>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08" name="Rounded Rectangle 207"/>
            <p:cNvSpPr/>
            <p:nvPr/>
          </p:nvSpPr>
          <p:spPr>
            <a:xfrm rot="16132750">
              <a:off x="4238324" y="2319405"/>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09" name="Rounded Rectangle 208"/>
            <p:cNvSpPr/>
            <p:nvPr/>
          </p:nvSpPr>
          <p:spPr>
            <a:xfrm rot="16136858">
              <a:off x="4162596" y="2360052"/>
              <a:ext cx="223827"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10" name="Rounded Rectangle 24"/>
            <p:cNvSpPr/>
            <p:nvPr/>
          </p:nvSpPr>
          <p:spPr>
            <a:xfrm rot="16087593">
              <a:off x="4160936" y="2588280"/>
              <a:ext cx="237727" cy="74524"/>
            </a:xfrm>
            <a:custGeom>
              <a:avLst/>
              <a:gdLst>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39441 w 827823"/>
                <a:gd name="connsiteY1" fmla="*/ 12028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18537 w 827823"/>
                <a:gd name="connsiteY0" fmla="*/ 120806 h 255639"/>
                <a:gd name="connsiteX1" fmla="*/ 139441 w 827823"/>
                <a:gd name="connsiteY1" fmla="*/ 12028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18537 w 827823"/>
                <a:gd name="connsiteY8" fmla="*/ 120806 h 255639"/>
                <a:gd name="connsiteX0" fmla="*/ 6189 w 815475"/>
                <a:gd name="connsiteY0" fmla="*/ 120806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6189 w 815475"/>
                <a:gd name="connsiteY8" fmla="*/ 120806 h 255639"/>
                <a:gd name="connsiteX0" fmla="*/ 21983 w 815475"/>
                <a:gd name="connsiteY0" fmla="*/ 118412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21983 w 815475"/>
                <a:gd name="connsiteY8" fmla="*/ 118412 h 255639"/>
                <a:gd name="connsiteX0" fmla="*/ 21983 w 815475"/>
                <a:gd name="connsiteY0" fmla="*/ 118412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21983 w 815475"/>
                <a:gd name="connsiteY8" fmla="*/ 118412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475" h="255639">
                  <a:moveTo>
                    <a:pt x="21983" y="118412"/>
                  </a:moveTo>
                  <a:cubicBezTo>
                    <a:pt x="80340" y="60912"/>
                    <a:pt x="71477" y="51400"/>
                    <a:pt x="127093" y="12028"/>
                  </a:cubicBezTo>
                  <a:lnTo>
                    <a:pt x="696168" y="0"/>
                  </a:lnTo>
                  <a:cubicBezTo>
                    <a:pt x="762059" y="0"/>
                    <a:pt x="815475" y="53416"/>
                    <a:pt x="815475" y="119307"/>
                  </a:cubicBezTo>
                  <a:lnTo>
                    <a:pt x="815475" y="136332"/>
                  </a:lnTo>
                  <a:cubicBezTo>
                    <a:pt x="815475" y="202223"/>
                    <a:pt x="762059" y="255639"/>
                    <a:pt x="696168" y="255639"/>
                  </a:cubicBezTo>
                  <a:lnTo>
                    <a:pt x="106959" y="255639"/>
                  </a:lnTo>
                  <a:cubicBezTo>
                    <a:pt x="41068" y="255639"/>
                    <a:pt x="0" y="219739"/>
                    <a:pt x="0" y="153848"/>
                  </a:cubicBezTo>
                  <a:lnTo>
                    <a:pt x="21983" y="118412"/>
                  </a:lnTo>
                  <a:close/>
                </a:path>
              </a:pathLst>
            </a:cu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11" name="Rounded Rectangle 210"/>
            <p:cNvSpPr/>
            <p:nvPr/>
          </p:nvSpPr>
          <p:spPr>
            <a:xfrm rot="16241349">
              <a:off x="4101492" y="2415081"/>
              <a:ext cx="130358"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12" name="Rounded Rectangle 26"/>
            <p:cNvSpPr/>
            <p:nvPr/>
          </p:nvSpPr>
          <p:spPr>
            <a:xfrm rot="16361217">
              <a:off x="4103094" y="2536714"/>
              <a:ext cx="116985" cy="74524"/>
            </a:xfrm>
            <a:custGeom>
              <a:avLst/>
              <a:gdLst>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21355 w 403414"/>
                <a:gd name="connsiteY0" fmla="*/ 107745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21355 w 403414"/>
                <a:gd name="connsiteY8" fmla="*/ 107745 h 255639"/>
                <a:gd name="connsiteX0" fmla="*/ 28679 w 410738"/>
                <a:gd name="connsiteY0" fmla="*/ 107745 h 255639"/>
                <a:gd name="connsiteX1" fmla="*/ 126631 w 410738"/>
                <a:gd name="connsiteY1" fmla="*/ 0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28679 w 410738"/>
                <a:gd name="connsiteY8" fmla="*/ 107745 h 255639"/>
                <a:gd name="connsiteX0" fmla="*/ 28679 w 410738"/>
                <a:gd name="connsiteY0" fmla="*/ 107745 h 255639"/>
                <a:gd name="connsiteX1" fmla="*/ 138811 w 410738"/>
                <a:gd name="connsiteY1" fmla="*/ 14648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28679 w 410738"/>
                <a:gd name="connsiteY8" fmla="*/ 107745 h 255639"/>
                <a:gd name="connsiteX0" fmla="*/ 48800 w 410738"/>
                <a:gd name="connsiteY0" fmla="*/ 109597 h 255639"/>
                <a:gd name="connsiteX1" fmla="*/ 138811 w 410738"/>
                <a:gd name="connsiteY1" fmla="*/ 14648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48800 w 410738"/>
                <a:gd name="connsiteY8" fmla="*/ 109597 h 255639"/>
                <a:gd name="connsiteX0" fmla="*/ 39357 w 401295"/>
                <a:gd name="connsiteY0" fmla="*/ 109597 h 255639"/>
                <a:gd name="connsiteX1" fmla="*/ 129368 w 401295"/>
                <a:gd name="connsiteY1" fmla="*/ 14648 h 255639"/>
                <a:gd name="connsiteX2" fmla="*/ 281988 w 401295"/>
                <a:gd name="connsiteY2" fmla="*/ 0 h 255639"/>
                <a:gd name="connsiteX3" fmla="*/ 401295 w 401295"/>
                <a:gd name="connsiteY3" fmla="*/ 119307 h 255639"/>
                <a:gd name="connsiteX4" fmla="*/ 401295 w 401295"/>
                <a:gd name="connsiteY4" fmla="*/ 136332 h 255639"/>
                <a:gd name="connsiteX5" fmla="*/ 281988 w 401295"/>
                <a:gd name="connsiteY5" fmla="*/ 255639 h 255639"/>
                <a:gd name="connsiteX6" fmla="*/ 117188 w 401295"/>
                <a:gd name="connsiteY6" fmla="*/ 255639 h 255639"/>
                <a:gd name="connsiteX7" fmla="*/ 0 w 401295"/>
                <a:gd name="connsiteY7" fmla="*/ 150054 h 255639"/>
                <a:gd name="connsiteX8" fmla="*/ 39357 w 401295"/>
                <a:gd name="connsiteY8" fmla="*/ 10959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295" h="255639">
                  <a:moveTo>
                    <a:pt x="39357" y="109597"/>
                  </a:moveTo>
                  <a:cubicBezTo>
                    <a:pt x="89350" y="51688"/>
                    <a:pt x="93308" y="57975"/>
                    <a:pt x="129368" y="14648"/>
                  </a:cubicBezTo>
                  <a:lnTo>
                    <a:pt x="281988" y="0"/>
                  </a:lnTo>
                  <a:cubicBezTo>
                    <a:pt x="347879" y="0"/>
                    <a:pt x="401295" y="53416"/>
                    <a:pt x="401295" y="119307"/>
                  </a:cubicBezTo>
                  <a:lnTo>
                    <a:pt x="401295" y="136332"/>
                  </a:lnTo>
                  <a:cubicBezTo>
                    <a:pt x="401295" y="202223"/>
                    <a:pt x="347879" y="255639"/>
                    <a:pt x="281988" y="255639"/>
                  </a:cubicBezTo>
                  <a:lnTo>
                    <a:pt x="117188" y="255639"/>
                  </a:lnTo>
                  <a:cubicBezTo>
                    <a:pt x="51297" y="255639"/>
                    <a:pt x="0" y="215945"/>
                    <a:pt x="0" y="150054"/>
                  </a:cubicBezTo>
                  <a:lnTo>
                    <a:pt x="39357" y="109597"/>
                  </a:lnTo>
                  <a:close/>
                </a:path>
              </a:pathLst>
            </a:cu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13" name="Rounded Rectangle 212"/>
            <p:cNvSpPr/>
            <p:nvPr/>
          </p:nvSpPr>
          <p:spPr>
            <a:xfrm rot="16490018">
              <a:off x="4458562" y="2615640"/>
              <a:ext cx="260348"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14" name="Rounded Rectangle 29"/>
            <p:cNvSpPr/>
            <p:nvPr/>
          </p:nvSpPr>
          <p:spPr>
            <a:xfrm rot="16395487">
              <a:off x="4481059" y="2364994"/>
              <a:ext cx="253783" cy="74524"/>
            </a:xfrm>
            <a:custGeom>
              <a:avLst/>
              <a:gdLst>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1026 w 876918"/>
                <a:gd name="connsiteY4" fmla="*/ 141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1026"/>
                <a:gd name="connsiteY0" fmla="*/ 119307 h 255639"/>
                <a:gd name="connsiteX1" fmla="*/ 119307 w 871026"/>
                <a:gd name="connsiteY1" fmla="*/ 0 h 255639"/>
                <a:gd name="connsiteX2" fmla="*/ 757611 w 871026"/>
                <a:gd name="connsiteY2" fmla="*/ 0 h 255639"/>
                <a:gd name="connsiteX3" fmla="*/ 870550 w 871026"/>
                <a:gd name="connsiteY3" fmla="*/ 107820 h 255639"/>
                <a:gd name="connsiteX4" fmla="*/ 871026 w 871026"/>
                <a:gd name="connsiteY4" fmla="*/ 141332 h 255639"/>
                <a:gd name="connsiteX5" fmla="*/ 757611 w 871026"/>
                <a:gd name="connsiteY5" fmla="*/ 255639 h 255639"/>
                <a:gd name="connsiteX6" fmla="*/ 119307 w 871026"/>
                <a:gd name="connsiteY6" fmla="*/ 255639 h 255639"/>
                <a:gd name="connsiteX7" fmla="*/ 0 w 871026"/>
                <a:gd name="connsiteY7" fmla="*/ 136332 h 255639"/>
                <a:gd name="connsiteX8" fmla="*/ 0 w 871026"/>
                <a:gd name="connsiteY8" fmla="*/ 119307 h 255639"/>
                <a:gd name="connsiteX0" fmla="*/ 0 w 870551"/>
                <a:gd name="connsiteY0" fmla="*/ 119307 h 255639"/>
                <a:gd name="connsiteX1" fmla="*/ 119307 w 870551"/>
                <a:gd name="connsiteY1" fmla="*/ 0 h 255639"/>
                <a:gd name="connsiteX2" fmla="*/ 757611 w 870551"/>
                <a:gd name="connsiteY2" fmla="*/ 0 h 255639"/>
                <a:gd name="connsiteX3" fmla="*/ 870550 w 870551"/>
                <a:gd name="connsiteY3" fmla="*/ 107820 h 255639"/>
                <a:gd name="connsiteX4" fmla="*/ 859242 w 870551"/>
                <a:gd name="connsiteY4" fmla="*/ 151329 h 255639"/>
                <a:gd name="connsiteX5" fmla="*/ 757611 w 870551"/>
                <a:gd name="connsiteY5" fmla="*/ 255639 h 255639"/>
                <a:gd name="connsiteX6" fmla="*/ 119307 w 870551"/>
                <a:gd name="connsiteY6" fmla="*/ 255639 h 255639"/>
                <a:gd name="connsiteX7" fmla="*/ 0 w 870551"/>
                <a:gd name="connsiteY7" fmla="*/ 136332 h 255639"/>
                <a:gd name="connsiteX8" fmla="*/ 0 w 870551"/>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551" h="255639">
                  <a:moveTo>
                    <a:pt x="0" y="119307"/>
                  </a:moveTo>
                  <a:cubicBezTo>
                    <a:pt x="0" y="53416"/>
                    <a:pt x="53416" y="0"/>
                    <a:pt x="119307" y="0"/>
                  </a:cubicBezTo>
                  <a:lnTo>
                    <a:pt x="757611" y="0"/>
                  </a:lnTo>
                  <a:cubicBezTo>
                    <a:pt x="823502" y="0"/>
                    <a:pt x="870550" y="41929"/>
                    <a:pt x="870550" y="107820"/>
                  </a:cubicBezTo>
                  <a:cubicBezTo>
                    <a:pt x="870709" y="118991"/>
                    <a:pt x="859083" y="140158"/>
                    <a:pt x="859242" y="151329"/>
                  </a:cubicBezTo>
                  <a:cubicBezTo>
                    <a:pt x="815974" y="210018"/>
                    <a:pt x="823918" y="228261"/>
                    <a:pt x="757611" y="255639"/>
                  </a:cubicBezTo>
                  <a:lnTo>
                    <a:pt x="119307" y="255639"/>
                  </a:lnTo>
                  <a:cubicBezTo>
                    <a:pt x="53416" y="255639"/>
                    <a:pt x="0" y="202223"/>
                    <a:pt x="0" y="136332"/>
                  </a:cubicBezTo>
                  <a:lnTo>
                    <a:pt x="0" y="11930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15" name="Rounded Rectangle 27"/>
            <p:cNvSpPr/>
            <p:nvPr/>
          </p:nvSpPr>
          <p:spPr>
            <a:xfrm rot="16972557">
              <a:off x="4642307" y="2408161"/>
              <a:ext cx="171007" cy="74524"/>
            </a:xfrm>
            <a:custGeom>
              <a:avLst/>
              <a:gdLst>
                <a:gd name="connsiteX0" fmla="*/ 0 w 689903"/>
                <a:gd name="connsiteY0" fmla="*/ 119307 h 255639"/>
                <a:gd name="connsiteX1" fmla="*/ 119307 w 689903"/>
                <a:gd name="connsiteY1" fmla="*/ 0 h 255639"/>
                <a:gd name="connsiteX2" fmla="*/ 570596 w 689903"/>
                <a:gd name="connsiteY2" fmla="*/ 0 h 255639"/>
                <a:gd name="connsiteX3" fmla="*/ 689903 w 689903"/>
                <a:gd name="connsiteY3" fmla="*/ 119307 h 255639"/>
                <a:gd name="connsiteX4" fmla="*/ 689903 w 689903"/>
                <a:gd name="connsiteY4" fmla="*/ 136332 h 255639"/>
                <a:gd name="connsiteX5" fmla="*/ 570596 w 689903"/>
                <a:gd name="connsiteY5" fmla="*/ 255639 h 255639"/>
                <a:gd name="connsiteX6" fmla="*/ 119307 w 689903"/>
                <a:gd name="connsiteY6" fmla="*/ 255639 h 255639"/>
                <a:gd name="connsiteX7" fmla="*/ 0 w 689903"/>
                <a:gd name="connsiteY7" fmla="*/ 136332 h 255639"/>
                <a:gd name="connsiteX8" fmla="*/ 0 w 689903"/>
                <a:gd name="connsiteY8" fmla="*/ 119307 h 255639"/>
                <a:gd name="connsiteX0" fmla="*/ 0 w 689903"/>
                <a:gd name="connsiteY0" fmla="*/ 119307 h 255639"/>
                <a:gd name="connsiteX1" fmla="*/ 119307 w 689903"/>
                <a:gd name="connsiteY1" fmla="*/ 0 h 255639"/>
                <a:gd name="connsiteX2" fmla="*/ 570596 w 689903"/>
                <a:gd name="connsiteY2" fmla="*/ 0 h 255639"/>
                <a:gd name="connsiteX3" fmla="*/ 689903 w 689903"/>
                <a:gd name="connsiteY3" fmla="*/ 119307 h 255639"/>
                <a:gd name="connsiteX4" fmla="*/ 570596 w 689903"/>
                <a:gd name="connsiteY4" fmla="*/ 255639 h 255639"/>
                <a:gd name="connsiteX5" fmla="*/ 119307 w 689903"/>
                <a:gd name="connsiteY5" fmla="*/ 255639 h 255639"/>
                <a:gd name="connsiteX6" fmla="*/ 0 w 689903"/>
                <a:gd name="connsiteY6" fmla="*/ 136332 h 255639"/>
                <a:gd name="connsiteX7" fmla="*/ 0 w 689903"/>
                <a:gd name="connsiteY7" fmla="*/ 119307 h 255639"/>
                <a:gd name="connsiteX0" fmla="*/ 0 w 627007"/>
                <a:gd name="connsiteY0" fmla="*/ 119307 h 255639"/>
                <a:gd name="connsiteX1" fmla="*/ 119307 w 627007"/>
                <a:gd name="connsiteY1" fmla="*/ 0 h 255639"/>
                <a:gd name="connsiteX2" fmla="*/ 570596 w 627007"/>
                <a:gd name="connsiteY2" fmla="*/ 0 h 255639"/>
                <a:gd name="connsiteX3" fmla="*/ 570596 w 627007"/>
                <a:gd name="connsiteY3" fmla="*/ 255639 h 255639"/>
                <a:gd name="connsiteX4" fmla="*/ 119307 w 627007"/>
                <a:gd name="connsiteY4" fmla="*/ 255639 h 255639"/>
                <a:gd name="connsiteX5" fmla="*/ 0 w 627007"/>
                <a:gd name="connsiteY5" fmla="*/ 136332 h 255639"/>
                <a:gd name="connsiteX6" fmla="*/ 0 w 627007"/>
                <a:gd name="connsiteY6" fmla="*/ 119307 h 255639"/>
                <a:gd name="connsiteX0" fmla="*/ 0 w 596404"/>
                <a:gd name="connsiteY0" fmla="*/ 119307 h 262595"/>
                <a:gd name="connsiteX1" fmla="*/ 119307 w 596404"/>
                <a:gd name="connsiteY1" fmla="*/ 0 h 262595"/>
                <a:gd name="connsiteX2" fmla="*/ 570596 w 596404"/>
                <a:gd name="connsiteY2" fmla="*/ 0 h 262595"/>
                <a:gd name="connsiteX3" fmla="*/ 464842 w 596404"/>
                <a:gd name="connsiteY3" fmla="*/ 262595 h 262595"/>
                <a:gd name="connsiteX4" fmla="*/ 119307 w 596404"/>
                <a:gd name="connsiteY4" fmla="*/ 255639 h 262595"/>
                <a:gd name="connsiteX5" fmla="*/ 0 w 596404"/>
                <a:gd name="connsiteY5" fmla="*/ 136332 h 262595"/>
                <a:gd name="connsiteX6" fmla="*/ 0 w 596404"/>
                <a:gd name="connsiteY6" fmla="*/ 119307 h 262595"/>
                <a:gd name="connsiteX0" fmla="*/ 0 w 591222"/>
                <a:gd name="connsiteY0" fmla="*/ 119307 h 262595"/>
                <a:gd name="connsiteX1" fmla="*/ 119307 w 591222"/>
                <a:gd name="connsiteY1" fmla="*/ 0 h 262595"/>
                <a:gd name="connsiteX2" fmla="*/ 570596 w 591222"/>
                <a:gd name="connsiteY2" fmla="*/ 0 h 262595"/>
                <a:gd name="connsiteX3" fmla="*/ 464842 w 591222"/>
                <a:gd name="connsiteY3" fmla="*/ 262595 h 262595"/>
                <a:gd name="connsiteX4" fmla="*/ 119307 w 591222"/>
                <a:gd name="connsiteY4" fmla="*/ 255639 h 262595"/>
                <a:gd name="connsiteX5" fmla="*/ 0 w 591222"/>
                <a:gd name="connsiteY5" fmla="*/ 136332 h 262595"/>
                <a:gd name="connsiteX6" fmla="*/ 0 w 591222"/>
                <a:gd name="connsiteY6" fmla="*/ 119307 h 262595"/>
                <a:gd name="connsiteX0" fmla="*/ 0 w 574587"/>
                <a:gd name="connsiteY0" fmla="*/ 119307 h 262595"/>
                <a:gd name="connsiteX1" fmla="*/ 119307 w 574587"/>
                <a:gd name="connsiteY1" fmla="*/ 0 h 262595"/>
                <a:gd name="connsiteX2" fmla="*/ 570596 w 574587"/>
                <a:gd name="connsiteY2" fmla="*/ 0 h 262595"/>
                <a:gd name="connsiteX3" fmla="*/ 464842 w 574587"/>
                <a:gd name="connsiteY3" fmla="*/ 262595 h 262595"/>
                <a:gd name="connsiteX4" fmla="*/ 119307 w 574587"/>
                <a:gd name="connsiteY4" fmla="*/ 255639 h 262595"/>
                <a:gd name="connsiteX5" fmla="*/ 0 w 574587"/>
                <a:gd name="connsiteY5" fmla="*/ 136332 h 262595"/>
                <a:gd name="connsiteX6" fmla="*/ 0 w 574587"/>
                <a:gd name="connsiteY6" fmla="*/ 119307 h 262595"/>
                <a:gd name="connsiteX0" fmla="*/ 0 w 590135"/>
                <a:gd name="connsiteY0" fmla="*/ 119307 h 262595"/>
                <a:gd name="connsiteX1" fmla="*/ 119307 w 590135"/>
                <a:gd name="connsiteY1" fmla="*/ 0 h 262595"/>
                <a:gd name="connsiteX2" fmla="*/ 586606 w 590135"/>
                <a:gd name="connsiteY2" fmla="*/ 9470 h 262595"/>
                <a:gd name="connsiteX3" fmla="*/ 464842 w 590135"/>
                <a:gd name="connsiteY3" fmla="*/ 262595 h 262595"/>
                <a:gd name="connsiteX4" fmla="*/ 119307 w 590135"/>
                <a:gd name="connsiteY4" fmla="*/ 255639 h 262595"/>
                <a:gd name="connsiteX5" fmla="*/ 0 w 590135"/>
                <a:gd name="connsiteY5" fmla="*/ 136332 h 262595"/>
                <a:gd name="connsiteX6" fmla="*/ 0 w 590135"/>
                <a:gd name="connsiteY6" fmla="*/ 119307 h 262595"/>
                <a:gd name="connsiteX0" fmla="*/ 0 w 586606"/>
                <a:gd name="connsiteY0" fmla="*/ 119307 h 262595"/>
                <a:gd name="connsiteX1" fmla="*/ 119307 w 586606"/>
                <a:gd name="connsiteY1" fmla="*/ 0 h 262595"/>
                <a:gd name="connsiteX2" fmla="*/ 586606 w 586606"/>
                <a:gd name="connsiteY2" fmla="*/ 9470 h 262595"/>
                <a:gd name="connsiteX3" fmla="*/ 464842 w 586606"/>
                <a:gd name="connsiteY3" fmla="*/ 262595 h 262595"/>
                <a:gd name="connsiteX4" fmla="*/ 119307 w 586606"/>
                <a:gd name="connsiteY4" fmla="*/ 255639 h 262595"/>
                <a:gd name="connsiteX5" fmla="*/ 0 w 586606"/>
                <a:gd name="connsiteY5" fmla="*/ 136332 h 262595"/>
                <a:gd name="connsiteX6" fmla="*/ 0 w 586606"/>
                <a:gd name="connsiteY6" fmla="*/ 119307 h 262595"/>
                <a:gd name="connsiteX0" fmla="*/ 0 w 586606"/>
                <a:gd name="connsiteY0" fmla="*/ 119307 h 262595"/>
                <a:gd name="connsiteX1" fmla="*/ 119307 w 586606"/>
                <a:gd name="connsiteY1" fmla="*/ 0 h 262595"/>
                <a:gd name="connsiteX2" fmla="*/ 586606 w 586606"/>
                <a:gd name="connsiteY2" fmla="*/ 9470 h 262595"/>
                <a:gd name="connsiteX3" fmla="*/ 464842 w 586606"/>
                <a:gd name="connsiteY3" fmla="*/ 262595 h 262595"/>
                <a:gd name="connsiteX4" fmla="*/ 119307 w 586606"/>
                <a:gd name="connsiteY4" fmla="*/ 255639 h 262595"/>
                <a:gd name="connsiteX5" fmla="*/ 0 w 586606"/>
                <a:gd name="connsiteY5" fmla="*/ 136332 h 262595"/>
                <a:gd name="connsiteX6" fmla="*/ 0 w 586606"/>
                <a:gd name="connsiteY6" fmla="*/ 119307 h 262595"/>
                <a:gd name="connsiteX0" fmla="*/ 0 w 586606"/>
                <a:gd name="connsiteY0" fmla="*/ 119307 h 258658"/>
                <a:gd name="connsiteX1" fmla="*/ 119307 w 586606"/>
                <a:gd name="connsiteY1" fmla="*/ 0 h 258658"/>
                <a:gd name="connsiteX2" fmla="*/ 586606 w 586606"/>
                <a:gd name="connsiteY2" fmla="*/ 9470 h 258658"/>
                <a:gd name="connsiteX3" fmla="*/ 460161 w 586606"/>
                <a:gd name="connsiteY3" fmla="*/ 258658 h 258658"/>
                <a:gd name="connsiteX4" fmla="*/ 119307 w 586606"/>
                <a:gd name="connsiteY4" fmla="*/ 255639 h 258658"/>
                <a:gd name="connsiteX5" fmla="*/ 0 w 586606"/>
                <a:gd name="connsiteY5" fmla="*/ 136332 h 258658"/>
                <a:gd name="connsiteX6" fmla="*/ 0 w 586606"/>
                <a:gd name="connsiteY6" fmla="*/ 119307 h 258658"/>
                <a:gd name="connsiteX0" fmla="*/ 0 w 586606"/>
                <a:gd name="connsiteY0" fmla="*/ 119307 h 258658"/>
                <a:gd name="connsiteX1" fmla="*/ 119307 w 586606"/>
                <a:gd name="connsiteY1" fmla="*/ 0 h 258658"/>
                <a:gd name="connsiteX2" fmla="*/ 586606 w 586606"/>
                <a:gd name="connsiteY2" fmla="*/ 9470 h 258658"/>
                <a:gd name="connsiteX3" fmla="*/ 460161 w 586606"/>
                <a:gd name="connsiteY3" fmla="*/ 258658 h 258658"/>
                <a:gd name="connsiteX4" fmla="*/ 119307 w 586606"/>
                <a:gd name="connsiteY4" fmla="*/ 255639 h 258658"/>
                <a:gd name="connsiteX5" fmla="*/ 0 w 586606"/>
                <a:gd name="connsiteY5" fmla="*/ 136332 h 258658"/>
                <a:gd name="connsiteX6" fmla="*/ 0 w 586606"/>
                <a:gd name="connsiteY6" fmla="*/ 119307 h 258658"/>
                <a:gd name="connsiteX0" fmla="*/ 0 w 586606"/>
                <a:gd name="connsiteY0" fmla="*/ 119307 h 255639"/>
                <a:gd name="connsiteX1" fmla="*/ 119307 w 586606"/>
                <a:gd name="connsiteY1" fmla="*/ 0 h 255639"/>
                <a:gd name="connsiteX2" fmla="*/ 586606 w 586606"/>
                <a:gd name="connsiteY2" fmla="*/ 9470 h 255639"/>
                <a:gd name="connsiteX3" fmla="*/ 453140 w 586606"/>
                <a:gd name="connsiteY3" fmla="*/ 252752 h 255639"/>
                <a:gd name="connsiteX4" fmla="*/ 119307 w 586606"/>
                <a:gd name="connsiteY4" fmla="*/ 255639 h 255639"/>
                <a:gd name="connsiteX5" fmla="*/ 0 w 586606"/>
                <a:gd name="connsiteY5" fmla="*/ 136332 h 255639"/>
                <a:gd name="connsiteX6" fmla="*/ 0 w 586606"/>
                <a:gd name="connsiteY6"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606" h="255639">
                  <a:moveTo>
                    <a:pt x="0" y="119307"/>
                  </a:moveTo>
                  <a:cubicBezTo>
                    <a:pt x="0" y="53416"/>
                    <a:pt x="53416" y="0"/>
                    <a:pt x="119307" y="0"/>
                  </a:cubicBezTo>
                  <a:lnTo>
                    <a:pt x="586606" y="9470"/>
                  </a:lnTo>
                  <a:cubicBezTo>
                    <a:pt x="558297" y="84884"/>
                    <a:pt x="488569" y="176682"/>
                    <a:pt x="453140" y="252752"/>
                  </a:cubicBezTo>
                  <a:lnTo>
                    <a:pt x="119307" y="255639"/>
                  </a:lnTo>
                  <a:cubicBezTo>
                    <a:pt x="53416" y="255639"/>
                    <a:pt x="0" y="202223"/>
                    <a:pt x="0" y="136332"/>
                  </a:cubicBezTo>
                  <a:lnTo>
                    <a:pt x="0" y="119307"/>
                  </a:lnTo>
                  <a:close/>
                </a:path>
              </a:pathLst>
            </a:cu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16" name="Rounded Rectangle 215"/>
            <p:cNvSpPr/>
            <p:nvPr/>
          </p:nvSpPr>
          <p:spPr>
            <a:xfrm rot="16915257">
              <a:off x="4603957" y="2574313"/>
              <a:ext cx="172606"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17" name="Rounded Rectangle 216"/>
            <p:cNvSpPr/>
            <p:nvPr/>
          </p:nvSpPr>
          <p:spPr>
            <a:xfrm rot="17931708">
              <a:off x="4717103" y="2537755"/>
              <a:ext cx="102245"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perspectiveContrastingLeftFacing"/>
              <a:lightRig rig="threePt" dir="t"/>
            </a:scene3d>
            <a:sp3d extrusionH="12700" prstMaterial="matte">
              <a:bevelT w="127000" h="31750"/>
              <a:bevelB w="1270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18" name="Rounded Rectangle 32"/>
            <p:cNvSpPr/>
            <p:nvPr/>
          </p:nvSpPr>
          <p:spPr>
            <a:xfrm rot="17893826">
              <a:off x="4760796" y="2477506"/>
              <a:ext cx="99855" cy="74524"/>
            </a:xfrm>
            <a:custGeom>
              <a:avLst/>
              <a:gdLst>
                <a:gd name="connsiteX0" fmla="*/ 0 w 319411"/>
                <a:gd name="connsiteY0" fmla="*/ 119307 h 255639"/>
                <a:gd name="connsiteX1" fmla="*/ 119307 w 319411"/>
                <a:gd name="connsiteY1" fmla="*/ 0 h 255639"/>
                <a:gd name="connsiteX2" fmla="*/ 200104 w 319411"/>
                <a:gd name="connsiteY2" fmla="*/ 0 h 255639"/>
                <a:gd name="connsiteX3" fmla="*/ 319411 w 319411"/>
                <a:gd name="connsiteY3" fmla="*/ 119307 h 255639"/>
                <a:gd name="connsiteX4" fmla="*/ 319411 w 319411"/>
                <a:gd name="connsiteY4" fmla="*/ 136332 h 255639"/>
                <a:gd name="connsiteX5" fmla="*/ 200104 w 319411"/>
                <a:gd name="connsiteY5" fmla="*/ 255639 h 255639"/>
                <a:gd name="connsiteX6" fmla="*/ 119307 w 319411"/>
                <a:gd name="connsiteY6" fmla="*/ 255639 h 255639"/>
                <a:gd name="connsiteX7" fmla="*/ 0 w 319411"/>
                <a:gd name="connsiteY7" fmla="*/ 136332 h 255639"/>
                <a:gd name="connsiteX8" fmla="*/ 0 w 319411"/>
                <a:gd name="connsiteY8" fmla="*/ 119307 h 255639"/>
                <a:gd name="connsiteX0" fmla="*/ 0 w 329942"/>
                <a:gd name="connsiteY0" fmla="*/ 119307 h 255639"/>
                <a:gd name="connsiteX1" fmla="*/ 119307 w 329942"/>
                <a:gd name="connsiteY1" fmla="*/ 0 h 255639"/>
                <a:gd name="connsiteX2" fmla="*/ 200104 w 329942"/>
                <a:gd name="connsiteY2" fmla="*/ 0 h 255639"/>
                <a:gd name="connsiteX3" fmla="*/ 319411 w 329942"/>
                <a:gd name="connsiteY3" fmla="*/ 119307 h 255639"/>
                <a:gd name="connsiteX4" fmla="*/ 319411 w 329942"/>
                <a:gd name="connsiteY4" fmla="*/ 136332 h 255639"/>
                <a:gd name="connsiteX5" fmla="*/ 200104 w 329942"/>
                <a:gd name="connsiteY5" fmla="*/ 255639 h 255639"/>
                <a:gd name="connsiteX6" fmla="*/ 119307 w 329942"/>
                <a:gd name="connsiteY6" fmla="*/ 255639 h 255639"/>
                <a:gd name="connsiteX7" fmla="*/ 0 w 329942"/>
                <a:gd name="connsiteY7" fmla="*/ 136332 h 255639"/>
                <a:gd name="connsiteX8" fmla="*/ 0 w 329942"/>
                <a:gd name="connsiteY8" fmla="*/ 119307 h 255639"/>
                <a:gd name="connsiteX0" fmla="*/ 0 w 329942"/>
                <a:gd name="connsiteY0" fmla="*/ 119307 h 255639"/>
                <a:gd name="connsiteX1" fmla="*/ 119307 w 329942"/>
                <a:gd name="connsiteY1" fmla="*/ 0 h 255639"/>
                <a:gd name="connsiteX2" fmla="*/ 200104 w 329942"/>
                <a:gd name="connsiteY2" fmla="*/ 0 h 255639"/>
                <a:gd name="connsiteX3" fmla="*/ 319411 w 329942"/>
                <a:gd name="connsiteY3" fmla="*/ 119307 h 255639"/>
                <a:gd name="connsiteX4" fmla="*/ 319411 w 329942"/>
                <a:gd name="connsiteY4" fmla="*/ 136332 h 255639"/>
                <a:gd name="connsiteX5" fmla="*/ 200104 w 329942"/>
                <a:gd name="connsiteY5" fmla="*/ 255639 h 255639"/>
                <a:gd name="connsiteX6" fmla="*/ 119307 w 329942"/>
                <a:gd name="connsiteY6" fmla="*/ 255639 h 255639"/>
                <a:gd name="connsiteX7" fmla="*/ 0 w 329942"/>
                <a:gd name="connsiteY7" fmla="*/ 136332 h 255639"/>
                <a:gd name="connsiteX8" fmla="*/ 0 w 329942"/>
                <a:gd name="connsiteY8" fmla="*/ 119307 h 255639"/>
                <a:gd name="connsiteX0" fmla="*/ 0 w 355128"/>
                <a:gd name="connsiteY0" fmla="*/ 119307 h 255639"/>
                <a:gd name="connsiteX1" fmla="*/ 119307 w 355128"/>
                <a:gd name="connsiteY1" fmla="*/ 0 h 255639"/>
                <a:gd name="connsiteX2" fmla="*/ 200104 w 355128"/>
                <a:gd name="connsiteY2" fmla="*/ 0 h 255639"/>
                <a:gd name="connsiteX3" fmla="*/ 346365 w 355128"/>
                <a:gd name="connsiteY3" fmla="*/ 109343 h 255639"/>
                <a:gd name="connsiteX4" fmla="*/ 319411 w 355128"/>
                <a:gd name="connsiteY4" fmla="*/ 136332 h 255639"/>
                <a:gd name="connsiteX5" fmla="*/ 200104 w 355128"/>
                <a:gd name="connsiteY5" fmla="*/ 255639 h 255639"/>
                <a:gd name="connsiteX6" fmla="*/ 119307 w 355128"/>
                <a:gd name="connsiteY6" fmla="*/ 255639 h 255639"/>
                <a:gd name="connsiteX7" fmla="*/ 0 w 355128"/>
                <a:gd name="connsiteY7" fmla="*/ 136332 h 255639"/>
                <a:gd name="connsiteX8" fmla="*/ 0 w 355128"/>
                <a:gd name="connsiteY8" fmla="*/ 119307 h 255639"/>
                <a:gd name="connsiteX0" fmla="*/ 0 w 355128"/>
                <a:gd name="connsiteY0" fmla="*/ 119307 h 255813"/>
                <a:gd name="connsiteX1" fmla="*/ 119307 w 355128"/>
                <a:gd name="connsiteY1" fmla="*/ 0 h 255813"/>
                <a:gd name="connsiteX2" fmla="*/ 200104 w 355128"/>
                <a:gd name="connsiteY2" fmla="*/ 0 h 255813"/>
                <a:gd name="connsiteX3" fmla="*/ 346365 w 355128"/>
                <a:gd name="connsiteY3" fmla="*/ 109343 h 255813"/>
                <a:gd name="connsiteX4" fmla="*/ 332206 w 355128"/>
                <a:gd name="connsiteY4" fmla="*/ 157134 h 255813"/>
                <a:gd name="connsiteX5" fmla="*/ 200104 w 355128"/>
                <a:gd name="connsiteY5" fmla="*/ 255639 h 255813"/>
                <a:gd name="connsiteX6" fmla="*/ 119307 w 355128"/>
                <a:gd name="connsiteY6" fmla="*/ 255639 h 255813"/>
                <a:gd name="connsiteX7" fmla="*/ 0 w 355128"/>
                <a:gd name="connsiteY7" fmla="*/ 136332 h 255813"/>
                <a:gd name="connsiteX8" fmla="*/ 0 w 355128"/>
                <a:gd name="connsiteY8" fmla="*/ 119307 h 255813"/>
                <a:gd name="connsiteX0" fmla="*/ 0 w 355128"/>
                <a:gd name="connsiteY0" fmla="*/ 119307 h 255639"/>
                <a:gd name="connsiteX1" fmla="*/ 119307 w 355128"/>
                <a:gd name="connsiteY1" fmla="*/ 0 h 255639"/>
                <a:gd name="connsiteX2" fmla="*/ 200104 w 355128"/>
                <a:gd name="connsiteY2" fmla="*/ 0 h 255639"/>
                <a:gd name="connsiteX3" fmla="*/ 346365 w 355128"/>
                <a:gd name="connsiteY3" fmla="*/ 109343 h 255639"/>
                <a:gd name="connsiteX4" fmla="*/ 332206 w 355128"/>
                <a:gd name="connsiteY4" fmla="*/ 157134 h 255639"/>
                <a:gd name="connsiteX5" fmla="*/ 200104 w 355128"/>
                <a:gd name="connsiteY5" fmla="*/ 255639 h 255639"/>
                <a:gd name="connsiteX6" fmla="*/ 119307 w 355128"/>
                <a:gd name="connsiteY6" fmla="*/ 255639 h 255639"/>
                <a:gd name="connsiteX7" fmla="*/ 0 w 355128"/>
                <a:gd name="connsiteY7" fmla="*/ 136332 h 255639"/>
                <a:gd name="connsiteX8" fmla="*/ 0 w 355128"/>
                <a:gd name="connsiteY8" fmla="*/ 119307 h 255639"/>
                <a:gd name="connsiteX0" fmla="*/ 0 w 347397"/>
                <a:gd name="connsiteY0" fmla="*/ 119307 h 255639"/>
                <a:gd name="connsiteX1" fmla="*/ 119307 w 347397"/>
                <a:gd name="connsiteY1" fmla="*/ 0 h 255639"/>
                <a:gd name="connsiteX2" fmla="*/ 200104 w 347397"/>
                <a:gd name="connsiteY2" fmla="*/ 0 h 255639"/>
                <a:gd name="connsiteX3" fmla="*/ 346365 w 347397"/>
                <a:gd name="connsiteY3" fmla="*/ 109343 h 255639"/>
                <a:gd name="connsiteX4" fmla="*/ 332206 w 347397"/>
                <a:gd name="connsiteY4" fmla="*/ 157134 h 255639"/>
                <a:gd name="connsiteX5" fmla="*/ 200104 w 347397"/>
                <a:gd name="connsiteY5" fmla="*/ 255639 h 255639"/>
                <a:gd name="connsiteX6" fmla="*/ 119307 w 347397"/>
                <a:gd name="connsiteY6" fmla="*/ 255639 h 255639"/>
                <a:gd name="connsiteX7" fmla="*/ 0 w 347397"/>
                <a:gd name="connsiteY7" fmla="*/ 136332 h 255639"/>
                <a:gd name="connsiteX8" fmla="*/ 0 w 347397"/>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397" h="255639">
                  <a:moveTo>
                    <a:pt x="0" y="119307"/>
                  </a:moveTo>
                  <a:cubicBezTo>
                    <a:pt x="0" y="53416"/>
                    <a:pt x="53416" y="0"/>
                    <a:pt x="119307" y="0"/>
                  </a:cubicBezTo>
                  <a:lnTo>
                    <a:pt x="200104" y="0"/>
                  </a:lnTo>
                  <a:cubicBezTo>
                    <a:pt x="265995" y="0"/>
                    <a:pt x="358181" y="33976"/>
                    <a:pt x="346365" y="109343"/>
                  </a:cubicBezTo>
                  <a:lnTo>
                    <a:pt x="332206" y="157134"/>
                  </a:lnTo>
                  <a:cubicBezTo>
                    <a:pt x="298416" y="255939"/>
                    <a:pt x="265995" y="255639"/>
                    <a:pt x="200104" y="255639"/>
                  </a:cubicBezTo>
                  <a:lnTo>
                    <a:pt x="119307" y="255639"/>
                  </a:lnTo>
                  <a:cubicBezTo>
                    <a:pt x="53416" y="255639"/>
                    <a:pt x="0" y="202223"/>
                    <a:pt x="0" y="136332"/>
                  </a:cubicBezTo>
                  <a:lnTo>
                    <a:pt x="0" y="119307"/>
                  </a:lnTo>
                  <a:close/>
                </a:path>
              </a:pathLst>
            </a:cu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perspectiveContrastingLeftFacing"/>
              <a:lightRig rig="threePt" dir="t"/>
            </a:scene3d>
            <a:sp3d prstMaterial="matte">
              <a:bevelT w="127000" h="31750"/>
              <a:bevelB w="1270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19" name="Rounded Rectangle 218"/>
            <p:cNvSpPr/>
            <p:nvPr/>
          </p:nvSpPr>
          <p:spPr>
            <a:xfrm rot="19162385">
              <a:off x="5383382" y="2530250"/>
              <a:ext cx="172606"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20" name="Rounded Rectangle 219"/>
            <p:cNvSpPr/>
            <p:nvPr/>
          </p:nvSpPr>
          <p:spPr>
            <a:xfrm rot="17546720">
              <a:off x="5276334" y="2580717"/>
              <a:ext cx="223807"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21" name="Rounded Rectangle 29"/>
            <p:cNvSpPr/>
            <p:nvPr/>
          </p:nvSpPr>
          <p:spPr>
            <a:xfrm rot="17452189">
              <a:off x="5356268" y="2371020"/>
              <a:ext cx="226320" cy="74524"/>
            </a:xfrm>
            <a:custGeom>
              <a:avLst/>
              <a:gdLst>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1026 w 876918"/>
                <a:gd name="connsiteY4" fmla="*/ 141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1026"/>
                <a:gd name="connsiteY0" fmla="*/ 119307 h 255639"/>
                <a:gd name="connsiteX1" fmla="*/ 119307 w 871026"/>
                <a:gd name="connsiteY1" fmla="*/ 0 h 255639"/>
                <a:gd name="connsiteX2" fmla="*/ 757611 w 871026"/>
                <a:gd name="connsiteY2" fmla="*/ 0 h 255639"/>
                <a:gd name="connsiteX3" fmla="*/ 870550 w 871026"/>
                <a:gd name="connsiteY3" fmla="*/ 107820 h 255639"/>
                <a:gd name="connsiteX4" fmla="*/ 871026 w 871026"/>
                <a:gd name="connsiteY4" fmla="*/ 141332 h 255639"/>
                <a:gd name="connsiteX5" fmla="*/ 757611 w 871026"/>
                <a:gd name="connsiteY5" fmla="*/ 255639 h 255639"/>
                <a:gd name="connsiteX6" fmla="*/ 119307 w 871026"/>
                <a:gd name="connsiteY6" fmla="*/ 255639 h 255639"/>
                <a:gd name="connsiteX7" fmla="*/ 0 w 871026"/>
                <a:gd name="connsiteY7" fmla="*/ 136332 h 255639"/>
                <a:gd name="connsiteX8" fmla="*/ 0 w 871026"/>
                <a:gd name="connsiteY8" fmla="*/ 119307 h 255639"/>
                <a:gd name="connsiteX0" fmla="*/ 0 w 870551"/>
                <a:gd name="connsiteY0" fmla="*/ 119307 h 255639"/>
                <a:gd name="connsiteX1" fmla="*/ 119307 w 870551"/>
                <a:gd name="connsiteY1" fmla="*/ 0 h 255639"/>
                <a:gd name="connsiteX2" fmla="*/ 757611 w 870551"/>
                <a:gd name="connsiteY2" fmla="*/ 0 h 255639"/>
                <a:gd name="connsiteX3" fmla="*/ 870550 w 870551"/>
                <a:gd name="connsiteY3" fmla="*/ 107820 h 255639"/>
                <a:gd name="connsiteX4" fmla="*/ 859242 w 870551"/>
                <a:gd name="connsiteY4" fmla="*/ 151329 h 255639"/>
                <a:gd name="connsiteX5" fmla="*/ 757611 w 870551"/>
                <a:gd name="connsiteY5" fmla="*/ 255639 h 255639"/>
                <a:gd name="connsiteX6" fmla="*/ 119307 w 870551"/>
                <a:gd name="connsiteY6" fmla="*/ 255639 h 255639"/>
                <a:gd name="connsiteX7" fmla="*/ 0 w 870551"/>
                <a:gd name="connsiteY7" fmla="*/ 136332 h 255639"/>
                <a:gd name="connsiteX8" fmla="*/ 0 w 870551"/>
                <a:gd name="connsiteY8" fmla="*/ 119307 h 255639"/>
                <a:gd name="connsiteX0" fmla="*/ 0 w 859242"/>
                <a:gd name="connsiteY0" fmla="*/ 119307 h 255639"/>
                <a:gd name="connsiteX1" fmla="*/ 119307 w 859242"/>
                <a:gd name="connsiteY1" fmla="*/ 0 h 255639"/>
                <a:gd name="connsiteX2" fmla="*/ 757611 w 859242"/>
                <a:gd name="connsiteY2" fmla="*/ 0 h 255639"/>
                <a:gd name="connsiteX3" fmla="*/ 848568 w 859242"/>
                <a:gd name="connsiteY3" fmla="*/ 94045 h 255639"/>
                <a:gd name="connsiteX4" fmla="*/ 859242 w 859242"/>
                <a:gd name="connsiteY4" fmla="*/ 151329 h 255639"/>
                <a:gd name="connsiteX5" fmla="*/ 757611 w 859242"/>
                <a:gd name="connsiteY5" fmla="*/ 255639 h 255639"/>
                <a:gd name="connsiteX6" fmla="*/ 119307 w 859242"/>
                <a:gd name="connsiteY6" fmla="*/ 255639 h 255639"/>
                <a:gd name="connsiteX7" fmla="*/ 0 w 859242"/>
                <a:gd name="connsiteY7" fmla="*/ 136332 h 255639"/>
                <a:gd name="connsiteX8" fmla="*/ 0 w 859242"/>
                <a:gd name="connsiteY8" fmla="*/ 119307 h 255639"/>
                <a:gd name="connsiteX0" fmla="*/ 0 w 848570"/>
                <a:gd name="connsiteY0" fmla="*/ 119307 h 255639"/>
                <a:gd name="connsiteX1" fmla="*/ 119307 w 848570"/>
                <a:gd name="connsiteY1" fmla="*/ 0 h 255639"/>
                <a:gd name="connsiteX2" fmla="*/ 757611 w 848570"/>
                <a:gd name="connsiteY2" fmla="*/ 0 h 255639"/>
                <a:gd name="connsiteX3" fmla="*/ 848568 w 848570"/>
                <a:gd name="connsiteY3" fmla="*/ 94045 h 255639"/>
                <a:gd name="connsiteX4" fmla="*/ 841328 w 848570"/>
                <a:gd name="connsiteY4" fmla="*/ 186023 h 255639"/>
                <a:gd name="connsiteX5" fmla="*/ 757611 w 848570"/>
                <a:gd name="connsiteY5" fmla="*/ 255639 h 255639"/>
                <a:gd name="connsiteX6" fmla="*/ 119307 w 848570"/>
                <a:gd name="connsiteY6" fmla="*/ 255639 h 255639"/>
                <a:gd name="connsiteX7" fmla="*/ 0 w 848570"/>
                <a:gd name="connsiteY7" fmla="*/ 136332 h 255639"/>
                <a:gd name="connsiteX8" fmla="*/ 0 w 848570"/>
                <a:gd name="connsiteY8" fmla="*/ 119307 h 255639"/>
                <a:gd name="connsiteX0" fmla="*/ 0 w 848568"/>
                <a:gd name="connsiteY0" fmla="*/ 119307 h 255639"/>
                <a:gd name="connsiteX1" fmla="*/ 119307 w 848568"/>
                <a:gd name="connsiteY1" fmla="*/ 0 h 255639"/>
                <a:gd name="connsiteX2" fmla="*/ 757611 w 848568"/>
                <a:gd name="connsiteY2" fmla="*/ 0 h 255639"/>
                <a:gd name="connsiteX3" fmla="*/ 848568 w 848568"/>
                <a:gd name="connsiteY3" fmla="*/ 94045 h 255639"/>
                <a:gd name="connsiteX4" fmla="*/ 826672 w 848568"/>
                <a:gd name="connsiteY4" fmla="*/ 189100 h 255639"/>
                <a:gd name="connsiteX5" fmla="*/ 757611 w 848568"/>
                <a:gd name="connsiteY5" fmla="*/ 255639 h 255639"/>
                <a:gd name="connsiteX6" fmla="*/ 119307 w 848568"/>
                <a:gd name="connsiteY6" fmla="*/ 255639 h 255639"/>
                <a:gd name="connsiteX7" fmla="*/ 0 w 848568"/>
                <a:gd name="connsiteY7" fmla="*/ 136332 h 255639"/>
                <a:gd name="connsiteX8" fmla="*/ 0 w 848568"/>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568" h="255639">
                  <a:moveTo>
                    <a:pt x="0" y="119307"/>
                  </a:moveTo>
                  <a:cubicBezTo>
                    <a:pt x="0" y="53416"/>
                    <a:pt x="53416" y="0"/>
                    <a:pt x="119307" y="0"/>
                  </a:cubicBezTo>
                  <a:lnTo>
                    <a:pt x="757611" y="0"/>
                  </a:lnTo>
                  <a:cubicBezTo>
                    <a:pt x="823502" y="0"/>
                    <a:pt x="848568" y="28154"/>
                    <a:pt x="848568" y="94045"/>
                  </a:cubicBezTo>
                  <a:cubicBezTo>
                    <a:pt x="848727" y="105216"/>
                    <a:pt x="826513" y="177929"/>
                    <a:pt x="826672" y="189100"/>
                  </a:cubicBezTo>
                  <a:cubicBezTo>
                    <a:pt x="783404" y="247789"/>
                    <a:pt x="823918" y="228261"/>
                    <a:pt x="757611" y="255639"/>
                  </a:cubicBezTo>
                  <a:lnTo>
                    <a:pt x="119307" y="255639"/>
                  </a:lnTo>
                  <a:cubicBezTo>
                    <a:pt x="53416" y="255639"/>
                    <a:pt x="0" y="202223"/>
                    <a:pt x="0" y="136332"/>
                  </a:cubicBezTo>
                  <a:lnTo>
                    <a:pt x="0" y="11930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22" name="Rounded Rectangle 221"/>
            <p:cNvSpPr/>
            <p:nvPr/>
          </p:nvSpPr>
          <p:spPr>
            <a:xfrm rot="16699623">
              <a:off x="5169520" y="2608849"/>
              <a:ext cx="304717"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23" name="Rounded Rectangle 222"/>
            <p:cNvSpPr/>
            <p:nvPr/>
          </p:nvSpPr>
          <p:spPr>
            <a:xfrm rot="16577127">
              <a:off x="5218251" y="2329335"/>
              <a:ext cx="268870"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24" name="Rounded Rectangle 21"/>
            <p:cNvSpPr/>
            <p:nvPr/>
          </p:nvSpPr>
          <p:spPr>
            <a:xfrm rot="16076989">
              <a:off x="5090660" y="2611167"/>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25" name="Rounded Rectangle 224"/>
            <p:cNvSpPr/>
            <p:nvPr/>
          </p:nvSpPr>
          <p:spPr>
            <a:xfrm rot="16101384">
              <a:off x="5081484" y="2317288"/>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26" name="Rounded Rectangle 225"/>
            <p:cNvSpPr/>
            <p:nvPr/>
          </p:nvSpPr>
          <p:spPr>
            <a:xfrm rot="15625705">
              <a:off x="4984727" y="2333682"/>
              <a:ext cx="253286"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27" name="Rounded Rectangle 24"/>
            <p:cNvSpPr/>
            <p:nvPr/>
          </p:nvSpPr>
          <p:spPr>
            <a:xfrm rot="15576440">
              <a:off x="5020418" y="2586998"/>
              <a:ext cx="258666" cy="74524"/>
            </a:xfrm>
            <a:custGeom>
              <a:avLst/>
              <a:gdLst>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39441 w 827823"/>
                <a:gd name="connsiteY1" fmla="*/ 12028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18537 w 827823"/>
                <a:gd name="connsiteY0" fmla="*/ 120806 h 255639"/>
                <a:gd name="connsiteX1" fmla="*/ 139441 w 827823"/>
                <a:gd name="connsiteY1" fmla="*/ 12028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18537 w 827823"/>
                <a:gd name="connsiteY8" fmla="*/ 120806 h 255639"/>
                <a:gd name="connsiteX0" fmla="*/ 6189 w 815475"/>
                <a:gd name="connsiteY0" fmla="*/ 120806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6189 w 815475"/>
                <a:gd name="connsiteY8" fmla="*/ 120806 h 255639"/>
                <a:gd name="connsiteX0" fmla="*/ 21983 w 815475"/>
                <a:gd name="connsiteY0" fmla="*/ 118412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21983 w 815475"/>
                <a:gd name="connsiteY8" fmla="*/ 118412 h 255639"/>
                <a:gd name="connsiteX0" fmla="*/ 21983 w 815475"/>
                <a:gd name="connsiteY0" fmla="*/ 118412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21983 w 815475"/>
                <a:gd name="connsiteY8" fmla="*/ 118412 h 255639"/>
                <a:gd name="connsiteX0" fmla="*/ 21983 w 815475"/>
                <a:gd name="connsiteY0" fmla="*/ 118412 h 255639"/>
                <a:gd name="connsiteX1" fmla="*/ 186968 w 815475"/>
                <a:gd name="connsiteY1" fmla="*/ 14801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21983 w 815475"/>
                <a:gd name="connsiteY8" fmla="*/ 118412 h 255639"/>
                <a:gd name="connsiteX0" fmla="*/ 50175 w 815475"/>
                <a:gd name="connsiteY0" fmla="*/ 129954 h 255639"/>
                <a:gd name="connsiteX1" fmla="*/ 186968 w 815475"/>
                <a:gd name="connsiteY1" fmla="*/ 14801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50175 w 815475"/>
                <a:gd name="connsiteY8" fmla="*/ 129954 h 255639"/>
                <a:gd name="connsiteX0" fmla="*/ 50175 w 815475"/>
                <a:gd name="connsiteY0" fmla="*/ 129954 h 255639"/>
                <a:gd name="connsiteX1" fmla="*/ 186968 w 815475"/>
                <a:gd name="connsiteY1" fmla="*/ 14801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50175 w 815475"/>
                <a:gd name="connsiteY8" fmla="*/ 129954 h 255639"/>
                <a:gd name="connsiteX0" fmla="*/ 43107 w 808407"/>
                <a:gd name="connsiteY0" fmla="*/ 129954 h 255639"/>
                <a:gd name="connsiteX1" fmla="*/ 179900 w 808407"/>
                <a:gd name="connsiteY1" fmla="*/ 14801 h 255639"/>
                <a:gd name="connsiteX2" fmla="*/ 689100 w 808407"/>
                <a:gd name="connsiteY2" fmla="*/ 0 h 255639"/>
                <a:gd name="connsiteX3" fmla="*/ 808407 w 808407"/>
                <a:gd name="connsiteY3" fmla="*/ 119307 h 255639"/>
                <a:gd name="connsiteX4" fmla="*/ 808407 w 808407"/>
                <a:gd name="connsiteY4" fmla="*/ 136332 h 255639"/>
                <a:gd name="connsiteX5" fmla="*/ 689100 w 808407"/>
                <a:gd name="connsiteY5" fmla="*/ 255639 h 255639"/>
                <a:gd name="connsiteX6" fmla="*/ 99891 w 808407"/>
                <a:gd name="connsiteY6" fmla="*/ 255639 h 255639"/>
                <a:gd name="connsiteX7" fmla="*/ 0 w 808407"/>
                <a:gd name="connsiteY7" fmla="*/ 171234 h 255639"/>
                <a:gd name="connsiteX8" fmla="*/ 43107 w 808407"/>
                <a:gd name="connsiteY8" fmla="*/ 129954 h 255639"/>
                <a:gd name="connsiteX0" fmla="*/ 43107 w 808407"/>
                <a:gd name="connsiteY0" fmla="*/ 129954 h 255639"/>
                <a:gd name="connsiteX1" fmla="*/ 179900 w 808407"/>
                <a:gd name="connsiteY1" fmla="*/ 14801 h 255639"/>
                <a:gd name="connsiteX2" fmla="*/ 689100 w 808407"/>
                <a:gd name="connsiteY2" fmla="*/ 0 h 255639"/>
                <a:gd name="connsiteX3" fmla="*/ 808407 w 808407"/>
                <a:gd name="connsiteY3" fmla="*/ 119307 h 255639"/>
                <a:gd name="connsiteX4" fmla="*/ 808407 w 808407"/>
                <a:gd name="connsiteY4" fmla="*/ 136332 h 255639"/>
                <a:gd name="connsiteX5" fmla="*/ 689100 w 808407"/>
                <a:gd name="connsiteY5" fmla="*/ 255639 h 255639"/>
                <a:gd name="connsiteX6" fmla="*/ 99891 w 808407"/>
                <a:gd name="connsiteY6" fmla="*/ 255639 h 255639"/>
                <a:gd name="connsiteX7" fmla="*/ 0 w 808407"/>
                <a:gd name="connsiteY7" fmla="*/ 171234 h 255639"/>
                <a:gd name="connsiteX8" fmla="*/ 43107 w 808407"/>
                <a:gd name="connsiteY8" fmla="*/ 129954 h 255639"/>
                <a:gd name="connsiteX0" fmla="*/ 43107 w 808407"/>
                <a:gd name="connsiteY0" fmla="*/ 129954 h 255639"/>
                <a:gd name="connsiteX1" fmla="*/ 185790 w 808407"/>
                <a:gd name="connsiteY1" fmla="*/ 29290 h 255639"/>
                <a:gd name="connsiteX2" fmla="*/ 689100 w 808407"/>
                <a:gd name="connsiteY2" fmla="*/ 0 h 255639"/>
                <a:gd name="connsiteX3" fmla="*/ 808407 w 808407"/>
                <a:gd name="connsiteY3" fmla="*/ 119307 h 255639"/>
                <a:gd name="connsiteX4" fmla="*/ 808407 w 808407"/>
                <a:gd name="connsiteY4" fmla="*/ 136332 h 255639"/>
                <a:gd name="connsiteX5" fmla="*/ 689100 w 808407"/>
                <a:gd name="connsiteY5" fmla="*/ 255639 h 255639"/>
                <a:gd name="connsiteX6" fmla="*/ 99891 w 808407"/>
                <a:gd name="connsiteY6" fmla="*/ 255639 h 255639"/>
                <a:gd name="connsiteX7" fmla="*/ 0 w 808407"/>
                <a:gd name="connsiteY7" fmla="*/ 171234 h 255639"/>
                <a:gd name="connsiteX8" fmla="*/ 43107 w 808407"/>
                <a:gd name="connsiteY8" fmla="*/ 129954 h 255639"/>
                <a:gd name="connsiteX0" fmla="*/ 43107 w 808407"/>
                <a:gd name="connsiteY0" fmla="*/ 129954 h 255639"/>
                <a:gd name="connsiteX1" fmla="*/ 185790 w 808407"/>
                <a:gd name="connsiteY1" fmla="*/ 29290 h 255639"/>
                <a:gd name="connsiteX2" fmla="*/ 689100 w 808407"/>
                <a:gd name="connsiteY2" fmla="*/ 0 h 255639"/>
                <a:gd name="connsiteX3" fmla="*/ 808407 w 808407"/>
                <a:gd name="connsiteY3" fmla="*/ 119307 h 255639"/>
                <a:gd name="connsiteX4" fmla="*/ 808407 w 808407"/>
                <a:gd name="connsiteY4" fmla="*/ 136332 h 255639"/>
                <a:gd name="connsiteX5" fmla="*/ 689100 w 808407"/>
                <a:gd name="connsiteY5" fmla="*/ 255639 h 255639"/>
                <a:gd name="connsiteX6" fmla="*/ 99891 w 808407"/>
                <a:gd name="connsiteY6" fmla="*/ 255639 h 255639"/>
                <a:gd name="connsiteX7" fmla="*/ 0 w 808407"/>
                <a:gd name="connsiteY7" fmla="*/ 171234 h 255639"/>
                <a:gd name="connsiteX8" fmla="*/ 43107 w 808407"/>
                <a:gd name="connsiteY8" fmla="*/ 129954 h 255639"/>
                <a:gd name="connsiteX0" fmla="*/ 43107 w 808407"/>
                <a:gd name="connsiteY0" fmla="*/ 129954 h 255639"/>
                <a:gd name="connsiteX1" fmla="*/ 185790 w 808407"/>
                <a:gd name="connsiteY1" fmla="*/ 29290 h 255639"/>
                <a:gd name="connsiteX2" fmla="*/ 689100 w 808407"/>
                <a:gd name="connsiteY2" fmla="*/ 0 h 255639"/>
                <a:gd name="connsiteX3" fmla="*/ 808407 w 808407"/>
                <a:gd name="connsiteY3" fmla="*/ 119307 h 255639"/>
                <a:gd name="connsiteX4" fmla="*/ 808407 w 808407"/>
                <a:gd name="connsiteY4" fmla="*/ 136332 h 255639"/>
                <a:gd name="connsiteX5" fmla="*/ 689100 w 808407"/>
                <a:gd name="connsiteY5" fmla="*/ 255639 h 255639"/>
                <a:gd name="connsiteX6" fmla="*/ 99891 w 808407"/>
                <a:gd name="connsiteY6" fmla="*/ 255639 h 255639"/>
                <a:gd name="connsiteX7" fmla="*/ 0 w 808407"/>
                <a:gd name="connsiteY7" fmla="*/ 171234 h 255639"/>
                <a:gd name="connsiteX8" fmla="*/ 43107 w 808407"/>
                <a:gd name="connsiteY8" fmla="*/ 129954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407" h="255639">
                  <a:moveTo>
                    <a:pt x="43107" y="129954"/>
                  </a:moveTo>
                  <a:cubicBezTo>
                    <a:pt x="101464" y="72454"/>
                    <a:pt x="130174" y="68662"/>
                    <a:pt x="185790" y="29290"/>
                  </a:cubicBezTo>
                  <a:cubicBezTo>
                    <a:pt x="279560" y="-10769"/>
                    <a:pt x="521330" y="9763"/>
                    <a:pt x="689100" y="0"/>
                  </a:cubicBezTo>
                  <a:cubicBezTo>
                    <a:pt x="754991" y="0"/>
                    <a:pt x="808407" y="53416"/>
                    <a:pt x="808407" y="119307"/>
                  </a:cubicBezTo>
                  <a:lnTo>
                    <a:pt x="808407" y="136332"/>
                  </a:lnTo>
                  <a:cubicBezTo>
                    <a:pt x="808407" y="202223"/>
                    <a:pt x="754991" y="255639"/>
                    <a:pt x="689100" y="255639"/>
                  </a:cubicBezTo>
                  <a:lnTo>
                    <a:pt x="99891" y="255639"/>
                  </a:lnTo>
                  <a:cubicBezTo>
                    <a:pt x="34000" y="255639"/>
                    <a:pt x="0" y="237125"/>
                    <a:pt x="0" y="171234"/>
                  </a:cubicBezTo>
                  <a:cubicBezTo>
                    <a:pt x="16695" y="141518"/>
                    <a:pt x="26382" y="137919"/>
                    <a:pt x="43107" y="129954"/>
                  </a:cubicBezTo>
                  <a:close/>
                </a:path>
              </a:pathLst>
            </a:cu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28" name="Rounded Rectangle 227"/>
            <p:cNvSpPr/>
            <p:nvPr/>
          </p:nvSpPr>
          <p:spPr>
            <a:xfrm rot="14943840">
              <a:off x="4923527" y="2357424"/>
              <a:ext cx="130358"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29" name="Rounded Rectangle 26"/>
            <p:cNvSpPr/>
            <p:nvPr/>
          </p:nvSpPr>
          <p:spPr>
            <a:xfrm rot="15063708">
              <a:off x="4943368" y="2508202"/>
              <a:ext cx="188170" cy="74524"/>
            </a:xfrm>
            <a:custGeom>
              <a:avLst/>
              <a:gdLst>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21355 w 403414"/>
                <a:gd name="connsiteY0" fmla="*/ 107745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21355 w 403414"/>
                <a:gd name="connsiteY8" fmla="*/ 107745 h 255639"/>
                <a:gd name="connsiteX0" fmla="*/ 28679 w 410738"/>
                <a:gd name="connsiteY0" fmla="*/ 107745 h 255639"/>
                <a:gd name="connsiteX1" fmla="*/ 126631 w 410738"/>
                <a:gd name="connsiteY1" fmla="*/ 0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28679 w 410738"/>
                <a:gd name="connsiteY8" fmla="*/ 107745 h 255639"/>
                <a:gd name="connsiteX0" fmla="*/ 28679 w 410738"/>
                <a:gd name="connsiteY0" fmla="*/ 107745 h 255639"/>
                <a:gd name="connsiteX1" fmla="*/ 138811 w 410738"/>
                <a:gd name="connsiteY1" fmla="*/ 14648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28679 w 410738"/>
                <a:gd name="connsiteY8" fmla="*/ 107745 h 255639"/>
                <a:gd name="connsiteX0" fmla="*/ 48800 w 410738"/>
                <a:gd name="connsiteY0" fmla="*/ 109597 h 255639"/>
                <a:gd name="connsiteX1" fmla="*/ 138811 w 410738"/>
                <a:gd name="connsiteY1" fmla="*/ 14648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48800 w 410738"/>
                <a:gd name="connsiteY8" fmla="*/ 109597 h 255639"/>
                <a:gd name="connsiteX0" fmla="*/ 39357 w 401295"/>
                <a:gd name="connsiteY0" fmla="*/ 109597 h 255639"/>
                <a:gd name="connsiteX1" fmla="*/ 129368 w 401295"/>
                <a:gd name="connsiteY1" fmla="*/ 14648 h 255639"/>
                <a:gd name="connsiteX2" fmla="*/ 281988 w 401295"/>
                <a:gd name="connsiteY2" fmla="*/ 0 h 255639"/>
                <a:gd name="connsiteX3" fmla="*/ 401295 w 401295"/>
                <a:gd name="connsiteY3" fmla="*/ 119307 h 255639"/>
                <a:gd name="connsiteX4" fmla="*/ 401295 w 401295"/>
                <a:gd name="connsiteY4" fmla="*/ 136332 h 255639"/>
                <a:gd name="connsiteX5" fmla="*/ 281988 w 401295"/>
                <a:gd name="connsiteY5" fmla="*/ 255639 h 255639"/>
                <a:gd name="connsiteX6" fmla="*/ 117188 w 401295"/>
                <a:gd name="connsiteY6" fmla="*/ 255639 h 255639"/>
                <a:gd name="connsiteX7" fmla="*/ 0 w 401295"/>
                <a:gd name="connsiteY7" fmla="*/ 150054 h 255639"/>
                <a:gd name="connsiteX8" fmla="*/ 39357 w 401295"/>
                <a:gd name="connsiteY8" fmla="*/ 109597 h 255639"/>
                <a:gd name="connsiteX0" fmla="*/ 262978 w 624916"/>
                <a:gd name="connsiteY0" fmla="*/ 109597 h 255639"/>
                <a:gd name="connsiteX1" fmla="*/ 352989 w 624916"/>
                <a:gd name="connsiteY1" fmla="*/ 14648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62978 w 624916"/>
                <a:gd name="connsiteY8" fmla="*/ 109597 h 255639"/>
                <a:gd name="connsiteX0" fmla="*/ 235355 w 624916"/>
                <a:gd name="connsiteY0" fmla="*/ 98165 h 255639"/>
                <a:gd name="connsiteX1" fmla="*/ 352989 w 624916"/>
                <a:gd name="connsiteY1" fmla="*/ 14648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52989 w 624916"/>
                <a:gd name="connsiteY1" fmla="*/ 14648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55920 w 645481"/>
                <a:gd name="connsiteY0" fmla="*/ 98165 h 255639"/>
                <a:gd name="connsiteX1" fmla="*/ 410365 w 645481"/>
                <a:gd name="connsiteY1" fmla="*/ 33309 h 255639"/>
                <a:gd name="connsiteX2" fmla="*/ 526174 w 645481"/>
                <a:gd name="connsiteY2" fmla="*/ 0 h 255639"/>
                <a:gd name="connsiteX3" fmla="*/ 645481 w 645481"/>
                <a:gd name="connsiteY3" fmla="*/ 119307 h 255639"/>
                <a:gd name="connsiteX4" fmla="*/ 645481 w 645481"/>
                <a:gd name="connsiteY4" fmla="*/ 136332 h 255639"/>
                <a:gd name="connsiteX5" fmla="*/ 526174 w 645481"/>
                <a:gd name="connsiteY5" fmla="*/ 255639 h 255639"/>
                <a:gd name="connsiteX6" fmla="*/ 361374 w 645481"/>
                <a:gd name="connsiteY6" fmla="*/ 255639 h 255639"/>
                <a:gd name="connsiteX7" fmla="*/ 0 w 645481"/>
                <a:gd name="connsiteY7" fmla="*/ 175364 h 255639"/>
                <a:gd name="connsiteX8" fmla="*/ 255920 w 645481"/>
                <a:gd name="connsiteY8" fmla="*/ 98165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481" h="255639">
                  <a:moveTo>
                    <a:pt x="255920" y="98165"/>
                  </a:moveTo>
                  <a:cubicBezTo>
                    <a:pt x="338578" y="67095"/>
                    <a:pt x="363156" y="52989"/>
                    <a:pt x="410365" y="33309"/>
                  </a:cubicBezTo>
                  <a:cubicBezTo>
                    <a:pt x="476704" y="13131"/>
                    <a:pt x="487571" y="11103"/>
                    <a:pt x="526174" y="0"/>
                  </a:cubicBezTo>
                  <a:cubicBezTo>
                    <a:pt x="592065" y="0"/>
                    <a:pt x="645481" y="53416"/>
                    <a:pt x="645481" y="119307"/>
                  </a:cubicBezTo>
                  <a:lnTo>
                    <a:pt x="645481" y="136332"/>
                  </a:lnTo>
                  <a:cubicBezTo>
                    <a:pt x="645481" y="202223"/>
                    <a:pt x="592065" y="255639"/>
                    <a:pt x="526174" y="255639"/>
                  </a:cubicBezTo>
                  <a:lnTo>
                    <a:pt x="361374" y="255639"/>
                  </a:lnTo>
                  <a:cubicBezTo>
                    <a:pt x="295483" y="255639"/>
                    <a:pt x="0" y="241255"/>
                    <a:pt x="0" y="175364"/>
                  </a:cubicBezTo>
                  <a:cubicBezTo>
                    <a:pt x="13119" y="161878"/>
                    <a:pt x="202796" y="114505"/>
                    <a:pt x="255920" y="98165"/>
                  </a:cubicBezTo>
                  <a:close/>
                </a:path>
              </a:pathLst>
            </a:cu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30" name="Rounded Rectangle 229"/>
            <p:cNvSpPr/>
            <p:nvPr/>
          </p:nvSpPr>
          <p:spPr>
            <a:xfrm rot="19145835">
              <a:off x="5510732" y="2424120"/>
              <a:ext cx="148169"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31" name="Rounded Rectangle 47"/>
            <p:cNvSpPr/>
            <p:nvPr/>
          </p:nvSpPr>
          <p:spPr>
            <a:xfrm rot="16431470">
              <a:off x="5862329" y="2571467"/>
              <a:ext cx="304717" cy="74524"/>
            </a:xfrm>
            <a:custGeom>
              <a:avLst/>
              <a:gdLst>
                <a:gd name="connsiteX0" fmla="*/ 0 w 1045273"/>
                <a:gd name="connsiteY0" fmla="*/ 119307 h 255639"/>
                <a:gd name="connsiteX1" fmla="*/ 119307 w 1045273"/>
                <a:gd name="connsiteY1" fmla="*/ 0 h 255639"/>
                <a:gd name="connsiteX2" fmla="*/ 925966 w 1045273"/>
                <a:gd name="connsiteY2" fmla="*/ 0 h 255639"/>
                <a:gd name="connsiteX3" fmla="*/ 1045273 w 1045273"/>
                <a:gd name="connsiteY3" fmla="*/ 119307 h 255639"/>
                <a:gd name="connsiteX4" fmla="*/ 1045273 w 1045273"/>
                <a:gd name="connsiteY4" fmla="*/ 136332 h 255639"/>
                <a:gd name="connsiteX5" fmla="*/ 925966 w 1045273"/>
                <a:gd name="connsiteY5" fmla="*/ 255639 h 255639"/>
                <a:gd name="connsiteX6" fmla="*/ 119307 w 1045273"/>
                <a:gd name="connsiteY6" fmla="*/ 255639 h 255639"/>
                <a:gd name="connsiteX7" fmla="*/ 0 w 1045273"/>
                <a:gd name="connsiteY7" fmla="*/ 136332 h 255639"/>
                <a:gd name="connsiteX8" fmla="*/ 0 w 1045273"/>
                <a:gd name="connsiteY8" fmla="*/ 119307 h 255639"/>
                <a:gd name="connsiteX0" fmla="*/ 0 w 1045273"/>
                <a:gd name="connsiteY0" fmla="*/ 119307 h 255639"/>
                <a:gd name="connsiteX1" fmla="*/ 138645 w 1045273"/>
                <a:gd name="connsiteY1" fmla="*/ 8019 h 255639"/>
                <a:gd name="connsiteX2" fmla="*/ 925966 w 1045273"/>
                <a:gd name="connsiteY2" fmla="*/ 0 h 255639"/>
                <a:gd name="connsiteX3" fmla="*/ 1045273 w 1045273"/>
                <a:gd name="connsiteY3" fmla="*/ 119307 h 255639"/>
                <a:gd name="connsiteX4" fmla="*/ 1045273 w 1045273"/>
                <a:gd name="connsiteY4" fmla="*/ 136332 h 255639"/>
                <a:gd name="connsiteX5" fmla="*/ 925966 w 1045273"/>
                <a:gd name="connsiteY5" fmla="*/ 255639 h 255639"/>
                <a:gd name="connsiteX6" fmla="*/ 119307 w 1045273"/>
                <a:gd name="connsiteY6" fmla="*/ 255639 h 255639"/>
                <a:gd name="connsiteX7" fmla="*/ 0 w 1045273"/>
                <a:gd name="connsiteY7" fmla="*/ 136332 h 255639"/>
                <a:gd name="connsiteX8" fmla="*/ 0 w 1045273"/>
                <a:gd name="connsiteY8" fmla="*/ 119307 h 255639"/>
                <a:gd name="connsiteX0" fmla="*/ 0 w 1045273"/>
                <a:gd name="connsiteY0" fmla="*/ 119307 h 255639"/>
                <a:gd name="connsiteX1" fmla="*/ 138645 w 1045273"/>
                <a:gd name="connsiteY1" fmla="*/ 8019 h 255639"/>
                <a:gd name="connsiteX2" fmla="*/ 925966 w 1045273"/>
                <a:gd name="connsiteY2" fmla="*/ 0 h 255639"/>
                <a:gd name="connsiteX3" fmla="*/ 1045273 w 1045273"/>
                <a:gd name="connsiteY3" fmla="*/ 119307 h 255639"/>
                <a:gd name="connsiteX4" fmla="*/ 1045273 w 1045273"/>
                <a:gd name="connsiteY4" fmla="*/ 136332 h 255639"/>
                <a:gd name="connsiteX5" fmla="*/ 925966 w 1045273"/>
                <a:gd name="connsiteY5" fmla="*/ 255639 h 255639"/>
                <a:gd name="connsiteX6" fmla="*/ 119307 w 1045273"/>
                <a:gd name="connsiteY6" fmla="*/ 255639 h 255639"/>
                <a:gd name="connsiteX7" fmla="*/ 0 w 1045273"/>
                <a:gd name="connsiteY7" fmla="*/ 136332 h 255639"/>
                <a:gd name="connsiteX8" fmla="*/ 0 w 1045273"/>
                <a:gd name="connsiteY8" fmla="*/ 119307 h 255639"/>
                <a:gd name="connsiteX0" fmla="*/ 0 w 1045273"/>
                <a:gd name="connsiteY0" fmla="*/ 119307 h 255639"/>
                <a:gd name="connsiteX1" fmla="*/ 138645 w 1045273"/>
                <a:gd name="connsiteY1" fmla="*/ 8019 h 255639"/>
                <a:gd name="connsiteX2" fmla="*/ 925966 w 1045273"/>
                <a:gd name="connsiteY2" fmla="*/ 0 h 255639"/>
                <a:gd name="connsiteX3" fmla="*/ 1045273 w 1045273"/>
                <a:gd name="connsiteY3" fmla="*/ 119307 h 255639"/>
                <a:gd name="connsiteX4" fmla="*/ 1045273 w 1045273"/>
                <a:gd name="connsiteY4" fmla="*/ 136332 h 255639"/>
                <a:gd name="connsiteX5" fmla="*/ 925966 w 1045273"/>
                <a:gd name="connsiteY5" fmla="*/ 255639 h 255639"/>
                <a:gd name="connsiteX6" fmla="*/ 119307 w 1045273"/>
                <a:gd name="connsiteY6" fmla="*/ 255639 h 255639"/>
                <a:gd name="connsiteX7" fmla="*/ 0 w 1045273"/>
                <a:gd name="connsiteY7" fmla="*/ 136332 h 255639"/>
                <a:gd name="connsiteX8" fmla="*/ 0 w 1045273"/>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273" h="255639">
                  <a:moveTo>
                    <a:pt x="0" y="119307"/>
                  </a:moveTo>
                  <a:cubicBezTo>
                    <a:pt x="29872" y="68825"/>
                    <a:pt x="76684" y="45910"/>
                    <a:pt x="138645" y="8019"/>
                  </a:cubicBezTo>
                  <a:cubicBezTo>
                    <a:pt x="407531" y="8019"/>
                    <a:pt x="657080" y="0"/>
                    <a:pt x="925966" y="0"/>
                  </a:cubicBezTo>
                  <a:cubicBezTo>
                    <a:pt x="991857" y="0"/>
                    <a:pt x="1045273" y="53416"/>
                    <a:pt x="1045273" y="119307"/>
                  </a:cubicBezTo>
                  <a:lnTo>
                    <a:pt x="1045273" y="136332"/>
                  </a:lnTo>
                  <a:cubicBezTo>
                    <a:pt x="1045273" y="202223"/>
                    <a:pt x="991857" y="255639"/>
                    <a:pt x="925966" y="255639"/>
                  </a:cubicBezTo>
                  <a:lnTo>
                    <a:pt x="119307" y="255639"/>
                  </a:lnTo>
                  <a:cubicBezTo>
                    <a:pt x="53416" y="255639"/>
                    <a:pt x="0" y="202223"/>
                    <a:pt x="0" y="136332"/>
                  </a:cubicBezTo>
                  <a:lnTo>
                    <a:pt x="0" y="119307"/>
                  </a:lnTo>
                  <a:close/>
                </a:path>
              </a:pathLst>
            </a:cu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32" name="Rounded Rectangle 48"/>
            <p:cNvSpPr/>
            <p:nvPr/>
          </p:nvSpPr>
          <p:spPr>
            <a:xfrm rot="16457294">
              <a:off x="5933242" y="2320040"/>
              <a:ext cx="204442" cy="75125"/>
            </a:xfrm>
            <a:custGeom>
              <a:avLst/>
              <a:gdLst>
                <a:gd name="connsiteX0" fmla="*/ 0 w 737861"/>
                <a:gd name="connsiteY0" fmla="*/ 119307 h 255639"/>
                <a:gd name="connsiteX1" fmla="*/ 119307 w 737861"/>
                <a:gd name="connsiteY1" fmla="*/ 0 h 255639"/>
                <a:gd name="connsiteX2" fmla="*/ 618554 w 737861"/>
                <a:gd name="connsiteY2" fmla="*/ 0 h 255639"/>
                <a:gd name="connsiteX3" fmla="*/ 737861 w 737861"/>
                <a:gd name="connsiteY3" fmla="*/ 119307 h 255639"/>
                <a:gd name="connsiteX4" fmla="*/ 737861 w 737861"/>
                <a:gd name="connsiteY4" fmla="*/ 136332 h 255639"/>
                <a:gd name="connsiteX5" fmla="*/ 618554 w 737861"/>
                <a:gd name="connsiteY5" fmla="*/ 255639 h 255639"/>
                <a:gd name="connsiteX6" fmla="*/ 119307 w 737861"/>
                <a:gd name="connsiteY6" fmla="*/ 255639 h 255639"/>
                <a:gd name="connsiteX7" fmla="*/ 0 w 737861"/>
                <a:gd name="connsiteY7" fmla="*/ 136332 h 255639"/>
                <a:gd name="connsiteX8" fmla="*/ 0 w 737861"/>
                <a:gd name="connsiteY8" fmla="*/ 119307 h 255639"/>
                <a:gd name="connsiteX0" fmla="*/ 0 w 737861"/>
                <a:gd name="connsiteY0" fmla="*/ 119307 h 255639"/>
                <a:gd name="connsiteX1" fmla="*/ 119307 w 737861"/>
                <a:gd name="connsiteY1" fmla="*/ 0 h 255639"/>
                <a:gd name="connsiteX2" fmla="*/ 618554 w 737861"/>
                <a:gd name="connsiteY2" fmla="*/ 0 h 255639"/>
                <a:gd name="connsiteX3" fmla="*/ 737861 w 737861"/>
                <a:gd name="connsiteY3" fmla="*/ 119307 h 255639"/>
                <a:gd name="connsiteX4" fmla="*/ 737861 w 737861"/>
                <a:gd name="connsiteY4" fmla="*/ 136332 h 255639"/>
                <a:gd name="connsiteX5" fmla="*/ 618554 w 737861"/>
                <a:gd name="connsiteY5" fmla="*/ 255639 h 255639"/>
                <a:gd name="connsiteX6" fmla="*/ 119307 w 737861"/>
                <a:gd name="connsiteY6" fmla="*/ 255639 h 255639"/>
                <a:gd name="connsiteX7" fmla="*/ 0 w 737861"/>
                <a:gd name="connsiteY7" fmla="*/ 136332 h 255639"/>
                <a:gd name="connsiteX8" fmla="*/ 0 w 737861"/>
                <a:gd name="connsiteY8" fmla="*/ 119307 h 255639"/>
                <a:gd name="connsiteX0" fmla="*/ 0 w 737861"/>
                <a:gd name="connsiteY0" fmla="*/ 119307 h 255639"/>
                <a:gd name="connsiteX1" fmla="*/ 119307 w 737861"/>
                <a:gd name="connsiteY1" fmla="*/ 0 h 255639"/>
                <a:gd name="connsiteX2" fmla="*/ 618554 w 737861"/>
                <a:gd name="connsiteY2" fmla="*/ 0 h 255639"/>
                <a:gd name="connsiteX3" fmla="*/ 737861 w 737861"/>
                <a:gd name="connsiteY3" fmla="*/ 119307 h 255639"/>
                <a:gd name="connsiteX4" fmla="*/ 618554 w 737861"/>
                <a:gd name="connsiteY4" fmla="*/ 255639 h 255639"/>
                <a:gd name="connsiteX5" fmla="*/ 119307 w 737861"/>
                <a:gd name="connsiteY5" fmla="*/ 255639 h 255639"/>
                <a:gd name="connsiteX6" fmla="*/ 0 w 737861"/>
                <a:gd name="connsiteY6" fmla="*/ 136332 h 255639"/>
                <a:gd name="connsiteX7" fmla="*/ 0 w 737861"/>
                <a:gd name="connsiteY7" fmla="*/ 119307 h 255639"/>
                <a:gd name="connsiteX0" fmla="*/ 0 w 701298"/>
                <a:gd name="connsiteY0" fmla="*/ 130347 h 266679"/>
                <a:gd name="connsiteX1" fmla="*/ 119307 w 701298"/>
                <a:gd name="connsiteY1" fmla="*/ 11040 h 266679"/>
                <a:gd name="connsiteX2" fmla="*/ 618554 w 701298"/>
                <a:gd name="connsiteY2" fmla="*/ 11040 h 266679"/>
                <a:gd name="connsiteX3" fmla="*/ 701298 w 701298"/>
                <a:gd name="connsiteY3" fmla="*/ 38681 h 266679"/>
                <a:gd name="connsiteX4" fmla="*/ 618554 w 701298"/>
                <a:gd name="connsiteY4" fmla="*/ 266679 h 266679"/>
                <a:gd name="connsiteX5" fmla="*/ 119307 w 701298"/>
                <a:gd name="connsiteY5" fmla="*/ 266679 h 266679"/>
                <a:gd name="connsiteX6" fmla="*/ 0 w 701298"/>
                <a:gd name="connsiteY6" fmla="*/ 147372 h 266679"/>
                <a:gd name="connsiteX7" fmla="*/ 0 w 701298"/>
                <a:gd name="connsiteY7" fmla="*/ 130347 h 266679"/>
                <a:gd name="connsiteX0" fmla="*/ 0 w 701298"/>
                <a:gd name="connsiteY0" fmla="*/ 119352 h 255684"/>
                <a:gd name="connsiteX1" fmla="*/ 119307 w 701298"/>
                <a:gd name="connsiteY1" fmla="*/ 45 h 255684"/>
                <a:gd name="connsiteX2" fmla="*/ 618554 w 701298"/>
                <a:gd name="connsiteY2" fmla="*/ 45 h 255684"/>
                <a:gd name="connsiteX3" fmla="*/ 701298 w 701298"/>
                <a:gd name="connsiteY3" fmla="*/ 27686 h 255684"/>
                <a:gd name="connsiteX4" fmla="*/ 618554 w 701298"/>
                <a:gd name="connsiteY4" fmla="*/ 255684 h 255684"/>
                <a:gd name="connsiteX5" fmla="*/ 119307 w 701298"/>
                <a:gd name="connsiteY5" fmla="*/ 255684 h 255684"/>
                <a:gd name="connsiteX6" fmla="*/ 0 w 701298"/>
                <a:gd name="connsiteY6" fmla="*/ 136377 h 255684"/>
                <a:gd name="connsiteX7" fmla="*/ 0 w 701298"/>
                <a:gd name="connsiteY7" fmla="*/ 119352 h 255684"/>
                <a:gd name="connsiteX0" fmla="*/ 0 w 701298"/>
                <a:gd name="connsiteY0" fmla="*/ 119352 h 257701"/>
                <a:gd name="connsiteX1" fmla="*/ 119307 w 701298"/>
                <a:gd name="connsiteY1" fmla="*/ 45 h 257701"/>
                <a:gd name="connsiteX2" fmla="*/ 618554 w 701298"/>
                <a:gd name="connsiteY2" fmla="*/ 45 h 257701"/>
                <a:gd name="connsiteX3" fmla="*/ 701298 w 701298"/>
                <a:gd name="connsiteY3" fmla="*/ 27686 h 257701"/>
                <a:gd name="connsiteX4" fmla="*/ 432359 w 701298"/>
                <a:gd name="connsiteY4" fmla="*/ 257701 h 257701"/>
                <a:gd name="connsiteX5" fmla="*/ 119307 w 701298"/>
                <a:gd name="connsiteY5" fmla="*/ 255684 h 257701"/>
                <a:gd name="connsiteX6" fmla="*/ 0 w 701298"/>
                <a:gd name="connsiteY6" fmla="*/ 136377 h 257701"/>
                <a:gd name="connsiteX7" fmla="*/ 0 w 701298"/>
                <a:gd name="connsiteY7" fmla="*/ 119352 h 2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298" h="257701">
                  <a:moveTo>
                    <a:pt x="0" y="119352"/>
                  </a:moveTo>
                  <a:cubicBezTo>
                    <a:pt x="0" y="53461"/>
                    <a:pt x="53416" y="45"/>
                    <a:pt x="119307" y="45"/>
                  </a:cubicBezTo>
                  <a:lnTo>
                    <a:pt x="618554" y="45"/>
                  </a:lnTo>
                  <a:cubicBezTo>
                    <a:pt x="684445" y="45"/>
                    <a:pt x="653983" y="-2331"/>
                    <a:pt x="701298" y="27686"/>
                  </a:cubicBezTo>
                  <a:lnTo>
                    <a:pt x="432359" y="257701"/>
                  </a:lnTo>
                  <a:lnTo>
                    <a:pt x="119307" y="255684"/>
                  </a:lnTo>
                  <a:cubicBezTo>
                    <a:pt x="53416" y="255684"/>
                    <a:pt x="0" y="202268"/>
                    <a:pt x="0" y="136377"/>
                  </a:cubicBezTo>
                  <a:lnTo>
                    <a:pt x="0" y="119352"/>
                  </a:lnTo>
                  <a:close/>
                </a:path>
              </a:pathLst>
            </a:cu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33" name="Rounded Rectangle 21"/>
            <p:cNvSpPr/>
            <p:nvPr/>
          </p:nvSpPr>
          <p:spPr>
            <a:xfrm rot="15519062">
              <a:off x="5808781" y="2575367"/>
              <a:ext cx="260031" cy="77900"/>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 name="connsiteX0" fmla="*/ 0 w 1078669"/>
                <a:gd name="connsiteY0" fmla="*/ 153102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0" fmla="*/ 0 w 1078669"/>
                <a:gd name="connsiteY0" fmla="*/ 153102 h 255639"/>
                <a:gd name="connsiteX1" fmla="*/ 358739 w 1078669"/>
                <a:gd name="connsiteY1" fmla="*/ 68744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0" fmla="*/ 0 w 1078669"/>
                <a:gd name="connsiteY0" fmla="*/ 153102 h 255639"/>
                <a:gd name="connsiteX1" fmla="*/ 378462 w 1078669"/>
                <a:gd name="connsiteY1" fmla="*/ 88531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0" fmla="*/ 0 w 1078669"/>
                <a:gd name="connsiteY0" fmla="*/ 153102 h 255639"/>
                <a:gd name="connsiteX1" fmla="*/ 378462 w 1078669"/>
                <a:gd name="connsiteY1" fmla="*/ 88531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0" fmla="*/ 0 w 1078669"/>
                <a:gd name="connsiteY0" fmla="*/ 153465 h 256002"/>
                <a:gd name="connsiteX1" fmla="*/ 378462 w 1078669"/>
                <a:gd name="connsiteY1" fmla="*/ 88894 h 256002"/>
                <a:gd name="connsiteX2" fmla="*/ 959362 w 1078669"/>
                <a:gd name="connsiteY2" fmla="*/ 363 h 256002"/>
                <a:gd name="connsiteX3" fmla="*/ 1078669 w 1078669"/>
                <a:gd name="connsiteY3" fmla="*/ 119670 h 256002"/>
                <a:gd name="connsiteX4" fmla="*/ 1078669 w 1078669"/>
                <a:gd name="connsiteY4" fmla="*/ 136695 h 256002"/>
                <a:gd name="connsiteX5" fmla="*/ 959362 w 1078669"/>
                <a:gd name="connsiteY5" fmla="*/ 256002 h 256002"/>
                <a:gd name="connsiteX6" fmla="*/ 107332 w 1078669"/>
                <a:gd name="connsiteY6" fmla="*/ 256002 h 256002"/>
                <a:gd name="connsiteX7" fmla="*/ 0 w 1078669"/>
                <a:gd name="connsiteY7" fmla="*/ 153465 h 256002"/>
                <a:gd name="connsiteX0" fmla="*/ 0 w 1078669"/>
                <a:gd name="connsiteY0" fmla="*/ 157614 h 260151"/>
                <a:gd name="connsiteX1" fmla="*/ 378462 w 1078669"/>
                <a:gd name="connsiteY1" fmla="*/ 93043 h 260151"/>
                <a:gd name="connsiteX2" fmla="*/ 959362 w 1078669"/>
                <a:gd name="connsiteY2" fmla="*/ 4512 h 260151"/>
                <a:gd name="connsiteX3" fmla="*/ 1078669 w 1078669"/>
                <a:gd name="connsiteY3" fmla="*/ 123819 h 260151"/>
                <a:gd name="connsiteX4" fmla="*/ 1078669 w 1078669"/>
                <a:gd name="connsiteY4" fmla="*/ 140844 h 260151"/>
                <a:gd name="connsiteX5" fmla="*/ 959362 w 1078669"/>
                <a:gd name="connsiteY5" fmla="*/ 260151 h 260151"/>
                <a:gd name="connsiteX6" fmla="*/ 107332 w 1078669"/>
                <a:gd name="connsiteY6" fmla="*/ 260151 h 260151"/>
                <a:gd name="connsiteX7" fmla="*/ 0 w 1078669"/>
                <a:gd name="connsiteY7" fmla="*/ 157614 h 260151"/>
                <a:gd name="connsiteX0" fmla="*/ 0 w 1078669"/>
                <a:gd name="connsiteY0" fmla="*/ 157614 h 260151"/>
                <a:gd name="connsiteX1" fmla="*/ 378462 w 1078669"/>
                <a:gd name="connsiteY1" fmla="*/ 93043 h 260151"/>
                <a:gd name="connsiteX2" fmla="*/ 959362 w 1078669"/>
                <a:gd name="connsiteY2" fmla="*/ 4512 h 260151"/>
                <a:gd name="connsiteX3" fmla="*/ 1078669 w 1078669"/>
                <a:gd name="connsiteY3" fmla="*/ 123819 h 260151"/>
                <a:gd name="connsiteX4" fmla="*/ 1078669 w 1078669"/>
                <a:gd name="connsiteY4" fmla="*/ 140844 h 260151"/>
                <a:gd name="connsiteX5" fmla="*/ 959362 w 1078669"/>
                <a:gd name="connsiteY5" fmla="*/ 260151 h 260151"/>
                <a:gd name="connsiteX6" fmla="*/ 107332 w 1078669"/>
                <a:gd name="connsiteY6" fmla="*/ 260151 h 260151"/>
                <a:gd name="connsiteX7" fmla="*/ 0 w 1078669"/>
                <a:gd name="connsiteY7" fmla="*/ 157614 h 260151"/>
                <a:gd name="connsiteX0" fmla="*/ 0 w 1078669"/>
                <a:gd name="connsiteY0" fmla="*/ 164683 h 267220"/>
                <a:gd name="connsiteX1" fmla="*/ 378462 w 1078669"/>
                <a:gd name="connsiteY1" fmla="*/ 100112 h 267220"/>
                <a:gd name="connsiteX2" fmla="*/ 959362 w 1078669"/>
                <a:gd name="connsiteY2" fmla="*/ 11581 h 267220"/>
                <a:gd name="connsiteX3" fmla="*/ 1078669 w 1078669"/>
                <a:gd name="connsiteY3" fmla="*/ 130888 h 267220"/>
                <a:gd name="connsiteX4" fmla="*/ 1078669 w 1078669"/>
                <a:gd name="connsiteY4" fmla="*/ 147913 h 267220"/>
                <a:gd name="connsiteX5" fmla="*/ 959362 w 1078669"/>
                <a:gd name="connsiteY5" fmla="*/ 267220 h 267220"/>
                <a:gd name="connsiteX6" fmla="*/ 107332 w 1078669"/>
                <a:gd name="connsiteY6" fmla="*/ 267220 h 267220"/>
                <a:gd name="connsiteX7" fmla="*/ 0 w 1078669"/>
                <a:gd name="connsiteY7" fmla="*/ 164683 h 267220"/>
                <a:gd name="connsiteX0" fmla="*/ 0 w 1080668"/>
                <a:gd name="connsiteY0" fmla="*/ 182804 h 267220"/>
                <a:gd name="connsiteX1" fmla="*/ 380461 w 1080668"/>
                <a:gd name="connsiteY1" fmla="*/ 100112 h 267220"/>
                <a:gd name="connsiteX2" fmla="*/ 961361 w 1080668"/>
                <a:gd name="connsiteY2" fmla="*/ 11581 h 267220"/>
                <a:gd name="connsiteX3" fmla="*/ 1080668 w 1080668"/>
                <a:gd name="connsiteY3" fmla="*/ 130888 h 267220"/>
                <a:gd name="connsiteX4" fmla="*/ 1080668 w 1080668"/>
                <a:gd name="connsiteY4" fmla="*/ 147913 h 267220"/>
                <a:gd name="connsiteX5" fmla="*/ 961361 w 1080668"/>
                <a:gd name="connsiteY5" fmla="*/ 267220 h 267220"/>
                <a:gd name="connsiteX6" fmla="*/ 109331 w 1080668"/>
                <a:gd name="connsiteY6" fmla="*/ 267220 h 267220"/>
                <a:gd name="connsiteX7" fmla="*/ 0 w 1080668"/>
                <a:gd name="connsiteY7" fmla="*/ 182804 h 267220"/>
                <a:gd name="connsiteX0" fmla="*/ 0 w 1080668"/>
                <a:gd name="connsiteY0" fmla="*/ 182804 h 267220"/>
                <a:gd name="connsiteX1" fmla="*/ 380461 w 1080668"/>
                <a:gd name="connsiteY1" fmla="*/ 100112 h 267220"/>
                <a:gd name="connsiteX2" fmla="*/ 961361 w 1080668"/>
                <a:gd name="connsiteY2" fmla="*/ 11581 h 267220"/>
                <a:gd name="connsiteX3" fmla="*/ 1080668 w 1080668"/>
                <a:gd name="connsiteY3" fmla="*/ 130888 h 267220"/>
                <a:gd name="connsiteX4" fmla="*/ 1080668 w 1080668"/>
                <a:gd name="connsiteY4" fmla="*/ 147913 h 267220"/>
                <a:gd name="connsiteX5" fmla="*/ 961361 w 1080668"/>
                <a:gd name="connsiteY5" fmla="*/ 267220 h 267220"/>
                <a:gd name="connsiteX6" fmla="*/ 109331 w 1080668"/>
                <a:gd name="connsiteY6" fmla="*/ 267220 h 267220"/>
                <a:gd name="connsiteX7" fmla="*/ 0 w 1080668"/>
                <a:gd name="connsiteY7" fmla="*/ 182804 h 267220"/>
                <a:gd name="connsiteX0" fmla="*/ 0 w 1069185"/>
                <a:gd name="connsiteY0" fmla="*/ 195510 h 267220"/>
                <a:gd name="connsiteX1" fmla="*/ 368978 w 1069185"/>
                <a:gd name="connsiteY1" fmla="*/ 100112 h 267220"/>
                <a:gd name="connsiteX2" fmla="*/ 949878 w 1069185"/>
                <a:gd name="connsiteY2" fmla="*/ 11581 h 267220"/>
                <a:gd name="connsiteX3" fmla="*/ 1069185 w 1069185"/>
                <a:gd name="connsiteY3" fmla="*/ 130888 h 267220"/>
                <a:gd name="connsiteX4" fmla="*/ 1069185 w 1069185"/>
                <a:gd name="connsiteY4" fmla="*/ 147913 h 267220"/>
                <a:gd name="connsiteX5" fmla="*/ 949878 w 1069185"/>
                <a:gd name="connsiteY5" fmla="*/ 267220 h 267220"/>
                <a:gd name="connsiteX6" fmla="*/ 97848 w 1069185"/>
                <a:gd name="connsiteY6" fmla="*/ 267220 h 267220"/>
                <a:gd name="connsiteX7" fmla="*/ 0 w 1069185"/>
                <a:gd name="connsiteY7" fmla="*/ 195510 h 267220"/>
                <a:gd name="connsiteX0" fmla="*/ 0 w 1069185"/>
                <a:gd name="connsiteY0" fmla="*/ 195510 h 267220"/>
                <a:gd name="connsiteX1" fmla="*/ 368978 w 1069185"/>
                <a:gd name="connsiteY1" fmla="*/ 100112 h 267220"/>
                <a:gd name="connsiteX2" fmla="*/ 949878 w 1069185"/>
                <a:gd name="connsiteY2" fmla="*/ 11581 h 267220"/>
                <a:gd name="connsiteX3" fmla="*/ 1069185 w 1069185"/>
                <a:gd name="connsiteY3" fmla="*/ 130888 h 267220"/>
                <a:gd name="connsiteX4" fmla="*/ 1069185 w 1069185"/>
                <a:gd name="connsiteY4" fmla="*/ 147913 h 267220"/>
                <a:gd name="connsiteX5" fmla="*/ 949878 w 1069185"/>
                <a:gd name="connsiteY5" fmla="*/ 267220 h 267220"/>
                <a:gd name="connsiteX6" fmla="*/ 134797 w 1069185"/>
                <a:gd name="connsiteY6" fmla="*/ 259307 h 267220"/>
                <a:gd name="connsiteX7" fmla="*/ 0 w 1069185"/>
                <a:gd name="connsiteY7" fmla="*/ 195510 h 267220"/>
                <a:gd name="connsiteX0" fmla="*/ 0 w 1069185"/>
                <a:gd name="connsiteY0" fmla="*/ 195510 h 267220"/>
                <a:gd name="connsiteX1" fmla="*/ 368978 w 1069185"/>
                <a:gd name="connsiteY1" fmla="*/ 100112 h 267220"/>
                <a:gd name="connsiteX2" fmla="*/ 949878 w 1069185"/>
                <a:gd name="connsiteY2" fmla="*/ 11581 h 267220"/>
                <a:gd name="connsiteX3" fmla="*/ 1069185 w 1069185"/>
                <a:gd name="connsiteY3" fmla="*/ 130888 h 267220"/>
                <a:gd name="connsiteX4" fmla="*/ 1069185 w 1069185"/>
                <a:gd name="connsiteY4" fmla="*/ 147913 h 267220"/>
                <a:gd name="connsiteX5" fmla="*/ 949878 w 1069185"/>
                <a:gd name="connsiteY5" fmla="*/ 267220 h 267220"/>
                <a:gd name="connsiteX6" fmla="*/ 134797 w 1069185"/>
                <a:gd name="connsiteY6" fmla="*/ 259307 h 267220"/>
                <a:gd name="connsiteX7" fmla="*/ 0 w 1069185"/>
                <a:gd name="connsiteY7" fmla="*/ 195510 h 26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185" h="267220">
                  <a:moveTo>
                    <a:pt x="0" y="195510"/>
                  </a:moveTo>
                  <a:lnTo>
                    <a:pt x="368978" y="100112"/>
                  </a:lnTo>
                  <a:cubicBezTo>
                    <a:pt x="564484" y="59458"/>
                    <a:pt x="809431" y="-32223"/>
                    <a:pt x="949878" y="11581"/>
                  </a:cubicBezTo>
                  <a:cubicBezTo>
                    <a:pt x="1002411" y="10018"/>
                    <a:pt x="1069185" y="64997"/>
                    <a:pt x="1069185" y="130888"/>
                  </a:cubicBezTo>
                  <a:lnTo>
                    <a:pt x="1069185" y="147913"/>
                  </a:lnTo>
                  <a:cubicBezTo>
                    <a:pt x="1069185" y="213804"/>
                    <a:pt x="1015769" y="267220"/>
                    <a:pt x="949878" y="267220"/>
                  </a:cubicBezTo>
                  <a:lnTo>
                    <a:pt x="134797" y="259307"/>
                  </a:lnTo>
                  <a:cubicBezTo>
                    <a:pt x="65660" y="253682"/>
                    <a:pt x="58796" y="248178"/>
                    <a:pt x="0" y="195510"/>
                  </a:cubicBez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34" name="Rounded Rectangle 233"/>
            <p:cNvSpPr/>
            <p:nvPr/>
          </p:nvSpPr>
          <p:spPr>
            <a:xfrm rot="15543457">
              <a:off x="5764603" y="2320772"/>
              <a:ext cx="2609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35" name="Rounded Rectangle 51"/>
            <p:cNvSpPr/>
            <p:nvPr/>
          </p:nvSpPr>
          <p:spPr>
            <a:xfrm rot="14598894">
              <a:off x="5647749" y="2357790"/>
              <a:ext cx="243196" cy="74690"/>
            </a:xfrm>
            <a:custGeom>
              <a:avLst/>
              <a:gdLst>
                <a:gd name="connsiteX0" fmla="*/ 0 w 807770"/>
                <a:gd name="connsiteY0" fmla="*/ 119307 h 255639"/>
                <a:gd name="connsiteX1" fmla="*/ 119307 w 807770"/>
                <a:gd name="connsiteY1" fmla="*/ 0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8" fmla="*/ 0 w 807770"/>
                <a:gd name="connsiteY8" fmla="*/ 119307 h 255639"/>
                <a:gd name="connsiteX0" fmla="*/ 0 w 807770"/>
                <a:gd name="connsiteY0" fmla="*/ 136332 h 255639"/>
                <a:gd name="connsiteX1" fmla="*/ 119307 w 807770"/>
                <a:gd name="connsiteY1" fmla="*/ 0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0" fmla="*/ 0 w 807770"/>
                <a:gd name="connsiteY0" fmla="*/ 136332 h 255639"/>
                <a:gd name="connsiteX1" fmla="*/ 443407 w 807770"/>
                <a:gd name="connsiteY1" fmla="*/ 20002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0" fmla="*/ 0 w 807770"/>
                <a:gd name="connsiteY0" fmla="*/ 136332 h 255639"/>
                <a:gd name="connsiteX1" fmla="*/ 438691 w 807770"/>
                <a:gd name="connsiteY1" fmla="*/ 46245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0" fmla="*/ 0 w 807770"/>
                <a:gd name="connsiteY0" fmla="*/ 136332 h 255639"/>
                <a:gd name="connsiteX1" fmla="*/ 438691 w 807770"/>
                <a:gd name="connsiteY1" fmla="*/ 46245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0" fmla="*/ 0 w 807770"/>
                <a:gd name="connsiteY0" fmla="*/ 136332 h 255639"/>
                <a:gd name="connsiteX1" fmla="*/ 438691 w 807770"/>
                <a:gd name="connsiteY1" fmla="*/ 46245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0" fmla="*/ 0 w 811923"/>
                <a:gd name="connsiteY0" fmla="*/ 165645 h 255639"/>
                <a:gd name="connsiteX1" fmla="*/ 442844 w 811923"/>
                <a:gd name="connsiteY1" fmla="*/ 46245 h 255639"/>
                <a:gd name="connsiteX2" fmla="*/ 692616 w 811923"/>
                <a:gd name="connsiteY2" fmla="*/ 0 h 255639"/>
                <a:gd name="connsiteX3" fmla="*/ 811923 w 811923"/>
                <a:gd name="connsiteY3" fmla="*/ 119307 h 255639"/>
                <a:gd name="connsiteX4" fmla="*/ 811923 w 811923"/>
                <a:gd name="connsiteY4" fmla="*/ 136332 h 255639"/>
                <a:gd name="connsiteX5" fmla="*/ 692616 w 811923"/>
                <a:gd name="connsiteY5" fmla="*/ 255639 h 255639"/>
                <a:gd name="connsiteX6" fmla="*/ 123460 w 811923"/>
                <a:gd name="connsiteY6" fmla="*/ 255639 h 255639"/>
                <a:gd name="connsiteX7" fmla="*/ 0 w 811923"/>
                <a:gd name="connsiteY7" fmla="*/ 165645 h 255639"/>
                <a:gd name="connsiteX0" fmla="*/ 0 w 811923"/>
                <a:gd name="connsiteY0" fmla="*/ 165645 h 255639"/>
                <a:gd name="connsiteX1" fmla="*/ 442844 w 811923"/>
                <a:gd name="connsiteY1" fmla="*/ 46245 h 255639"/>
                <a:gd name="connsiteX2" fmla="*/ 692616 w 811923"/>
                <a:gd name="connsiteY2" fmla="*/ 0 h 255639"/>
                <a:gd name="connsiteX3" fmla="*/ 811923 w 811923"/>
                <a:gd name="connsiteY3" fmla="*/ 119307 h 255639"/>
                <a:gd name="connsiteX4" fmla="*/ 811923 w 811923"/>
                <a:gd name="connsiteY4" fmla="*/ 136332 h 255639"/>
                <a:gd name="connsiteX5" fmla="*/ 692616 w 811923"/>
                <a:gd name="connsiteY5" fmla="*/ 255639 h 255639"/>
                <a:gd name="connsiteX6" fmla="*/ 123460 w 811923"/>
                <a:gd name="connsiteY6" fmla="*/ 255639 h 255639"/>
                <a:gd name="connsiteX7" fmla="*/ 0 w 811923"/>
                <a:gd name="connsiteY7" fmla="*/ 165645 h 255639"/>
                <a:gd name="connsiteX0" fmla="*/ 0 w 811923"/>
                <a:gd name="connsiteY0" fmla="*/ 165645 h 255639"/>
                <a:gd name="connsiteX1" fmla="*/ 442844 w 811923"/>
                <a:gd name="connsiteY1" fmla="*/ 46245 h 255639"/>
                <a:gd name="connsiteX2" fmla="*/ 692616 w 811923"/>
                <a:gd name="connsiteY2" fmla="*/ 0 h 255639"/>
                <a:gd name="connsiteX3" fmla="*/ 811923 w 811923"/>
                <a:gd name="connsiteY3" fmla="*/ 119307 h 255639"/>
                <a:gd name="connsiteX4" fmla="*/ 811923 w 811923"/>
                <a:gd name="connsiteY4" fmla="*/ 136332 h 255639"/>
                <a:gd name="connsiteX5" fmla="*/ 692616 w 811923"/>
                <a:gd name="connsiteY5" fmla="*/ 255639 h 255639"/>
                <a:gd name="connsiteX6" fmla="*/ 123460 w 811923"/>
                <a:gd name="connsiteY6" fmla="*/ 255639 h 255639"/>
                <a:gd name="connsiteX7" fmla="*/ 0 w 811923"/>
                <a:gd name="connsiteY7" fmla="*/ 165645 h 255639"/>
                <a:gd name="connsiteX0" fmla="*/ 0 w 822517"/>
                <a:gd name="connsiteY0" fmla="*/ 177101 h 255639"/>
                <a:gd name="connsiteX1" fmla="*/ 453438 w 822517"/>
                <a:gd name="connsiteY1" fmla="*/ 46245 h 255639"/>
                <a:gd name="connsiteX2" fmla="*/ 703210 w 822517"/>
                <a:gd name="connsiteY2" fmla="*/ 0 h 255639"/>
                <a:gd name="connsiteX3" fmla="*/ 822517 w 822517"/>
                <a:gd name="connsiteY3" fmla="*/ 119307 h 255639"/>
                <a:gd name="connsiteX4" fmla="*/ 822517 w 822517"/>
                <a:gd name="connsiteY4" fmla="*/ 136332 h 255639"/>
                <a:gd name="connsiteX5" fmla="*/ 703210 w 822517"/>
                <a:gd name="connsiteY5" fmla="*/ 255639 h 255639"/>
                <a:gd name="connsiteX6" fmla="*/ 134054 w 822517"/>
                <a:gd name="connsiteY6" fmla="*/ 255639 h 255639"/>
                <a:gd name="connsiteX7" fmla="*/ 0 w 822517"/>
                <a:gd name="connsiteY7" fmla="*/ 177101 h 255639"/>
                <a:gd name="connsiteX0" fmla="*/ 0 w 822517"/>
                <a:gd name="connsiteY0" fmla="*/ 177101 h 255639"/>
                <a:gd name="connsiteX1" fmla="*/ 453438 w 822517"/>
                <a:gd name="connsiteY1" fmla="*/ 46245 h 255639"/>
                <a:gd name="connsiteX2" fmla="*/ 703210 w 822517"/>
                <a:gd name="connsiteY2" fmla="*/ 0 h 255639"/>
                <a:gd name="connsiteX3" fmla="*/ 822517 w 822517"/>
                <a:gd name="connsiteY3" fmla="*/ 119307 h 255639"/>
                <a:gd name="connsiteX4" fmla="*/ 822517 w 822517"/>
                <a:gd name="connsiteY4" fmla="*/ 136332 h 255639"/>
                <a:gd name="connsiteX5" fmla="*/ 703210 w 822517"/>
                <a:gd name="connsiteY5" fmla="*/ 255639 h 255639"/>
                <a:gd name="connsiteX6" fmla="*/ 134054 w 822517"/>
                <a:gd name="connsiteY6" fmla="*/ 255639 h 255639"/>
                <a:gd name="connsiteX7" fmla="*/ 0 w 822517"/>
                <a:gd name="connsiteY7" fmla="*/ 177101 h 255639"/>
                <a:gd name="connsiteX0" fmla="*/ 0 w 834235"/>
                <a:gd name="connsiteY0" fmla="*/ 182418 h 255639"/>
                <a:gd name="connsiteX1" fmla="*/ 465156 w 834235"/>
                <a:gd name="connsiteY1" fmla="*/ 46245 h 255639"/>
                <a:gd name="connsiteX2" fmla="*/ 714928 w 834235"/>
                <a:gd name="connsiteY2" fmla="*/ 0 h 255639"/>
                <a:gd name="connsiteX3" fmla="*/ 834235 w 834235"/>
                <a:gd name="connsiteY3" fmla="*/ 119307 h 255639"/>
                <a:gd name="connsiteX4" fmla="*/ 834235 w 834235"/>
                <a:gd name="connsiteY4" fmla="*/ 136332 h 255639"/>
                <a:gd name="connsiteX5" fmla="*/ 714928 w 834235"/>
                <a:gd name="connsiteY5" fmla="*/ 255639 h 255639"/>
                <a:gd name="connsiteX6" fmla="*/ 145772 w 834235"/>
                <a:gd name="connsiteY6" fmla="*/ 255639 h 255639"/>
                <a:gd name="connsiteX7" fmla="*/ 0 w 834235"/>
                <a:gd name="connsiteY7" fmla="*/ 182418 h 255639"/>
                <a:gd name="connsiteX0" fmla="*/ 0 w 834235"/>
                <a:gd name="connsiteY0" fmla="*/ 182418 h 255639"/>
                <a:gd name="connsiteX1" fmla="*/ 465156 w 834235"/>
                <a:gd name="connsiteY1" fmla="*/ 46245 h 255639"/>
                <a:gd name="connsiteX2" fmla="*/ 714928 w 834235"/>
                <a:gd name="connsiteY2" fmla="*/ 0 h 255639"/>
                <a:gd name="connsiteX3" fmla="*/ 834235 w 834235"/>
                <a:gd name="connsiteY3" fmla="*/ 119307 h 255639"/>
                <a:gd name="connsiteX4" fmla="*/ 834235 w 834235"/>
                <a:gd name="connsiteY4" fmla="*/ 136332 h 255639"/>
                <a:gd name="connsiteX5" fmla="*/ 714928 w 834235"/>
                <a:gd name="connsiteY5" fmla="*/ 255639 h 255639"/>
                <a:gd name="connsiteX6" fmla="*/ 145772 w 834235"/>
                <a:gd name="connsiteY6" fmla="*/ 255639 h 255639"/>
                <a:gd name="connsiteX7" fmla="*/ 0 w 834235"/>
                <a:gd name="connsiteY7" fmla="*/ 182418 h 255639"/>
                <a:gd name="connsiteX0" fmla="*/ 0 w 834235"/>
                <a:gd name="connsiteY0" fmla="*/ 182418 h 255639"/>
                <a:gd name="connsiteX1" fmla="*/ 465156 w 834235"/>
                <a:gd name="connsiteY1" fmla="*/ 46245 h 255639"/>
                <a:gd name="connsiteX2" fmla="*/ 714928 w 834235"/>
                <a:gd name="connsiteY2" fmla="*/ 0 h 255639"/>
                <a:gd name="connsiteX3" fmla="*/ 834235 w 834235"/>
                <a:gd name="connsiteY3" fmla="*/ 119307 h 255639"/>
                <a:gd name="connsiteX4" fmla="*/ 834235 w 834235"/>
                <a:gd name="connsiteY4" fmla="*/ 136332 h 255639"/>
                <a:gd name="connsiteX5" fmla="*/ 714928 w 834235"/>
                <a:gd name="connsiteY5" fmla="*/ 255639 h 255639"/>
                <a:gd name="connsiteX6" fmla="*/ 145772 w 834235"/>
                <a:gd name="connsiteY6" fmla="*/ 255639 h 255639"/>
                <a:gd name="connsiteX7" fmla="*/ 0 w 834235"/>
                <a:gd name="connsiteY7" fmla="*/ 182418 h 255639"/>
                <a:gd name="connsiteX0" fmla="*/ 0 w 834235"/>
                <a:gd name="connsiteY0" fmla="*/ 182988 h 256209"/>
                <a:gd name="connsiteX1" fmla="*/ 465156 w 834235"/>
                <a:gd name="connsiteY1" fmla="*/ 46815 h 256209"/>
                <a:gd name="connsiteX2" fmla="*/ 714928 w 834235"/>
                <a:gd name="connsiteY2" fmla="*/ 570 h 256209"/>
                <a:gd name="connsiteX3" fmla="*/ 834235 w 834235"/>
                <a:gd name="connsiteY3" fmla="*/ 119877 h 256209"/>
                <a:gd name="connsiteX4" fmla="*/ 834235 w 834235"/>
                <a:gd name="connsiteY4" fmla="*/ 136902 h 256209"/>
                <a:gd name="connsiteX5" fmla="*/ 714928 w 834235"/>
                <a:gd name="connsiteY5" fmla="*/ 256209 h 256209"/>
                <a:gd name="connsiteX6" fmla="*/ 145772 w 834235"/>
                <a:gd name="connsiteY6" fmla="*/ 256209 h 256209"/>
                <a:gd name="connsiteX7" fmla="*/ 0 w 834235"/>
                <a:gd name="connsiteY7" fmla="*/ 182988 h 25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4235" h="256209">
                  <a:moveTo>
                    <a:pt x="0" y="182988"/>
                  </a:moveTo>
                  <a:cubicBezTo>
                    <a:pt x="237937" y="122428"/>
                    <a:pt x="310104" y="92206"/>
                    <a:pt x="465156" y="46815"/>
                  </a:cubicBezTo>
                  <a:cubicBezTo>
                    <a:pt x="579374" y="9871"/>
                    <a:pt x="631369" y="-2996"/>
                    <a:pt x="714928" y="570"/>
                  </a:cubicBezTo>
                  <a:cubicBezTo>
                    <a:pt x="780819" y="570"/>
                    <a:pt x="834235" y="53986"/>
                    <a:pt x="834235" y="119877"/>
                  </a:cubicBezTo>
                  <a:lnTo>
                    <a:pt x="834235" y="136902"/>
                  </a:lnTo>
                  <a:cubicBezTo>
                    <a:pt x="834235" y="202793"/>
                    <a:pt x="780819" y="256209"/>
                    <a:pt x="714928" y="256209"/>
                  </a:cubicBezTo>
                  <a:lnTo>
                    <a:pt x="145772" y="256209"/>
                  </a:lnTo>
                  <a:cubicBezTo>
                    <a:pt x="61984" y="227758"/>
                    <a:pt x="49941" y="227049"/>
                    <a:pt x="0" y="182988"/>
                  </a:cubicBez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grpSp>
      <p:grpSp>
        <p:nvGrpSpPr>
          <p:cNvPr id="18" name="Group 17"/>
          <p:cNvGrpSpPr/>
          <p:nvPr/>
        </p:nvGrpSpPr>
        <p:grpSpPr>
          <a:xfrm>
            <a:off x="6452732" y="2112057"/>
            <a:ext cx="2162139" cy="3592449"/>
            <a:chOff x="6452732" y="1857633"/>
            <a:chExt cx="2162139" cy="3592449"/>
          </a:xfrm>
        </p:grpSpPr>
        <p:sp>
          <p:nvSpPr>
            <p:cNvPr id="15" name="Freeform 14"/>
            <p:cNvSpPr/>
            <p:nvPr/>
          </p:nvSpPr>
          <p:spPr>
            <a:xfrm>
              <a:off x="6452732" y="1857633"/>
              <a:ext cx="2162139" cy="3592449"/>
            </a:xfrm>
            <a:custGeom>
              <a:avLst/>
              <a:gdLst>
                <a:gd name="connsiteX0" fmla="*/ 1489789 w 2162139"/>
                <a:gd name="connsiteY0" fmla="*/ 205083 h 3592449"/>
                <a:gd name="connsiteX1" fmla="*/ 1798133 w 2162139"/>
                <a:gd name="connsiteY1" fmla="*/ 492162 h 3592449"/>
                <a:gd name="connsiteX2" fmla="*/ 2042682 w 2162139"/>
                <a:gd name="connsiteY2" fmla="*/ 975944 h 3592449"/>
                <a:gd name="connsiteX3" fmla="*/ 2159640 w 2162139"/>
                <a:gd name="connsiteY3" fmla="*/ 1619214 h 3592449"/>
                <a:gd name="connsiteX4" fmla="*/ 2101161 w 2162139"/>
                <a:gd name="connsiteY4" fmla="*/ 2246534 h 3592449"/>
                <a:gd name="connsiteX5" fmla="*/ 1861928 w 2162139"/>
                <a:gd name="connsiteY5" fmla="*/ 2730316 h 3592449"/>
                <a:gd name="connsiteX6" fmla="*/ 1521687 w 2162139"/>
                <a:gd name="connsiteY6" fmla="*/ 3155618 h 3592449"/>
                <a:gd name="connsiteX7" fmla="*/ 1144231 w 2162139"/>
                <a:gd name="connsiteY7" fmla="*/ 3437381 h 3592449"/>
                <a:gd name="connsiteX8" fmla="*/ 697663 w 2162139"/>
                <a:gd name="connsiteY8" fmla="*/ 3591553 h 3592449"/>
                <a:gd name="connsiteX9" fmla="*/ 346789 w 2162139"/>
                <a:gd name="connsiteY9" fmla="*/ 3490544 h 3592449"/>
                <a:gd name="connsiteX10" fmla="*/ 118189 w 2162139"/>
                <a:gd name="connsiteY10" fmla="*/ 3283209 h 3592449"/>
                <a:gd name="connsiteX11" fmla="*/ 1231 w 2162139"/>
                <a:gd name="connsiteY11" fmla="*/ 2884488 h 3592449"/>
                <a:gd name="connsiteX12" fmla="*/ 65026 w 2162139"/>
                <a:gd name="connsiteY12" fmla="*/ 2432604 h 3592449"/>
                <a:gd name="connsiteX13" fmla="*/ 192617 w 2162139"/>
                <a:gd name="connsiteY13" fmla="*/ 1980720 h 3592449"/>
                <a:gd name="connsiteX14" fmla="*/ 229831 w 2162139"/>
                <a:gd name="connsiteY14" fmla="*/ 1640479 h 3592449"/>
                <a:gd name="connsiteX15" fmla="*/ 213882 w 2162139"/>
                <a:gd name="connsiteY15" fmla="*/ 1247074 h 3592449"/>
                <a:gd name="connsiteX16" fmla="*/ 155403 w 2162139"/>
                <a:gd name="connsiteY16" fmla="*/ 789874 h 3592449"/>
                <a:gd name="connsiteX17" fmla="*/ 272361 w 2162139"/>
                <a:gd name="connsiteY17" fmla="*/ 380520 h 3592449"/>
                <a:gd name="connsiteX18" fmla="*/ 453115 w 2162139"/>
                <a:gd name="connsiteY18" fmla="*/ 151920 h 3592449"/>
                <a:gd name="connsiteX19" fmla="*/ 793356 w 2162139"/>
                <a:gd name="connsiteY19" fmla="*/ 8381 h 3592449"/>
                <a:gd name="connsiteX20" fmla="*/ 1133598 w 2162139"/>
                <a:gd name="connsiteY20" fmla="*/ 34962 h 3592449"/>
                <a:gd name="connsiteX21" fmla="*/ 1489789 w 2162139"/>
                <a:gd name="connsiteY21" fmla="*/ 205083 h 359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62139" h="3592449">
                  <a:moveTo>
                    <a:pt x="1489789" y="205083"/>
                  </a:moveTo>
                  <a:cubicBezTo>
                    <a:pt x="1600545" y="281283"/>
                    <a:pt x="1705984" y="363685"/>
                    <a:pt x="1798133" y="492162"/>
                  </a:cubicBezTo>
                  <a:cubicBezTo>
                    <a:pt x="1890282" y="620639"/>
                    <a:pt x="1982431" y="788102"/>
                    <a:pt x="2042682" y="975944"/>
                  </a:cubicBezTo>
                  <a:cubicBezTo>
                    <a:pt x="2102933" y="1163786"/>
                    <a:pt x="2149894" y="1407449"/>
                    <a:pt x="2159640" y="1619214"/>
                  </a:cubicBezTo>
                  <a:cubicBezTo>
                    <a:pt x="2169386" y="1830979"/>
                    <a:pt x="2150780" y="2061350"/>
                    <a:pt x="2101161" y="2246534"/>
                  </a:cubicBezTo>
                  <a:cubicBezTo>
                    <a:pt x="2051542" y="2431718"/>
                    <a:pt x="1958507" y="2578802"/>
                    <a:pt x="1861928" y="2730316"/>
                  </a:cubicBezTo>
                  <a:cubicBezTo>
                    <a:pt x="1765349" y="2881830"/>
                    <a:pt x="1641303" y="3037774"/>
                    <a:pt x="1521687" y="3155618"/>
                  </a:cubicBezTo>
                  <a:cubicBezTo>
                    <a:pt x="1402071" y="3273462"/>
                    <a:pt x="1281568" y="3364725"/>
                    <a:pt x="1144231" y="3437381"/>
                  </a:cubicBezTo>
                  <a:cubicBezTo>
                    <a:pt x="1006894" y="3510037"/>
                    <a:pt x="830570" y="3582693"/>
                    <a:pt x="697663" y="3591553"/>
                  </a:cubicBezTo>
                  <a:cubicBezTo>
                    <a:pt x="564756" y="3600414"/>
                    <a:pt x="443368" y="3541935"/>
                    <a:pt x="346789" y="3490544"/>
                  </a:cubicBezTo>
                  <a:cubicBezTo>
                    <a:pt x="250210" y="3439153"/>
                    <a:pt x="175782" y="3384218"/>
                    <a:pt x="118189" y="3283209"/>
                  </a:cubicBezTo>
                  <a:cubicBezTo>
                    <a:pt x="60596" y="3182200"/>
                    <a:pt x="10091" y="3026255"/>
                    <a:pt x="1231" y="2884488"/>
                  </a:cubicBezTo>
                  <a:cubicBezTo>
                    <a:pt x="-7629" y="2742721"/>
                    <a:pt x="33128" y="2583232"/>
                    <a:pt x="65026" y="2432604"/>
                  </a:cubicBezTo>
                  <a:cubicBezTo>
                    <a:pt x="96924" y="2281976"/>
                    <a:pt x="165150" y="2112741"/>
                    <a:pt x="192617" y="1980720"/>
                  </a:cubicBezTo>
                  <a:cubicBezTo>
                    <a:pt x="220084" y="1848699"/>
                    <a:pt x="226287" y="1762753"/>
                    <a:pt x="229831" y="1640479"/>
                  </a:cubicBezTo>
                  <a:cubicBezTo>
                    <a:pt x="233375" y="1518205"/>
                    <a:pt x="226287" y="1388842"/>
                    <a:pt x="213882" y="1247074"/>
                  </a:cubicBezTo>
                  <a:cubicBezTo>
                    <a:pt x="201477" y="1105306"/>
                    <a:pt x="145657" y="934299"/>
                    <a:pt x="155403" y="789874"/>
                  </a:cubicBezTo>
                  <a:cubicBezTo>
                    <a:pt x="165149" y="645449"/>
                    <a:pt x="222742" y="486846"/>
                    <a:pt x="272361" y="380520"/>
                  </a:cubicBezTo>
                  <a:cubicBezTo>
                    <a:pt x="321980" y="274194"/>
                    <a:pt x="366283" y="213943"/>
                    <a:pt x="453115" y="151920"/>
                  </a:cubicBezTo>
                  <a:cubicBezTo>
                    <a:pt x="539947" y="89897"/>
                    <a:pt x="679942" y="27874"/>
                    <a:pt x="793356" y="8381"/>
                  </a:cubicBezTo>
                  <a:cubicBezTo>
                    <a:pt x="906770" y="-11112"/>
                    <a:pt x="1023728" y="5722"/>
                    <a:pt x="1133598" y="34962"/>
                  </a:cubicBezTo>
                  <a:cubicBezTo>
                    <a:pt x="1243468" y="64201"/>
                    <a:pt x="1379033" y="128883"/>
                    <a:pt x="1489789" y="205083"/>
                  </a:cubicBezTo>
                  <a:close/>
                </a:path>
              </a:pathLst>
            </a:custGeom>
            <a:solidFill>
              <a:schemeClr val="accent3">
                <a:lumMod val="75000"/>
              </a:schemeClr>
            </a:solidFill>
            <a:ln w="19050" cmpd="sng">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6505048" y="1914280"/>
              <a:ext cx="2035266" cy="3479155"/>
            </a:xfrm>
            <a:custGeom>
              <a:avLst/>
              <a:gdLst>
                <a:gd name="connsiteX0" fmla="*/ 1489789 w 2162139"/>
                <a:gd name="connsiteY0" fmla="*/ 205083 h 3592449"/>
                <a:gd name="connsiteX1" fmla="*/ 1798133 w 2162139"/>
                <a:gd name="connsiteY1" fmla="*/ 492162 h 3592449"/>
                <a:gd name="connsiteX2" fmla="*/ 2042682 w 2162139"/>
                <a:gd name="connsiteY2" fmla="*/ 975944 h 3592449"/>
                <a:gd name="connsiteX3" fmla="*/ 2159640 w 2162139"/>
                <a:gd name="connsiteY3" fmla="*/ 1619214 h 3592449"/>
                <a:gd name="connsiteX4" fmla="*/ 2101161 w 2162139"/>
                <a:gd name="connsiteY4" fmla="*/ 2246534 h 3592449"/>
                <a:gd name="connsiteX5" fmla="*/ 1861928 w 2162139"/>
                <a:gd name="connsiteY5" fmla="*/ 2730316 h 3592449"/>
                <a:gd name="connsiteX6" fmla="*/ 1521687 w 2162139"/>
                <a:gd name="connsiteY6" fmla="*/ 3155618 h 3592449"/>
                <a:gd name="connsiteX7" fmla="*/ 1144231 w 2162139"/>
                <a:gd name="connsiteY7" fmla="*/ 3437381 h 3592449"/>
                <a:gd name="connsiteX8" fmla="*/ 697663 w 2162139"/>
                <a:gd name="connsiteY8" fmla="*/ 3591553 h 3592449"/>
                <a:gd name="connsiteX9" fmla="*/ 346789 w 2162139"/>
                <a:gd name="connsiteY9" fmla="*/ 3490544 h 3592449"/>
                <a:gd name="connsiteX10" fmla="*/ 118189 w 2162139"/>
                <a:gd name="connsiteY10" fmla="*/ 3283209 h 3592449"/>
                <a:gd name="connsiteX11" fmla="*/ 1231 w 2162139"/>
                <a:gd name="connsiteY11" fmla="*/ 2884488 h 3592449"/>
                <a:gd name="connsiteX12" fmla="*/ 65026 w 2162139"/>
                <a:gd name="connsiteY12" fmla="*/ 2432604 h 3592449"/>
                <a:gd name="connsiteX13" fmla="*/ 192617 w 2162139"/>
                <a:gd name="connsiteY13" fmla="*/ 1980720 h 3592449"/>
                <a:gd name="connsiteX14" fmla="*/ 229831 w 2162139"/>
                <a:gd name="connsiteY14" fmla="*/ 1640479 h 3592449"/>
                <a:gd name="connsiteX15" fmla="*/ 213882 w 2162139"/>
                <a:gd name="connsiteY15" fmla="*/ 1247074 h 3592449"/>
                <a:gd name="connsiteX16" fmla="*/ 155403 w 2162139"/>
                <a:gd name="connsiteY16" fmla="*/ 789874 h 3592449"/>
                <a:gd name="connsiteX17" fmla="*/ 272361 w 2162139"/>
                <a:gd name="connsiteY17" fmla="*/ 380520 h 3592449"/>
                <a:gd name="connsiteX18" fmla="*/ 453115 w 2162139"/>
                <a:gd name="connsiteY18" fmla="*/ 151920 h 3592449"/>
                <a:gd name="connsiteX19" fmla="*/ 793356 w 2162139"/>
                <a:gd name="connsiteY19" fmla="*/ 8381 h 3592449"/>
                <a:gd name="connsiteX20" fmla="*/ 1133598 w 2162139"/>
                <a:gd name="connsiteY20" fmla="*/ 34962 h 3592449"/>
                <a:gd name="connsiteX21" fmla="*/ 1489789 w 2162139"/>
                <a:gd name="connsiteY21" fmla="*/ 205083 h 359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62139" h="3592449">
                  <a:moveTo>
                    <a:pt x="1489789" y="205083"/>
                  </a:moveTo>
                  <a:cubicBezTo>
                    <a:pt x="1600545" y="281283"/>
                    <a:pt x="1705984" y="363685"/>
                    <a:pt x="1798133" y="492162"/>
                  </a:cubicBezTo>
                  <a:cubicBezTo>
                    <a:pt x="1890282" y="620639"/>
                    <a:pt x="1982431" y="788102"/>
                    <a:pt x="2042682" y="975944"/>
                  </a:cubicBezTo>
                  <a:cubicBezTo>
                    <a:pt x="2102933" y="1163786"/>
                    <a:pt x="2149894" y="1407449"/>
                    <a:pt x="2159640" y="1619214"/>
                  </a:cubicBezTo>
                  <a:cubicBezTo>
                    <a:pt x="2169386" y="1830979"/>
                    <a:pt x="2150780" y="2061350"/>
                    <a:pt x="2101161" y="2246534"/>
                  </a:cubicBezTo>
                  <a:cubicBezTo>
                    <a:pt x="2051542" y="2431718"/>
                    <a:pt x="1958507" y="2578802"/>
                    <a:pt x="1861928" y="2730316"/>
                  </a:cubicBezTo>
                  <a:cubicBezTo>
                    <a:pt x="1765349" y="2881830"/>
                    <a:pt x="1641303" y="3037774"/>
                    <a:pt x="1521687" y="3155618"/>
                  </a:cubicBezTo>
                  <a:cubicBezTo>
                    <a:pt x="1402071" y="3273462"/>
                    <a:pt x="1281568" y="3364725"/>
                    <a:pt x="1144231" y="3437381"/>
                  </a:cubicBezTo>
                  <a:cubicBezTo>
                    <a:pt x="1006894" y="3510037"/>
                    <a:pt x="830570" y="3582693"/>
                    <a:pt x="697663" y="3591553"/>
                  </a:cubicBezTo>
                  <a:cubicBezTo>
                    <a:pt x="564756" y="3600414"/>
                    <a:pt x="443368" y="3541935"/>
                    <a:pt x="346789" y="3490544"/>
                  </a:cubicBezTo>
                  <a:cubicBezTo>
                    <a:pt x="250210" y="3439153"/>
                    <a:pt x="175782" y="3384218"/>
                    <a:pt x="118189" y="3283209"/>
                  </a:cubicBezTo>
                  <a:cubicBezTo>
                    <a:pt x="60596" y="3182200"/>
                    <a:pt x="10091" y="3026255"/>
                    <a:pt x="1231" y="2884488"/>
                  </a:cubicBezTo>
                  <a:cubicBezTo>
                    <a:pt x="-7629" y="2742721"/>
                    <a:pt x="33128" y="2583232"/>
                    <a:pt x="65026" y="2432604"/>
                  </a:cubicBezTo>
                  <a:cubicBezTo>
                    <a:pt x="96924" y="2281976"/>
                    <a:pt x="165150" y="2112741"/>
                    <a:pt x="192617" y="1980720"/>
                  </a:cubicBezTo>
                  <a:cubicBezTo>
                    <a:pt x="220084" y="1848699"/>
                    <a:pt x="226287" y="1762753"/>
                    <a:pt x="229831" y="1640479"/>
                  </a:cubicBezTo>
                  <a:cubicBezTo>
                    <a:pt x="233375" y="1518205"/>
                    <a:pt x="226287" y="1388842"/>
                    <a:pt x="213882" y="1247074"/>
                  </a:cubicBezTo>
                  <a:cubicBezTo>
                    <a:pt x="201477" y="1105306"/>
                    <a:pt x="145657" y="934299"/>
                    <a:pt x="155403" y="789874"/>
                  </a:cubicBezTo>
                  <a:cubicBezTo>
                    <a:pt x="165149" y="645449"/>
                    <a:pt x="222742" y="486846"/>
                    <a:pt x="272361" y="380520"/>
                  </a:cubicBezTo>
                  <a:cubicBezTo>
                    <a:pt x="321980" y="274194"/>
                    <a:pt x="366283" y="213943"/>
                    <a:pt x="453115" y="151920"/>
                  </a:cubicBezTo>
                  <a:cubicBezTo>
                    <a:pt x="539947" y="89897"/>
                    <a:pt x="679942" y="27874"/>
                    <a:pt x="793356" y="8381"/>
                  </a:cubicBezTo>
                  <a:cubicBezTo>
                    <a:pt x="906770" y="-11112"/>
                    <a:pt x="1023728" y="5722"/>
                    <a:pt x="1133598" y="34962"/>
                  </a:cubicBezTo>
                  <a:cubicBezTo>
                    <a:pt x="1243468" y="64201"/>
                    <a:pt x="1379033" y="128883"/>
                    <a:pt x="1489789" y="205083"/>
                  </a:cubicBezTo>
                  <a:close/>
                </a:path>
              </a:pathLst>
            </a:custGeom>
            <a:gradFill flip="none" rotWithShape="1">
              <a:gsLst>
                <a:gs pos="27000">
                  <a:srgbClr val="DAE6C2"/>
                </a:gs>
                <a:gs pos="3000">
                  <a:schemeClr val="accent3">
                    <a:lumMod val="20000"/>
                    <a:lumOff val="80000"/>
                  </a:schemeClr>
                </a:gs>
                <a:gs pos="61000">
                  <a:schemeClr val="accent3">
                    <a:lumMod val="100000"/>
                  </a:schemeClr>
                </a:gs>
              </a:gsLst>
              <a:path path="circle">
                <a:fillToRect l="50000" t="50000" r="50000" b="50000"/>
              </a:path>
              <a:tileRect/>
            </a:gradFill>
            <a:ln w="57150" cmpd="tri">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24"/>
            <p:cNvSpPr/>
            <p:nvPr/>
          </p:nvSpPr>
          <p:spPr>
            <a:xfrm rot="19959121">
              <a:off x="7446996" y="2481221"/>
              <a:ext cx="57634" cy="352051"/>
            </a:xfrm>
            <a:prstGeom prst="roundRect">
              <a:avLst/>
            </a:prstGeom>
            <a:pattFill prst="pct50">
              <a:fgClr>
                <a:schemeClr val="accent3">
                  <a:lumMod val="75000"/>
                </a:schemeClr>
              </a:fgClr>
              <a:bgClr>
                <a:schemeClr val="accent3">
                  <a:lumMod val="50000"/>
                </a:schemeClr>
              </a:bgClr>
            </a:patt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25"/>
            <p:cNvSpPr/>
            <p:nvPr/>
          </p:nvSpPr>
          <p:spPr>
            <a:xfrm>
              <a:off x="7150473" y="2551671"/>
              <a:ext cx="57634" cy="352051"/>
            </a:xfrm>
            <a:prstGeom prst="roundRect">
              <a:avLst/>
            </a:prstGeom>
            <a:pattFill prst="pct50">
              <a:fgClr>
                <a:schemeClr val="accent3">
                  <a:lumMod val="75000"/>
                </a:schemeClr>
              </a:fgClr>
              <a:bgClr>
                <a:schemeClr val="accent3">
                  <a:lumMod val="50000"/>
                </a:schemeClr>
              </a:bgClr>
            </a:patt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rot="20928121">
              <a:off x="7666585" y="2452548"/>
              <a:ext cx="57634" cy="352051"/>
            </a:xfrm>
            <a:prstGeom prst="roundRect">
              <a:avLst/>
            </a:prstGeom>
            <a:pattFill prst="pct50">
              <a:fgClr>
                <a:schemeClr val="accent3">
                  <a:lumMod val="75000"/>
                </a:schemeClr>
              </a:fgClr>
              <a:bgClr>
                <a:schemeClr val="accent3">
                  <a:lumMod val="50000"/>
                </a:schemeClr>
              </a:bgClr>
            </a:patt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127"/>
            <p:cNvSpPr/>
            <p:nvPr/>
          </p:nvSpPr>
          <p:spPr>
            <a:xfrm rot="18503834">
              <a:off x="7781751" y="2360575"/>
              <a:ext cx="57634" cy="352051"/>
            </a:xfrm>
            <a:prstGeom prst="roundRect">
              <a:avLst/>
            </a:prstGeom>
            <a:pattFill prst="pct50">
              <a:fgClr>
                <a:schemeClr val="accent3">
                  <a:lumMod val="75000"/>
                </a:schemeClr>
              </a:fgClr>
              <a:bgClr>
                <a:schemeClr val="accent3">
                  <a:lumMod val="50000"/>
                </a:schemeClr>
              </a:bgClr>
            </a:patt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rot="997568">
              <a:off x="8022009" y="2986960"/>
              <a:ext cx="57634" cy="352051"/>
            </a:xfrm>
            <a:prstGeom prst="roundRect">
              <a:avLst/>
            </a:prstGeom>
            <a:pattFill prst="pct50">
              <a:fgClr>
                <a:schemeClr val="accent3">
                  <a:lumMod val="75000"/>
                </a:schemeClr>
              </a:fgClr>
              <a:bgClr>
                <a:schemeClr val="accent3">
                  <a:lumMod val="50000"/>
                </a:schemeClr>
              </a:bgClr>
            </a:patt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7023480" y="2122481"/>
              <a:ext cx="352145" cy="519411"/>
              <a:chOff x="7012188" y="2102506"/>
              <a:chExt cx="411899" cy="519411"/>
            </a:xfrm>
            <a:pattFill prst="pct50">
              <a:fgClr>
                <a:schemeClr val="accent3">
                  <a:lumMod val="75000"/>
                </a:schemeClr>
              </a:fgClr>
              <a:bgClr>
                <a:schemeClr val="accent3">
                  <a:lumMod val="50000"/>
                </a:schemeClr>
              </a:bgClr>
            </a:pattFill>
          </p:grpSpPr>
          <p:sp>
            <p:nvSpPr>
              <p:cNvPr id="16" name="Rounded Rectangle 15"/>
              <p:cNvSpPr/>
              <p:nvPr/>
            </p:nvSpPr>
            <p:spPr>
              <a:xfrm rot="20538247">
                <a:off x="7012188" y="2177862"/>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rot="20538247">
                <a:off x="7081085" y="2171132"/>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rot="20538247">
                <a:off x="7149982" y="2158444"/>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rot="20538247">
                <a:off x="7218879" y="2139798"/>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rot="20538247">
                <a:off x="7287776" y="2136047"/>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rot="20538247">
                <a:off x="7356673" y="2102506"/>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rot="1427973">
              <a:off x="6932977" y="2751667"/>
              <a:ext cx="335213" cy="726852"/>
              <a:chOff x="7030868" y="2099217"/>
              <a:chExt cx="417934" cy="726852"/>
            </a:xfrm>
            <a:pattFill prst="pct50">
              <a:fgClr>
                <a:schemeClr val="accent3">
                  <a:lumMod val="75000"/>
                </a:schemeClr>
              </a:fgClr>
              <a:bgClr>
                <a:schemeClr val="accent3">
                  <a:lumMod val="50000"/>
                </a:schemeClr>
              </a:bgClr>
            </a:pattFill>
          </p:grpSpPr>
          <p:sp>
            <p:nvSpPr>
              <p:cNvPr id="84" name="Rounded Rectangle 83"/>
              <p:cNvSpPr/>
              <p:nvPr/>
            </p:nvSpPr>
            <p:spPr>
              <a:xfrm rot="20538247">
                <a:off x="7030868" y="2175377"/>
                <a:ext cx="67414" cy="549128"/>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rot="20538247">
                <a:off x="7096608" y="2169065"/>
                <a:ext cx="67414" cy="53137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rot="20538247">
                <a:off x="7165669" y="2142939"/>
                <a:ext cx="67414" cy="55913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p:cNvSpPr/>
              <p:nvPr/>
            </p:nvSpPr>
            <p:spPr>
              <a:xfrm rot="20538247">
                <a:off x="7251347" y="2135477"/>
                <a:ext cx="67414" cy="62669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rot="20538247">
                <a:off x="7332562" y="2130087"/>
                <a:ext cx="67414" cy="695982"/>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p:cNvSpPr/>
              <p:nvPr/>
            </p:nvSpPr>
            <p:spPr>
              <a:xfrm rot="20538247">
                <a:off x="7381388" y="2099217"/>
                <a:ext cx="67414" cy="58308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rot="20540879">
              <a:off x="7468199" y="1984128"/>
              <a:ext cx="352145" cy="519411"/>
              <a:chOff x="7012188" y="2102506"/>
              <a:chExt cx="411899" cy="519411"/>
            </a:xfrm>
            <a:pattFill prst="pct50">
              <a:fgClr>
                <a:schemeClr val="accent3">
                  <a:lumMod val="75000"/>
                </a:schemeClr>
              </a:fgClr>
              <a:bgClr>
                <a:schemeClr val="accent3">
                  <a:lumMod val="50000"/>
                </a:schemeClr>
              </a:bgClr>
            </a:pattFill>
          </p:grpSpPr>
          <p:sp>
            <p:nvSpPr>
              <p:cNvPr id="91" name="Rounded Rectangle 90"/>
              <p:cNvSpPr/>
              <p:nvPr/>
            </p:nvSpPr>
            <p:spPr>
              <a:xfrm rot="20538247">
                <a:off x="7012188" y="2177862"/>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rot="20538247">
                <a:off x="7081085" y="2171132"/>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rot="20538247">
                <a:off x="7149982" y="2158444"/>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rot="20538247">
                <a:off x="7218879" y="2139798"/>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rot="20538247">
                <a:off x="7287776" y="2136047"/>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rot="20538247">
                <a:off x="7356673" y="2102506"/>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p:cNvGrpSpPr/>
            <p:nvPr/>
          </p:nvGrpSpPr>
          <p:grpSpPr>
            <a:xfrm rot="21385722">
              <a:off x="7959841" y="2568616"/>
              <a:ext cx="366412" cy="596992"/>
              <a:chOff x="7029155" y="2131956"/>
              <a:chExt cx="428588" cy="596992"/>
            </a:xfrm>
            <a:pattFill prst="pct50">
              <a:fgClr>
                <a:schemeClr val="accent3">
                  <a:lumMod val="75000"/>
                </a:schemeClr>
              </a:fgClr>
              <a:bgClr>
                <a:schemeClr val="accent3">
                  <a:lumMod val="50000"/>
                </a:schemeClr>
              </a:bgClr>
            </a:pattFill>
          </p:grpSpPr>
          <p:sp>
            <p:nvSpPr>
              <p:cNvPr id="98" name="Rounded Rectangle 97"/>
              <p:cNvSpPr/>
              <p:nvPr/>
            </p:nvSpPr>
            <p:spPr>
              <a:xfrm rot="20538247">
                <a:off x="7029155" y="2175604"/>
                <a:ext cx="67414" cy="53950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rot="20538247">
                <a:off x="7101798" y="2168375"/>
                <a:ext cx="67414" cy="56057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rot="20538247">
                <a:off x="7171703" y="2155554"/>
                <a:ext cx="67414" cy="566246"/>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rot="20538247">
                <a:off x="7242503" y="2151825"/>
                <a:ext cx="67414" cy="546606"/>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rot="20538247">
                <a:off x="7311170" y="2146168"/>
                <a:ext cx="67414" cy="549187"/>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rot="20538247">
                <a:off x="7390329" y="2131956"/>
                <a:ext cx="67414" cy="565517"/>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p:cNvGrpSpPr/>
            <p:nvPr/>
          </p:nvGrpSpPr>
          <p:grpSpPr>
            <a:xfrm rot="605569">
              <a:off x="7428195" y="2727316"/>
              <a:ext cx="352056" cy="637241"/>
              <a:chOff x="7027541" y="2068996"/>
              <a:chExt cx="411795" cy="637241"/>
            </a:xfrm>
            <a:pattFill prst="pct50">
              <a:fgClr>
                <a:schemeClr val="accent3">
                  <a:lumMod val="75000"/>
                </a:schemeClr>
              </a:fgClr>
              <a:bgClr>
                <a:schemeClr val="accent3">
                  <a:lumMod val="50000"/>
                </a:schemeClr>
              </a:bgClr>
            </a:pattFill>
          </p:grpSpPr>
          <p:sp>
            <p:nvSpPr>
              <p:cNvPr id="105" name="Rounded Rectangle 104"/>
              <p:cNvSpPr/>
              <p:nvPr/>
            </p:nvSpPr>
            <p:spPr>
              <a:xfrm rot="20538247">
                <a:off x="7027541" y="2175818"/>
                <a:ext cx="67414" cy="530419"/>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05"/>
              <p:cNvSpPr/>
              <p:nvPr/>
            </p:nvSpPr>
            <p:spPr>
              <a:xfrm rot="20538247">
                <a:off x="7090555" y="2155418"/>
                <a:ext cx="67414" cy="526231"/>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p:cNvSpPr/>
              <p:nvPr/>
            </p:nvSpPr>
            <p:spPr>
              <a:xfrm rot="20538247">
                <a:off x="7156147" y="2122831"/>
                <a:ext cx="67414" cy="54831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rot="20538247">
                <a:off x="7225635" y="2100649"/>
                <a:ext cx="67414" cy="55856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rot="20538247">
                <a:off x="7299028" y="2091041"/>
                <a:ext cx="67414" cy="59436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109"/>
              <p:cNvSpPr/>
              <p:nvPr/>
            </p:nvSpPr>
            <p:spPr>
              <a:xfrm rot="20538247">
                <a:off x="7371922" y="2068996"/>
                <a:ext cx="67414" cy="59279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p:cNvGrpSpPr/>
            <p:nvPr/>
          </p:nvGrpSpPr>
          <p:grpSpPr>
            <a:xfrm rot="1169307">
              <a:off x="8058859" y="3229068"/>
              <a:ext cx="345651" cy="726961"/>
              <a:chOff x="7033039" y="2048105"/>
              <a:chExt cx="404304" cy="726961"/>
            </a:xfrm>
            <a:pattFill prst="pct50">
              <a:fgClr>
                <a:schemeClr val="accent3">
                  <a:lumMod val="75000"/>
                </a:schemeClr>
              </a:fgClr>
              <a:bgClr>
                <a:schemeClr val="accent3">
                  <a:lumMod val="50000"/>
                </a:schemeClr>
              </a:bgClr>
            </a:pattFill>
          </p:grpSpPr>
          <p:sp>
            <p:nvSpPr>
              <p:cNvPr id="112" name="Rounded Rectangle 111"/>
              <p:cNvSpPr/>
              <p:nvPr/>
            </p:nvSpPr>
            <p:spPr>
              <a:xfrm rot="20538247">
                <a:off x="7033039" y="2136460"/>
                <a:ext cx="67414" cy="638606"/>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rot="20538247">
                <a:off x="7093467" y="2106582"/>
                <a:ext cx="67414" cy="639507"/>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rot="20538247">
                <a:off x="7157886" y="2077115"/>
                <a:ext cx="67414" cy="64906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p:cNvSpPr/>
              <p:nvPr/>
            </p:nvSpPr>
            <p:spPr>
              <a:xfrm rot="20538247">
                <a:off x="7234196" y="2069322"/>
                <a:ext cx="67414" cy="66709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rot="20538247">
                <a:off x="7291211" y="2048105"/>
                <a:ext cx="67414" cy="63834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ed Rectangle 116"/>
              <p:cNvSpPr/>
              <p:nvPr/>
            </p:nvSpPr>
            <p:spPr>
              <a:xfrm rot="20538247">
                <a:off x="7369929" y="2058051"/>
                <a:ext cx="67414" cy="60400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p:cNvGrpSpPr/>
            <p:nvPr/>
          </p:nvGrpSpPr>
          <p:grpSpPr>
            <a:xfrm rot="1169307">
              <a:off x="7729726" y="3170723"/>
              <a:ext cx="314625" cy="849342"/>
              <a:chOff x="7088371" y="2055516"/>
              <a:chExt cx="368013" cy="849342"/>
            </a:xfrm>
            <a:pattFill prst="pct50">
              <a:fgClr>
                <a:schemeClr val="accent3">
                  <a:lumMod val="75000"/>
                </a:schemeClr>
              </a:fgClr>
              <a:bgClr>
                <a:schemeClr val="accent3">
                  <a:lumMod val="50000"/>
                </a:schemeClr>
              </a:bgClr>
            </a:pattFill>
          </p:grpSpPr>
          <p:sp>
            <p:nvSpPr>
              <p:cNvPr id="119" name="Rounded Rectangle 118"/>
              <p:cNvSpPr/>
              <p:nvPr/>
            </p:nvSpPr>
            <p:spPr>
              <a:xfrm rot="20538247">
                <a:off x="7088371" y="2303193"/>
                <a:ext cx="67414" cy="60166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19"/>
              <p:cNvSpPr/>
              <p:nvPr/>
            </p:nvSpPr>
            <p:spPr>
              <a:xfrm rot="20538247">
                <a:off x="7148675" y="2262425"/>
                <a:ext cx="67414" cy="623679"/>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20"/>
              <p:cNvSpPr/>
              <p:nvPr/>
            </p:nvSpPr>
            <p:spPr>
              <a:xfrm rot="20538247">
                <a:off x="7220994" y="2251199"/>
                <a:ext cx="67414" cy="63909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21"/>
              <p:cNvSpPr/>
              <p:nvPr/>
            </p:nvSpPr>
            <p:spPr>
              <a:xfrm rot="20538247">
                <a:off x="7266037" y="2132231"/>
                <a:ext cx="67414" cy="711909"/>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rot="20538247">
                <a:off x="7327668" y="2074997"/>
                <a:ext cx="67414" cy="77991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23"/>
              <p:cNvSpPr/>
              <p:nvPr/>
            </p:nvSpPr>
            <p:spPr>
              <a:xfrm rot="20538247">
                <a:off x="7388970" y="2055516"/>
                <a:ext cx="67414" cy="711112"/>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p:cNvGrpSpPr/>
            <p:nvPr/>
          </p:nvGrpSpPr>
          <p:grpSpPr>
            <a:xfrm rot="2256322">
              <a:off x="7596089" y="4049285"/>
              <a:ext cx="440995" cy="885563"/>
              <a:chOff x="6989386" y="2126213"/>
              <a:chExt cx="515826" cy="885563"/>
            </a:xfrm>
            <a:pattFill prst="pct50">
              <a:fgClr>
                <a:schemeClr val="accent3">
                  <a:lumMod val="75000"/>
                </a:schemeClr>
              </a:fgClr>
              <a:bgClr>
                <a:schemeClr val="accent3">
                  <a:lumMod val="50000"/>
                </a:schemeClr>
              </a:bgClr>
            </a:pattFill>
          </p:grpSpPr>
          <p:sp>
            <p:nvSpPr>
              <p:cNvPr id="131" name="Rounded Rectangle 130"/>
              <p:cNvSpPr/>
              <p:nvPr/>
            </p:nvSpPr>
            <p:spPr>
              <a:xfrm rot="20538247">
                <a:off x="7091251" y="2286705"/>
                <a:ext cx="67414" cy="65007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31"/>
              <p:cNvSpPr/>
              <p:nvPr/>
            </p:nvSpPr>
            <p:spPr>
              <a:xfrm rot="20538247">
                <a:off x="7171871" y="2261052"/>
                <a:ext cx="67414" cy="75072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32"/>
              <p:cNvSpPr/>
              <p:nvPr/>
            </p:nvSpPr>
            <p:spPr>
              <a:xfrm rot="20538247">
                <a:off x="7227844" y="2237413"/>
                <a:ext cx="67414" cy="70337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p:cNvSpPr/>
              <p:nvPr/>
            </p:nvSpPr>
            <p:spPr>
              <a:xfrm rot="20538247">
                <a:off x="7291947" y="2228538"/>
                <a:ext cx="67414" cy="65814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rot="20538247">
                <a:off x="7356016" y="2230692"/>
                <a:ext cx="67414" cy="620447"/>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p:cNvSpPr/>
              <p:nvPr/>
            </p:nvSpPr>
            <p:spPr>
              <a:xfrm rot="20538247">
                <a:off x="7437798" y="2256870"/>
                <a:ext cx="67414" cy="57007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p:cNvSpPr/>
              <p:nvPr/>
            </p:nvSpPr>
            <p:spPr>
              <a:xfrm rot="20538247">
                <a:off x="6989386" y="2126213"/>
                <a:ext cx="67414" cy="84074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37"/>
            <p:cNvGrpSpPr/>
            <p:nvPr/>
          </p:nvGrpSpPr>
          <p:grpSpPr>
            <a:xfrm rot="1586036">
              <a:off x="7043824" y="3263252"/>
              <a:ext cx="560198" cy="1178314"/>
              <a:chOff x="6921938" y="1817304"/>
              <a:chExt cx="655256" cy="1178314"/>
            </a:xfrm>
            <a:pattFill prst="pct50">
              <a:fgClr>
                <a:schemeClr val="accent3">
                  <a:lumMod val="75000"/>
                </a:schemeClr>
              </a:fgClr>
              <a:bgClr>
                <a:schemeClr val="accent3">
                  <a:lumMod val="50000"/>
                </a:schemeClr>
              </a:bgClr>
            </a:pattFill>
          </p:grpSpPr>
          <p:sp>
            <p:nvSpPr>
              <p:cNvPr id="139" name="Rounded Rectangle 138"/>
              <p:cNvSpPr/>
              <p:nvPr/>
            </p:nvSpPr>
            <p:spPr>
              <a:xfrm rot="20538247">
                <a:off x="7091251" y="2286705"/>
                <a:ext cx="67414" cy="65007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rot="20538247">
                <a:off x="7158529" y="2262828"/>
                <a:ext cx="67414" cy="675677"/>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rot="20538247">
                <a:off x="7227844" y="2237413"/>
                <a:ext cx="67414" cy="70337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rot="20538247">
                <a:off x="7291947" y="2228538"/>
                <a:ext cx="67414" cy="65814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42"/>
              <p:cNvSpPr/>
              <p:nvPr/>
            </p:nvSpPr>
            <p:spPr>
              <a:xfrm rot="20538247">
                <a:off x="7361880" y="2229911"/>
                <a:ext cx="67414" cy="65343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43"/>
              <p:cNvSpPr/>
              <p:nvPr/>
            </p:nvSpPr>
            <p:spPr>
              <a:xfrm rot="20538247">
                <a:off x="7367459" y="1817304"/>
                <a:ext cx="67414" cy="1072259"/>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44"/>
              <p:cNvSpPr/>
              <p:nvPr/>
            </p:nvSpPr>
            <p:spPr>
              <a:xfrm rot="20538247">
                <a:off x="6989386" y="2126213"/>
                <a:ext cx="67414" cy="84074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45"/>
              <p:cNvSpPr/>
              <p:nvPr/>
            </p:nvSpPr>
            <p:spPr>
              <a:xfrm rot="20538247">
                <a:off x="6921938" y="2154878"/>
                <a:ext cx="67414" cy="84074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ed Rectangle 146"/>
              <p:cNvSpPr/>
              <p:nvPr/>
            </p:nvSpPr>
            <p:spPr>
              <a:xfrm rot="20538247">
                <a:off x="7509780" y="2242839"/>
                <a:ext cx="67414" cy="600641"/>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p:cNvGrpSpPr/>
            <p:nvPr/>
          </p:nvGrpSpPr>
          <p:grpSpPr>
            <a:xfrm rot="1771137">
              <a:off x="6728912" y="4212828"/>
              <a:ext cx="485953" cy="960567"/>
              <a:chOff x="6964576" y="2043985"/>
              <a:chExt cx="568409" cy="960567"/>
            </a:xfrm>
            <a:pattFill prst="pct50">
              <a:fgClr>
                <a:schemeClr val="accent3">
                  <a:lumMod val="75000"/>
                </a:schemeClr>
              </a:fgClr>
              <a:bgClr>
                <a:schemeClr val="accent3">
                  <a:lumMod val="50000"/>
                </a:schemeClr>
              </a:bgClr>
            </a:pattFill>
          </p:grpSpPr>
          <p:sp>
            <p:nvSpPr>
              <p:cNvPr id="158" name="Rounded Rectangle 157"/>
              <p:cNvSpPr/>
              <p:nvPr/>
            </p:nvSpPr>
            <p:spPr>
              <a:xfrm rot="553137">
                <a:off x="7415008" y="2043985"/>
                <a:ext cx="67414" cy="34189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148"/>
              <p:cNvSpPr/>
              <p:nvPr/>
            </p:nvSpPr>
            <p:spPr>
              <a:xfrm rot="20538247">
                <a:off x="7137124" y="2491373"/>
                <a:ext cx="67415" cy="486576"/>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ed Rectangle 149"/>
              <p:cNvSpPr/>
              <p:nvPr/>
            </p:nvSpPr>
            <p:spPr>
              <a:xfrm rot="20538247">
                <a:off x="7202734" y="2485158"/>
                <a:ext cx="67415" cy="46791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50"/>
              <p:cNvSpPr/>
              <p:nvPr/>
            </p:nvSpPr>
            <p:spPr>
              <a:xfrm rot="20538247">
                <a:off x="7267470" y="2455049"/>
                <a:ext cx="67414" cy="48046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151"/>
              <p:cNvSpPr/>
              <p:nvPr/>
            </p:nvSpPr>
            <p:spPr>
              <a:xfrm rot="20538247">
                <a:off x="7332176" y="2430035"/>
                <a:ext cx="67415" cy="47073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ounded Rectangle 152"/>
              <p:cNvSpPr/>
              <p:nvPr/>
            </p:nvSpPr>
            <p:spPr>
              <a:xfrm rot="20538247">
                <a:off x="7391293" y="2391447"/>
                <a:ext cx="67414" cy="48798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153"/>
              <p:cNvSpPr/>
              <p:nvPr/>
            </p:nvSpPr>
            <p:spPr>
              <a:xfrm rot="20538247">
                <a:off x="7465570" y="2356138"/>
                <a:ext cx="67415" cy="520367"/>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rot="20706214">
                <a:off x="7018453" y="2144633"/>
                <a:ext cx="67415" cy="859919"/>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155"/>
              <p:cNvSpPr/>
              <p:nvPr/>
            </p:nvSpPr>
            <p:spPr>
              <a:xfrm rot="20701550">
                <a:off x="6964576" y="2371552"/>
                <a:ext cx="67413" cy="570997"/>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p:cNvGrpSpPr/>
            <p:nvPr/>
          </p:nvGrpSpPr>
          <p:grpSpPr>
            <a:xfrm rot="4105471">
              <a:off x="7331367" y="4628886"/>
              <a:ext cx="212767" cy="722765"/>
              <a:chOff x="7240587" y="2195300"/>
              <a:chExt cx="248870" cy="722765"/>
            </a:xfrm>
            <a:pattFill prst="pct50">
              <a:fgClr>
                <a:schemeClr val="accent3">
                  <a:lumMod val="75000"/>
                </a:schemeClr>
              </a:fgClr>
              <a:bgClr>
                <a:schemeClr val="accent3">
                  <a:lumMod val="50000"/>
                </a:schemeClr>
              </a:bgClr>
            </a:pattFill>
          </p:grpSpPr>
          <p:sp>
            <p:nvSpPr>
              <p:cNvPr id="162" name="Rounded Rectangle 161"/>
              <p:cNvSpPr/>
              <p:nvPr/>
            </p:nvSpPr>
            <p:spPr>
              <a:xfrm rot="20538247">
                <a:off x="7240587" y="2328411"/>
                <a:ext cx="67414" cy="58965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ed Rectangle 162"/>
              <p:cNvSpPr/>
              <p:nvPr/>
            </p:nvSpPr>
            <p:spPr>
              <a:xfrm rot="20538247">
                <a:off x="7303218" y="2290446"/>
                <a:ext cx="67414" cy="59473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ed Rectangle 163"/>
              <p:cNvSpPr/>
              <p:nvPr/>
            </p:nvSpPr>
            <p:spPr>
              <a:xfrm rot="20538247">
                <a:off x="7364234" y="2275825"/>
                <a:ext cx="67414" cy="57422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164"/>
              <p:cNvSpPr/>
              <p:nvPr/>
            </p:nvSpPr>
            <p:spPr>
              <a:xfrm rot="20538247">
                <a:off x="7422043" y="2195300"/>
                <a:ext cx="67414" cy="608786"/>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p:cNvGrpSpPr/>
          <p:nvPr/>
        </p:nvGrpSpPr>
        <p:grpSpPr>
          <a:xfrm>
            <a:off x="3137238" y="4533893"/>
            <a:ext cx="2838101" cy="1323320"/>
            <a:chOff x="3358442" y="3731570"/>
            <a:chExt cx="2238969" cy="1323320"/>
          </a:xfrm>
        </p:grpSpPr>
        <p:sp>
          <p:nvSpPr>
            <p:cNvPr id="187" name="Freeform 186"/>
            <p:cNvSpPr/>
            <p:nvPr/>
          </p:nvSpPr>
          <p:spPr>
            <a:xfrm rot="8677221">
              <a:off x="4622300" y="4326995"/>
              <a:ext cx="227240" cy="183356"/>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 name="connsiteX0" fmla="*/ 73151 w 561463"/>
                <a:gd name="connsiteY0" fmla="*/ 836 h 370162"/>
                <a:gd name="connsiteX1" fmla="*/ 286542 w 561463"/>
                <a:gd name="connsiteY1" fmla="*/ 56981 h 370162"/>
                <a:gd name="connsiteX2" fmla="*/ 535029 w 561463"/>
                <a:gd name="connsiteY2" fmla="*/ 242324 h 370162"/>
                <a:gd name="connsiteX3" fmla="*/ 554392 w 561463"/>
                <a:gd name="connsiteY3" fmla="*/ 334455 h 370162"/>
                <a:gd name="connsiteX4" fmla="*/ 494805 w 561463"/>
                <a:gd name="connsiteY4" fmla="*/ 366849 h 370162"/>
                <a:gd name="connsiteX5" fmla="*/ 279514 w 561463"/>
                <a:gd name="connsiteY5" fmla="*/ 266192 h 370162"/>
                <a:gd name="connsiteX6" fmla="*/ 163420 w 561463"/>
                <a:gd name="connsiteY6" fmla="*/ 163914 h 370162"/>
                <a:gd name="connsiteX7" fmla="*/ 23928 w 561463"/>
                <a:gd name="connsiteY7" fmla="*/ 125651 h 370162"/>
                <a:gd name="connsiteX8" fmla="*/ 6774 w 561463"/>
                <a:gd name="connsiteY8" fmla="*/ 30620 h 370162"/>
                <a:gd name="connsiteX9" fmla="*/ 73151 w 561463"/>
                <a:gd name="connsiteY9" fmla="*/ 836 h 370162"/>
                <a:gd name="connsiteX0" fmla="*/ 73151 w 561463"/>
                <a:gd name="connsiteY0" fmla="*/ 836 h 370162"/>
                <a:gd name="connsiteX1" fmla="*/ 286542 w 561463"/>
                <a:gd name="connsiteY1" fmla="*/ 56981 h 370162"/>
                <a:gd name="connsiteX2" fmla="*/ 535029 w 561463"/>
                <a:gd name="connsiteY2" fmla="*/ 242324 h 370162"/>
                <a:gd name="connsiteX3" fmla="*/ 554392 w 561463"/>
                <a:gd name="connsiteY3" fmla="*/ 334455 h 370162"/>
                <a:gd name="connsiteX4" fmla="*/ 494805 w 561463"/>
                <a:gd name="connsiteY4" fmla="*/ 366849 h 370162"/>
                <a:gd name="connsiteX5" fmla="*/ 279514 w 561463"/>
                <a:gd name="connsiteY5" fmla="*/ 266192 h 370162"/>
                <a:gd name="connsiteX6" fmla="*/ 127038 w 561463"/>
                <a:gd name="connsiteY6" fmla="*/ 198936 h 370162"/>
                <a:gd name="connsiteX7" fmla="*/ 23928 w 561463"/>
                <a:gd name="connsiteY7" fmla="*/ 125651 h 370162"/>
                <a:gd name="connsiteX8" fmla="*/ 6774 w 561463"/>
                <a:gd name="connsiteY8" fmla="*/ 30620 h 370162"/>
                <a:gd name="connsiteX9" fmla="*/ 73151 w 561463"/>
                <a:gd name="connsiteY9" fmla="*/ 836 h 370162"/>
                <a:gd name="connsiteX0" fmla="*/ 73151 w 561463"/>
                <a:gd name="connsiteY0" fmla="*/ 836 h 367942"/>
                <a:gd name="connsiteX1" fmla="*/ 286542 w 561463"/>
                <a:gd name="connsiteY1" fmla="*/ 56981 h 367942"/>
                <a:gd name="connsiteX2" fmla="*/ 535029 w 561463"/>
                <a:gd name="connsiteY2" fmla="*/ 242324 h 367942"/>
                <a:gd name="connsiteX3" fmla="*/ 554392 w 561463"/>
                <a:gd name="connsiteY3" fmla="*/ 334455 h 367942"/>
                <a:gd name="connsiteX4" fmla="*/ 494805 w 561463"/>
                <a:gd name="connsiteY4" fmla="*/ 366849 h 367942"/>
                <a:gd name="connsiteX5" fmla="*/ 278231 w 561463"/>
                <a:gd name="connsiteY5" fmla="*/ 303543 h 367942"/>
                <a:gd name="connsiteX6" fmla="*/ 127038 w 561463"/>
                <a:gd name="connsiteY6" fmla="*/ 198936 h 367942"/>
                <a:gd name="connsiteX7" fmla="*/ 23928 w 561463"/>
                <a:gd name="connsiteY7" fmla="*/ 125651 h 367942"/>
                <a:gd name="connsiteX8" fmla="*/ 6774 w 561463"/>
                <a:gd name="connsiteY8" fmla="*/ 30620 h 367942"/>
                <a:gd name="connsiteX9" fmla="*/ 73151 w 561463"/>
                <a:gd name="connsiteY9" fmla="*/ 836 h 367942"/>
                <a:gd name="connsiteX0" fmla="*/ 73151 w 564110"/>
                <a:gd name="connsiteY0" fmla="*/ 231 h 367337"/>
                <a:gd name="connsiteX1" fmla="*/ 283691 w 564110"/>
                <a:gd name="connsiteY1" fmla="*/ 41927 h 367337"/>
                <a:gd name="connsiteX2" fmla="*/ 535029 w 564110"/>
                <a:gd name="connsiteY2" fmla="*/ 241719 h 367337"/>
                <a:gd name="connsiteX3" fmla="*/ 554392 w 564110"/>
                <a:gd name="connsiteY3" fmla="*/ 333850 h 367337"/>
                <a:gd name="connsiteX4" fmla="*/ 494805 w 564110"/>
                <a:gd name="connsiteY4" fmla="*/ 366244 h 367337"/>
                <a:gd name="connsiteX5" fmla="*/ 278231 w 564110"/>
                <a:gd name="connsiteY5" fmla="*/ 302938 h 367337"/>
                <a:gd name="connsiteX6" fmla="*/ 127038 w 564110"/>
                <a:gd name="connsiteY6" fmla="*/ 198331 h 367337"/>
                <a:gd name="connsiteX7" fmla="*/ 23928 w 564110"/>
                <a:gd name="connsiteY7" fmla="*/ 125046 h 367337"/>
                <a:gd name="connsiteX8" fmla="*/ 6774 w 564110"/>
                <a:gd name="connsiteY8" fmla="*/ 30015 h 367337"/>
                <a:gd name="connsiteX9" fmla="*/ 73151 w 564110"/>
                <a:gd name="connsiteY9" fmla="*/ 231 h 367337"/>
                <a:gd name="connsiteX0" fmla="*/ 73151 w 566564"/>
                <a:gd name="connsiteY0" fmla="*/ 231 h 367361"/>
                <a:gd name="connsiteX1" fmla="*/ 283691 w 566564"/>
                <a:gd name="connsiteY1" fmla="*/ 41927 h 367361"/>
                <a:gd name="connsiteX2" fmla="*/ 539169 w 566564"/>
                <a:gd name="connsiteY2" fmla="*/ 218821 h 367361"/>
                <a:gd name="connsiteX3" fmla="*/ 554392 w 566564"/>
                <a:gd name="connsiteY3" fmla="*/ 333850 h 367361"/>
                <a:gd name="connsiteX4" fmla="*/ 494805 w 566564"/>
                <a:gd name="connsiteY4" fmla="*/ 366244 h 367361"/>
                <a:gd name="connsiteX5" fmla="*/ 278231 w 566564"/>
                <a:gd name="connsiteY5" fmla="*/ 302938 h 367361"/>
                <a:gd name="connsiteX6" fmla="*/ 127038 w 566564"/>
                <a:gd name="connsiteY6" fmla="*/ 198331 h 367361"/>
                <a:gd name="connsiteX7" fmla="*/ 23928 w 566564"/>
                <a:gd name="connsiteY7" fmla="*/ 125046 h 367361"/>
                <a:gd name="connsiteX8" fmla="*/ 6774 w 566564"/>
                <a:gd name="connsiteY8" fmla="*/ 30015 h 367361"/>
                <a:gd name="connsiteX9" fmla="*/ 73151 w 566564"/>
                <a:gd name="connsiteY9" fmla="*/ 231 h 367361"/>
                <a:gd name="connsiteX0" fmla="*/ 88115 w 567545"/>
                <a:gd name="connsiteY0" fmla="*/ 111 h 384141"/>
                <a:gd name="connsiteX1" fmla="*/ 284672 w 567545"/>
                <a:gd name="connsiteY1" fmla="*/ 58707 h 384141"/>
                <a:gd name="connsiteX2" fmla="*/ 540150 w 567545"/>
                <a:gd name="connsiteY2" fmla="*/ 235601 h 384141"/>
                <a:gd name="connsiteX3" fmla="*/ 555373 w 567545"/>
                <a:gd name="connsiteY3" fmla="*/ 350630 h 384141"/>
                <a:gd name="connsiteX4" fmla="*/ 495786 w 567545"/>
                <a:gd name="connsiteY4" fmla="*/ 383024 h 384141"/>
                <a:gd name="connsiteX5" fmla="*/ 279212 w 567545"/>
                <a:gd name="connsiteY5" fmla="*/ 319718 h 384141"/>
                <a:gd name="connsiteX6" fmla="*/ 128019 w 567545"/>
                <a:gd name="connsiteY6" fmla="*/ 215111 h 384141"/>
                <a:gd name="connsiteX7" fmla="*/ 24909 w 567545"/>
                <a:gd name="connsiteY7" fmla="*/ 141826 h 384141"/>
                <a:gd name="connsiteX8" fmla="*/ 7755 w 567545"/>
                <a:gd name="connsiteY8" fmla="*/ 46795 h 384141"/>
                <a:gd name="connsiteX9" fmla="*/ 88115 w 567545"/>
                <a:gd name="connsiteY9" fmla="*/ 111 h 384141"/>
                <a:gd name="connsiteX0" fmla="*/ 95069 w 574499"/>
                <a:gd name="connsiteY0" fmla="*/ 296 h 384326"/>
                <a:gd name="connsiteX1" fmla="*/ 291626 w 574499"/>
                <a:gd name="connsiteY1" fmla="*/ 58892 h 384326"/>
                <a:gd name="connsiteX2" fmla="*/ 547104 w 574499"/>
                <a:gd name="connsiteY2" fmla="*/ 235786 h 384326"/>
                <a:gd name="connsiteX3" fmla="*/ 562327 w 574499"/>
                <a:gd name="connsiteY3" fmla="*/ 350815 h 384326"/>
                <a:gd name="connsiteX4" fmla="*/ 502740 w 574499"/>
                <a:gd name="connsiteY4" fmla="*/ 383209 h 384326"/>
                <a:gd name="connsiteX5" fmla="*/ 286166 w 574499"/>
                <a:gd name="connsiteY5" fmla="*/ 319903 h 384326"/>
                <a:gd name="connsiteX6" fmla="*/ 134973 w 574499"/>
                <a:gd name="connsiteY6" fmla="*/ 215296 h 384326"/>
                <a:gd name="connsiteX7" fmla="*/ 31863 w 574499"/>
                <a:gd name="connsiteY7" fmla="*/ 142011 h 384326"/>
                <a:gd name="connsiteX8" fmla="*/ 4864 w 574499"/>
                <a:gd name="connsiteY8" fmla="*/ 40978 h 384326"/>
                <a:gd name="connsiteX9" fmla="*/ 95069 w 574499"/>
                <a:gd name="connsiteY9" fmla="*/ 296 h 384326"/>
                <a:gd name="connsiteX0" fmla="*/ 95069 w 576127"/>
                <a:gd name="connsiteY0" fmla="*/ 296 h 398999"/>
                <a:gd name="connsiteX1" fmla="*/ 291626 w 576127"/>
                <a:gd name="connsiteY1" fmla="*/ 58892 h 398999"/>
                <a:gd name="connsiteX2" fmla="*/ 547104 w 576127"/>
                <a:gd name="connsiteY2" fmla="*/ 235786 h 398999"/>
                <a:gd name="connsiteX3" fmla="*/ 562327 w 576127"/>
                <a:gd name="connsiteY3" fmla="*/ 350815 h 398999"/>
                <a:gd name="connsiteX4" fmla="*/ 475416 w 576127"/>
                <a:gd name="connsiteY4" fmla="*/ 398333 h 398999"/>
                <a:gd name="connsiteX5" fmla="*/ 286166 w 576127"/>
                <a:gd name="connsiteY5" fmla="*/ 319903 h 398999"/>
                <a:gd name="connsiteX6" fmla="*/ 134973 w 576127"/>
                <a:gd name="connsiteY6" fmla="*/ 215296 h 398999"/>
                <a:gd name="connsiteX7" fmla="*/ 31863 w 576127"/>
                <a:gd name="connsiteY7" fmla="*/ 142011 h 398999"/>
                <a:gd name="connsiteX8" fmla="*/ 4864 w 576127"/>
                <a:gd name="connsiteY8" fmla="*/ 40978 h 398999"/>
                <a:gd name="connsiteX9" fmla="*/ 95069 w 576127"/>
                <a:gd name="connsiteY9" fmla="*/ 296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127" h="398999">
                  <a:moveTo>
                    <a:pt x="95069" y="296"/>
                  </a:moveTo>
                  <a:cubicBezTo>
                    <a:pt x="142863" y="3282"/>
                    <a:pt x="216287" y="19644"/>
                    <a:pt x="291626" y="58892"/>
                  </a:cubicBezTo>
                  <a:cubicBezTo>
                    <a:pt x="366965" y="98140"/>
                    <a:pt x="501987" y="187132"/>
                    <a:pt x="547104" y="235786"/>
                  </a:cubicBezTo>
                  <a:cubicBezTo>
                    <a:pt x="592221" y="284440"/>
                    <a:pt x="574275" y="323724"/>
                    <a:pt x="562327" y="350815"/>
                  </a:cubicBezTo>
                  <a:cubicBezTo>
                    <a:pt x="550379" y="377906"/>
                    <a:pt x="521443" y="403485"/>
                    <a:pt x="475416" y="398333"/>
                  </a:cubicBezTo>
                  <a:cubicBezTo>
                    <a:pt x="429389" y="393181"/>
                    <a:pt x="342906" y="350409"/>
                    <a:pt x="286166" y="319903"/>
                  </a:cubicBezTo>
                  <a:cubicBezTo>
                    <a:pt x="229426" y="289397"/>
                    <a:pt x="177357" y="244945"/>
                    <a:pt x="134973" y="215296"/>
                  </a:cubicBezTo>
                  <a:cubicBezTo>
                    <a:pt x="92589" y="185647"/>
                    <a:pt x="61730" y="158859"/>
                    <a:pt x="31863" y="142011"/>
                  </a:cubicBezTo>
                  <a:cubicBezTo>
                    <a:pt x="-157" y="111878"/>
                    <a:pt x="-5670" y="64597"/>
                    <a:pt x="4864" y="40978"/>
                  </a:cubicBezTo>
                  <a:cubicBezTo>
                    <a:pt x="15398" y="17359"/>
                    <a:pt x="47275" y="-2690"/>
                    <a:pt x="95069" y="296"/>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Freeform 179"/>
            <p:cNvSpPr/>
            <p:nvPr/>
          </p:nvSpPr>
          <p:spPr>
            <a:xfrm rot="10970522">
              <a:off x="3841384" y="4042068"/>
              <a:ext cx="742926" cy="26380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63" h="372978">
                  <a:moveTo>
                    <a:pt x="73151" y="836"/>
                  </a:moveTo>
                  <a:cubicBezTo>
                    <a:pt x="119779" y="5229"/>
                    <a:pt x="209562" y="16733"/>
                    <a:pt x="286542" y="56981"/>
                  </a:cubicBezTo>
                  <a:cubicBezTo>
                    <a:pt x="363522" y="97229"/>
                    <a:pt x="497309" y="185323"/>
                    <a:pt x="535029" y="242324"/>
                  </a:cubicBezTo>
                  <a:cubicBezTo>
                    <a:pt x="572749" y="299325"/>
                    <a:pt x="561007" y="310339"/>
                    <a:pt x="554392" y="334455"/>
                  </a:cubicBezTo>
                  <a:cubicBezTo>
                    <a:pt x="547777" y="358571"/>
                    <a:pt x="534792" y="385267"/>
                    <a:pt x="494805" y="366849"/>
                  </a:cubicBezTo>
                  <a:cubicBezTo>
                    <a:pt x="454818" y="348431"/>
                    <a:pt x="369701" y="257767"/>
                    <a:pt x="314470" y="223944"/>
                  </a:cubicBezTo>
                  <a:cubicBezTo>
                    <a:pt x="259239" y="190122"/>
                    <a:pt x="211844" y="180296"/>
                    <a:pt x="163420" y="163914"/>
                  </a:cubicBezTo>
                  <a:cubicBezTo>
                    <a:pt x="114996" y="147532"/>
                    <a:pt x="53795" y="142499"/>
                    <a:pt x="23928" y="125651"/>
                  </a:cubicBezTo>
                  <a:cubicBezTo>
                    <a:pt x="-8092" y="95518"/>
                    <a:pt x="-1430" y="51422"/>
                    <a:pt x="6774" y="30620"/>
                  </a:cubicBezTo>
                  <a:cubicBezTo>
                    <a:pt x="14978" y="9818"/>
                    <a:pt x="26523" y="-3557"/>
                    <a:pt x="73151" y="836"/>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reeform 180"/>
            <p:cNvSpPr/>
            <p:nvPr/>
          </p:nvSpPr>
          <p:spPr>
            <a:xfrm rot="8613698">
              <a:off x="4671191" y="4007415"/>
              <a:ext cx="742926" cy="26380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63" h="372978">
                  <a:moveTo>
                    <a:pt x="73151" y="836"/>
                  </a:moveTo>
                  <a:cubicBezTo>
                    <a:pt x="119779" y="5229"/>
                    <a:pt x="209562" y="16733"/>
                    <a:pt x="286542" y="56981"/>
                  </a:cubicBezTo>
                  <a:cubicBezTo>
                    <a:pt x="363522" y="97229"/>
                    <a:pt x="497309" y="185323"/>
                    <a:pt x="535029" y="242324"/>
                  </a:cubicBezTo>
                  <a:cubicBezTo>
                    <a:pt x="572749" y="299325"/>
                    <a:pt x="561007" y="310339"/>
                    <a:pt x="554392" y="334455"/>
                  </a:cubicBezTo>
                  <a:cubicBezTo>
                    <a:pt x="547777" y="358571"/>
                    <a:pt x="534792" y="385267"/>
                    <a:pt x="494805" y="366849"/>
                  </a:cubicBezTo>
                  <a:cubicBezTo>
                    <a:pt x="454818" y="348431"/>
                    <a:pt x="369701" y="257767"/>
                    <a:pt x="314470" y="223944"/>
                  </a:cubicBezTo>
                  <a:cubicBezTo>
                    <a:pt x="259239" y="190122"/>
                    <a:pt x="211844" y="180296"/>
                    <a:pt x="163420" y="163914"/>
                  </a:cubicBezTo>
                  <a:cubicBezTo>
                    <a:pt x="114996" y="147532"/>
                    <a:pt x="53795" y="142499"/>
                    <a:pt x="23928" y="125651"/>
                  </a:cubicBezTo>
                  <a:cubicBezTo>
                    <a:pt x="-8092" y="95518"/>
                    <a:pt x="-1430" y="51422"/>
                    <a:pt x="6774" y="30620"/>
                  </a:cubicBezTo>
                  <a:cubicBezTo>
                    <a:pt x="14978" y="9818"/>
                    <a:pt x="26523" y="-3557"/>
                    <a:pt x="73151" y="836"/>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181"/>
            <p:cNvSpPr/>
            <p:nvPr/>
          </p:nvSpPr>
          <p:spPr>
            <a:xfrm rot="9741681">
              <a:off x="4244313" y="4439871"/>
              <a:ext cx="742926" cy="26380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63" h="372978">
                  <a:moveTo>
                    <a:pt x="73151" y="836"/>
                  </a:moveTo>
                  <a:cubicBezTo>
                    <a:pt x="119779" y="5229"/>
                    <a:pt x="209562" y="16733"/>
                    <a:pt x="286542" y="56981"/>
                  </a:cubicBezTo>
                  <a:cubicBezTo>
                    <a:pt x="363522" y="97229"/>
                    <a:pt x="497309" y="185323"/>
                    <a:pt x="535029" y="242324"/>
                  </a:cubicBezTo>
                  <a:cubicBezTo>
                    <a:pt x="572749" y="299325"/>
                    <a:pt x="561007" y="310339"/>
                    <a:pt x="554392" y="334455"/>
                  </a:cubicBezTo>
                  <a:cubicBezTo>
                    <a:pt x="547777" y="358571"/>
                    <a:pt x="534792" y="385267"/>
                    <a:pt x="494805" y="366849"/>
                  </a:cubicBezTo>
                  <a:cubicBezTo>
                    <a:pt x="454818" y="348431"/>
                    <a:pt x="369701" y="257767"/>
                    <a:pt x="314470" y="223944"/>
                  </a:cubicBezTo>
                  <a:cubicBezTo>
                    <a:pt x="259239" y="190122"/>
                    <a:pt x="211844" y="180296"/>
                    <a:pt x="163420" y="163914"/>
                  </a:cubicBezTo>
                  <a:cubicBezTo>
                    <a:pt x="114996" y="147532"/>
                    <a:pt x="53795" y="142499"/>
                    <a:pt x="23928" y="125651"/>
                  </a:cubicBezTo>
                  <a:cubicBezTo>
                    <a:pt x="-8092" y="95518"/>
                    <a:pt x="-1430" y="51422"/>
                    <a:pt x="6774" y="30620"/>
                  </a:cubicBezTo>
                  <a:cubicBezTo>
                    <a:pt x="14978" y="9818"/>
                    <a:pt x="26523" y="-3557"/>
                    <a:pt x="73151" y="836"/>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reeform 182"/>
            <p:cNvSpPr/>
            <p:nvPr/>
          </p:nvSpPr>
          <p:spPr>
            <a:xfrm rot="11012316">
              <a:off x="3774881" y="4208553"/>
              <a:ext cx="742926" cy="26380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63" h="372978">
                  <a:moveTo>
                    <a:pt x="73151" y="836"/>
                  </a:moveTo>
                  <a:cubicBezTo>
                    <a:pt x="119779" y="5229"/>
                    <a:pt x="209562" y="16733"/>
                    <a:pt x="286542" y="56981"/>
                  </a:cubicBezTo>
                  <a:cubicBezTo>
                    <a:pt x="363522" y="97229"/>
                    <a:pt x="497309" y="185323"/>
                    <a:pt x="535029" y="242324"/>
                  </a:cubicBezTo>
                  <a:cubicBezTo>
                    <a:pt x="572749" y="299325"/>
                    <a:pt x="561007" y="310339"/>
                    <a:pt x="554392" y="334455"/>
                  </a:cubicBezTo>
                  <a:cubicBezTo>
                    <a:pt x="547777" y="358571"/>
                    <a:pt x="534792" y="385267"/>
                    <a:pt x="494805" y="366849"/>
                  </a:cubicBezTo>
                  <a:cubicBezTo>
                    <a:pt x="454818" y="348431"/>
                    <a:pt x="369701" y="257767"/>
                    <a:pt x="314470" y="223944"/>
                  </a:cubicBezTo>
                  <a:cubicBezTo>
                    <a:pt x="259239" y="190122"/>
                    <a:pt x="211844" y="180296"/>
                    <a:pt x="163420" y="163914"/>
                  </a:cubicBezTo>
                  <a:cubicBezTo>
                    <a:pt x="114996" y="147532"/>
                    <a:pt x="53795" y="142499"/>
                    <a:pt x="23928" y="125651"/>
                  </a:cubicBezTo>
                  <a:cubicBezTo>
                    <a:pt x="-8092" y="95518"/>
                    <a:pt x="-1430" y="51422"/>
                    <a:pt x="6774" y="30620"/>
                  </a:cubicBezTo>
                  <a:cubicBezTo>
                    <a:pt x="14978" y="9818"/>
                    <a:pt x="26523" y="-3557"/>
                    <a:pt x="73151" y="836"/>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reeform 183"/>
            <p:cNvSpPr/>
            <p:nvPr/>
          </p:nvSpPr>
          <p:spPr>
            <a:xfrm rot="10469188">
              <a:off x="3761280" y="4581665"/>
              <a:ext cx="744337" cy="282960"/>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 name="connsiteX0" fmla="*/ 73151 w 561256"/>
                <a:gd name="connsiteY0" fmla="*/ 836 h 372581"/>
                <a:gd name="connsiteX1" fmla="*/ 286542 w 561256"/>
                <a:gd name="connsiteY1" fmla="*/ 56981 h 372581"/>
                <a:gd name="connsiteX2" fmla="*/ 535029 w 561256"/>
                <a:gd name="connsiteY2" fmla="*/ 242324 h 372581"/>
                <a:gd name="connsiteX3" fmla="*/ 554392 w 561256"/>
                <a:gd name="connsiteY3" fmla="*/ 334455 h 372581"/>
                <a:gd name="connsiteX4" fmla="*/ 498404 w 561256"/>
                <a:gd name="connsiteY4" fmla="*/ 366849 h 372581"/>
                <a:gd name="connsiteX5" fmla="*/ 314470 w 561256"/>
                <a:gd name="connsiteY5" fmla="*/ 223944 h 372581"/>
                <a:gd name="connsiteX6" fmla="*/ 163420 w 561256"/>
                <a:gd name="connsiteY6" fmla="*/ 163914 h 372581"/>
                <a:gd name="connsiteX7" fmla="*/ 23928 w 561256"/>
                <a:gd name="connsiteY7" fmla="*/ 125651 h 372581"/>
                <a:gd name="connsiteX8" fmla="*/ 6774 w 561256"/>
                <a:gd name="connsiteY8" fmla="*/ 30620 h 372581"/>
                <a:gd name="connsiteX9" fmla="*/ 73151 w 561256"/>
                <a:gd name="connsiteY9" fmla="*/ 836 h 372581"/>
                <a:gd name="connsiteX0" fmla="*/ 73151 w 561256"/>
                <a:gd name="connsiteY0" fmla="*/ 836 h 372581"/>
                <a:gd name="connsiteX1" fmla="*/ 286542 w 561256"/>
                <a:gd name="connsiteY1" fmla="*/ 56981 h 372581"/>
                <a:gd name="connsiteX2" fmla="*/ 535029 w 561256"/>
                <a:gd name="connsiteY2" fmla="*/ 242324 h 372581"/>
                <a:gd name="connsiteX3" fmla="*/ 554392 w 561256"/>
                <a:gd name="connsiteY3" fmla="*/ 334455 h 372581"/>
                <a:gd name="connsiteX4" fmla="*/ 498404 w 561256"/>
                <a:gd name="connsiteY4" fmla="*/ 366849 h 372581"/>
                <a:gd name="connsiteX5" fmla="*/ 314470 w 561256"/>
                <a:gd name="connsiteY5" fmla="*/ 223944 h 372581"/>
                <a:gd name="connsiteX6" fmla="*/ 163420 w 561256"/>
                <a:gd name="connsiteY6" fmla="*/ 163914 h 372581"/>
                <a:gd name="connsiteX7" fmla="*/ 23928 w 561256"/>
                <a:gd name="connsiteY7" fmla="*/ 125651 h 372581"/>
                <a:gd name="connsiteX8" fmla="*/ 6774 w 561256"/>
                <a:gd name="connsiteY8" fmla="*/ 30620 h 372581"/>
                <a:gd name="connsiteX9" fmla="*/ 73151 w 561256"/>
                <a:gd name="connsiteY9" fmla="*/ 836 h 372581"/>
                <a:gd name="connsiteX0" fmla="*/ 73151 w 561256"/>
                <a:gd name="connsiteY0" fmla="*/ 836 h 397620"/>
                <a:gd name="connsiteX1" fmla="*/ 286542 w 561256"/>
                <a:gd name="connsiteY1" fmla="*/ 56981 h 397620"/>
                <a:gd name="connsiteX2" fmla="*/ 535029 w 561256"/>
                <a:gd name="connsiteY2" fmla="*/ 242324 h 397620"/>
                <a:gd name="connsiteX3" fmla="*/ 554392 w 561256"/>
                <a:gd name="connsiteY3" fmla="*/ 334455 h 397620"/>
                <a:gd name="connsiteX4" fmla="*/ 498404 w 561256"/>
                <a:gd name="connsiteY4" fmla="*/ 393783 h 397620"/>
                <a:gd name="connsiteX5" fmla="*/ 314470 w 561256"/>
                <a:gd name="connsiteY5" fmla="*/ 223944 h 397620"/>
                <a:gd name="connsiteX6" fmla="*/ 163420 w 561256"/>
                <a:gd name="connsiteY6" fmla="*/ 163914 h 397620"/>
                <a:gd name="connsiteX7" fmla="*/ 23928 w 561256"/>
                <a:gd name="connsiteY7" fmla="*/ 125651 h 397620"/>
                <a:gd name="connsiteX8" fmla="*/ 6774 w 561256"/>
                <a:gd name="connsiteY8" fmla="*/ 30620 h 397620"/>
                <a:gd name="connsiteX9" fmla="*/ 73151 w 561256"/>
                <a:gd name="connsiteY9" fmla="*/ 836 h 397620"/>
                <a:gd name="connsiteX0" fmla="*/ 73151 w 561790"/>
                <a:gd name="connsiteY0" fmla="*/ 836 h 404593"/>
                <a:gd name="connsiteX1" fmla="*/ 286542 w 561790"/>
                <a:gd name="connsiteY1" fmla="*/ 56981 h 404593"/>
                <a:gd name="connsiteX2" fmla="*/ 535029 w 561790"/>
                <a:gd name="connsiteY2" fmla="*/ 242324 h 404593"/>
                <a:gd name="connsiteX3" fmla="*/ 550793 w 561790"/>
                <a:gd name="connsiteY3" fmla="*/ 371488 h 404593"/>
                <a:gd name="connsiteX4" fmla="*/ 498404 w 561790"/>
                <a:gd name="connsiteY4" fmla="*/ 393783 h 404593"/>
                <a:gd name="connsiteX5" fmla="*/ 314470 w 561790"/>
                <a:gd name="connsiteY5" fmla="*/ 223944 h 404593"/>
                <a:gd name="connsiteX6" fmla="*/ 163420 w 561790"/>
                <a:gd name="connsiteY6" fmla="*/ 163914 h 404593"/>
                <a:gd name="connsiteX7" fmla="*/ 23928 w 561790"/>
                <a:gd name="connsiteY7" fmla="*/ 125651 h 404593"/>
                <a:gd name="connsiteX8" fmla="*/ 6774 w 561790"/>
                <a:gd name="connsiteY8" fmla="*/ 30620 h 404593"/>
                <a:gd name="connsiteX9" fmla="*/ 73151 w 561790"/>
                <a:gd name="connsiteY9" fmla="*/ 836 h 404593"/>
                <a:gd name="connsiteX0" fmla="*/ 73151 w 557758"/>
                <a:gd name="connsiteY0" fmla="*/ 836 h 403848"/>
                <a:gd name="connsiteX1" fmla="*/ 286542 w 557758"/>
                <a:gd name="connsiteY1" fmla="*/ 56981 h 403848"/>
                <a:gd name="connsiteX2" fmla="*/ 527831 w 557758"/>
                <a:gd name="connsiteY2" fmla="*/ 265891 h 403848"/>
                <a:gd name="connsiteX3" fmla="*/ 550793 w 557758"/>
                <a:gd name="connsiteY3" fmla="*/ 371488 h 403848"/>
                <a:gd name="connsiteX4" fmla="*/ 498404 w 557758"/>
                <a:gd name="connsiteY4" fmla="*/ 393783 h 403848"/>
                <a:gd name="connsiteX5" fmla="*/ 314470 w 557758"/>
                <a:gd name="connsiteY5" fmla="*/ 223944 h 403848"/>
                <a:gd name="connsiteX6" fmla="*/ 163420 w 557758"/>
                <a:gd name="connsiteY6" fmla="*/ 163914 h 403848"/>
                <a:gd name="connsiteX7" fmla="*/ 23928 w 557758"/>
                <a:gd name="connsiteY7" fmla="*/ 125651 h 403848"/>
                <a:gd name="connsiteX8" fmla="*/ 6774 w 557758"/>
                <a:gd name="connsiteY8" fmla="*/ 30620 h 403848"/>
                <a:gd name="connsiteX9" fmla="*/ 73151 w 557758"/>
                <a:gd name="connsiteY9" fmla="*/ 836 h 403848"/>
                <a:gd name="connsiteX0" fmla="*/ 73151 w 559692"/>
                <a:gd name="connsiteY0" fmla="*/ 836 h 404373"/>
                <a:gd name="connsiteX1" fmla="*/ 286542 w 559692"/>
                <a:gd name="connsiteY1" fmla="*/ 56981 h 404373"/>
                <a:gd name="connsiteX2" fmla="*/ 531431 w 559692"/>
                <a:gd name="connsiteY2" fmla="*/ 249058 h 404373"/>
                <a:gd name="connsiteX3" fmla="*/ 550793 w 559692"/>
                <a:gd name="connsiteY3" fmla="*/ 371488 h 404373"/>
                <a:gd name="connsiteX4" fmla="*/ 498404 w 559692"/>
                <a:gd name="connsiteY4" fmla="*/ 393783 h 404373"/>
                <a:gd name="connsiteX5" fmla="*/ 314470 w 559692"/>
                <a:gd name="connsiteY5" fmla="*/ 223944 h 404373"/>
                <a:gd name="connsiteX6" fmla="*/ 163420 w 559692"/>
                <a:gd name="connsiteY6" fmla="*/ 163914 h 404373"/>
                <a:gd name="connsiteX7" fmla="*/ 23928 w 559692"/>
                <a:gd name="connsiteY7" fmla="*/ 125651 h 404373"/>
                <a:gd name="connsiteX8" fmla="*/ 6774 w 559692"/>
                <a:gd name="connsiteY8" fmla="*/ 30620 h 404373"/>
                <a:gd name="connsiteX9" fmla="*/ 73151 w 559692"/>
                <a:gd name="connsiteY9" fmla="*/ 836 h 404373"/>
                <a:gd name="connsiteX0" fmla="*/ 73151 w 561806"/>
                <a:gd name="connsiteY0" fmla="*/ 836 h 405416"/>
                <a:gd name="connsiteX1" fmla="*/ 286542 w 561806"/>
                <a:gd name="connsiteY1" fmla="*/ 56981 h 405416"/>
                <a:gd name="connsiteX2" fmla="*/ 531431 w 561806"/>
                <a:gd name="connsiteY2" fmla="*/ 249058 h 405416"/>
                <a:gd name="connsiteX3" fmla="*/ 554393 w 561806"/>
                <a:gd name="connsiteY3" fmla="*/ 374855 h 405416"/>
                <a:gd name="connsiteX4" fmla="*/ 498404 w 561806"/>
                <a:gd name="connsiteY4" fmla="*/ 393783 h 405416"/>
                <a:gd name="connsiteX5" fmla="*/ 314470 w 561806"/>
                <a:gd name="connsiteY5" fmla="*/ 223944 h 405416"/>
                <a:gd name="connsiteX6" fmla="*/ 163420 w 561806"/>
                <a:gd name="connsiteY6" fmla="*/ 163914 h 405416"/>
                <a:gd name="connsiteX7" fmla="*/ 23928 w 561806"/>
                <a:gd name="connsiteY7" fmla="*/ 125651 h 405416"/>
                <a:gd name="connsiteX8" fmla="*/ 6774 w 561806"/>
                <a:gd name="connsiteY8" fmla="*/ 30620 h 405416"/>
                <a:gd name="connsiteX9" fmla="*/ 73151 w 561806"/>
                <a:gd name="connsiteY9" fmla="*/ 836 h 405416"/>
                <a:gd name="connsiteX0" fmla="*/ 73151 w 562529"/>
                <a:gd name="connsiteY0" fmla="*/ 836 h 405417"/>
                <a:gd name="connsiteX1" fmla="*/ 286542 w 562529"/>
                <a:gd name="connsiteY1" fmla="*/ 56981 h 405417"/>
                <a:gd name="connsiteX2" fmla="*/ 531431 w 562529"/>
                <a:gd name="connsiteY2" fmla="*/ 249058 h 405417"/>
                <a:gd name="connsiteX3" fmla="*/ 554393 w 562529"/>
                <a:gd name="connsiteY3" fmla="*/ 374855 h 405417"/>
                <a:gd name="connsiteX4" fmla="*/ 487606 w 562529"/>
                <a:gd name="connsiteY4" fmla="*/ 393783 h 405417"/>
                <a:gd name="connsiteX5" fmla="*/ 314470 w 562529"/>
                <a:gd name="connsiteY5" fmla="*/ 223944 h 405417"/>
                <a:gd name="connsiteX6" fmla="*/ 163420 w 562529"/>
                <a:gd name="connsiteY6" fmla="*/ 163914 h 405417"/>
                <a:gd name="connsiteX7" fmla="*/ 23928 w 562529"/>
                <a:gd name="connsiteY7" fmla="*/ 125651 h 405417"/>
                <a:gd name="connsiteX8" fmla="*/ 6774 w 562529"/>
                <a:gd name="connsiteY8" fmla="*/ 30620 h 405417"/>
                <a:gd name="connsiteX9" fmla="*/ 73151 w 562529"/>
                <a:gd name="connsiteY9" fmla="*/ 836 h 405417"/>
                <a:gd name="connsiteX0" fmla="*/ 73151 w 562529"/>
                <a:gd name="connsiteY0" fmla="*/ 836 h 405168"/>
                <a:gd name="connsiteX1" fmla="*/ 286542 w 562529"/>
                <a:gd name="connsiteY1" fmla="*/ 56981 h 405168"/>
                <a:gd name="connsiteX2" fmla="*/ 531431 w 562529"/>
                <a:gd name="connsiteY2" fmla="*/ 249058 h 405168"/>
                <a:gd name="connsiteX3" fmla="*/ 554393 w 562529"/>
                <a:gd name="connsiteY3" fmla="*/ 374855 h 405168"/>
                <a:gd name="connsiteX4" fmla="*/ 487606 w 562529"/>
                <a:gd name="connsiteY4" fmla="*/ 393783 h 405168"/>
                <a:gd name="connsiteX5" fmla="*/ 309071 w 562529"/>
                <a:gd name="connsiteY5" fmla="*/ 227310 h 405168"/>
                <a:gd name="connsiteX6" fmla="*/ 163420 w 562529"/>
                <a:gd name="connsiteY6" fmla="*/ 163914 h 405168"/>
                <a:gd name="connsiteX7" fmla="*/ 23928 w 562529"/>
                <a:gd name="connsiteY7" fmla="*/ 125651 h 405168"/>
                <a:gd name="connsiteX8" fmla="*/ 6774 w 562529"/>
                <a:gd name="connsiteY8" fmla="*/ 30620 h 405168"/>
                <a:gd name="connsiteX9" fmla="*/ 73151 w 562529"/>
                <a:gd name="connsiteY9" fmla="*/ 836 h 405168"/>
                <a:gd name="connsiteX0" fmla="*/ 73151 w 562529"/>
                <a:gd name="connsiteY0" fmla="*/ 836 h 400063"/>
                <a:gd name="connsiteX1" fmla="*/ 286542 w 562529"/>
                <a:gd name="connsiteY1" fmla="*/ 56981 h 400063"/>
                <a:gd name="connsiteX2" fmla="*/ 531431 w 562529"/>
                <a:gd name="connsiteY2" fmla="*/ 249058 h 400063"/>
                <a:gd name="connsiteX3" fmla="*/ 554393 w 562529"/>
                <a:gd name="connsiteY3" fmla="*/ 374855 h 400063"/>
                <a:gd name="connsiteX4" fmla="*/ 487606 w 562529"/>
                <a:gd name="connsiteY4" fmla="*/ 387050 h 400063"/>
                <a:gd name="connsiteX5" fmla="*/ 309071 w 562529"/>
                <a:gd name="connsiteY5" fmla="*/ 227310 h 400063"/>
                <a:gd name="connsiteX6" fmla="*/ 163420 w 562529"/>
                <a:gd name="connsiteY6" fmla="*/ 163914 h 400063"/>
                <a:gd name="connsiteX7" fmla="*/ 23928 w 562529"/>
                <a:gd name="connsiteY7" fmla="*/ 125651 h 400063"/>
                <a:gd name="connsiteX8" fmla="*/ 6774 w 562529"/>
                <a:gd name="connsiteY8" fmla="*/ 30620 h 400063"/>
                <a:gd name="connsiteX9" fmla="*/ 73151 w 562529"/>
                <a:gd name="connsiteY9" fmla="*/ 836 h 40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529" h="400063">
                  <a:moveTo>
                    <a:pt x="73151" y="836"/>
                  </a:moveTo>
                  <a:cubicBezTo>
                    <a:pt x="119779" y="5229"/>
                    <a:pt x="210162" y="15611"/>
                    <a:pt x="286542" y="56981"/>
                  </a:cubicBezTo>
                  <a:cubicBezTo>
                    <a:pt x="362922" y="98351"/>
                    <a:pt x="486789" y="196079"/>
                    <a:pt x="531431" y="249058"/>
                  </a:cubicBezTo>
                  <a:cubicBezTo>
                    <a:pt x="576073" y="302037"/>
                    <a:pt x="561697" y="351856"/>
                    <a:pt x="554393" y="374855"/>
                  </a:cubicBezTo>
                  <a:cubicBezTo>
                    <a:pt x="547089" y="397854"/>
                    <a:pt x="528493" y="411641"/>
                    <a:pt x="487606" y="387050"/>
                  </a:cubicBezTo>
                  <a:cubicBezTo>
                    <a:pt x="446719" y="362459"/>
                    <a:pt x="363102" y="264499"/>
                    <a:pt x="309071" y="227310"/>
                  </a:cubicBezTo>
                  <a:cubicBezTo>
                    <a:pt x="255040" y="190121"/>
                    <a:pt x="210944" y="180857"/>
                    <a:pt x="163420" y="163914"/>
                  </a:cubicBezTo>
                  <a:cubicBezTo>
                    <a:pt x="115896" y="146971"/>
                    <a:pt x="53795" y="142499"/>
                    <a:pt x="23928" y="125651"/>
                  </a:cubicBezTo>
                  <a:cubicBezTo>
                    <a:pt x="-8092" y="95518"/>
                    <a:pt x="-1430" y="51422"/>
                    <a:pt x="6774" y="30620"/>
                  </a:cubicBezTo>
                  <a:cubicBezTo>
                    <a:pt x="14978" y="9818"/>
                    <a:pt x="26523" y="-3557"/>
                    <a:pt x="73151" y="836"/>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reeform 184"/>
            <p:cNvSpPr/>
            <p:nvPr/>
          </p:nvSpPr>
          <p:spPr>
            <a:xfrm rot="10800000">
              <a:off x="3358442" y="4667531"/>
              <a:ext cx="1726312" cy="387359"/>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 name="connsiteX0" fmla="*/ 73151 w 561710"/>
                <a:gd name="connsiteY0" fmla="*/ 836 h 440034"/>
                <a:gd name="connsiteX1" fmla="*/ 286542 w 561710"/>
                <a:gd name="connsiteY1" fmla="*/ 56981 h 440034"/>
                <a:gd name="connsiteX2" fmla="*/ 535029 w 561710"/>
                <a:gd name="connsiteY2" fmla="*/ 242324 h 440034"/>
                <a:gd name="connsiteX3" fmla="*/ 554392 w 561710"/>
                <a:gd name="connsiteY3" fmla="*/ 334455 h 440034"/>
                <a:gd name="connsiteX4" fmla="*/ 491699 w 561710"/>
                <a:gd name="connsiteY4" fmla="*/ 437550 h 440034"/>
                <a:gd name="connsiteX5" fmla="*/ 314470 w 561710"/>
                <a:gd name="connsiteY5" fmla="*/ 223944 h 440034"/>
                <a:gd name="connsiteX6" fmla="*/ 163420 w 561710"/>
                <a:gd name="connsiteY6" fmla="*/ 163914 h 440034"/>
                <a:gd name="connsiteX7" fmla="*/ 23928 w 561710"/>
                <a:gd name="connsiteY7" fmla="*/ 125651 h 440034"/>
                <a:gd name="connsiteX8" fmla="*/ 6774 w 561710"/>
                <a:gd name="connsiteY8" fmla="*/ 30620 h 440034"/>
                <a:gd name="connsiteX9" fmla="*/ 73151 w 561710"/>
                <a:gd name="connsiteY9" fmla="*/ 836 h 440034"/>
                <a:gd name="connsiteX0" fmla="*/ 73151 w 564162"/>
                <a:gd name="connsiteY0" fmla="*/ 836 h 443024"/>
                <a:gd name="connsiteX1" fmla="*/ 286542 w 564162"/>
                <a:gd name="connsiteY1" fmla="*/ 56981 h 443024"/>
                <a:gd name="connsiteX2" fmla="*/ 535029 w 564162"/>
                <a:gd name="connsiteY2" fmla="*/ 242324 h 443024"/>
                <a:gd name="connsiteX3" fmla="*/ 554392 w 564162"/>
                <a:gd name="connsiteY3" fmla="*/ 368121 h 443024"/>
                <a:gd name="connsiteX4" fmla="*/ 491699 w 564162"/>
                <a:gd name="connsiteY4" fmla="*/ 437550 h 443024"/>
                <a:gd name="connsiteX5" fmla="*/ 314470 w 564162"/>
                <a:gd name="connsiteY5" fmla="*/ 223944 h 443024"/>
                <a:gd name="connsiteX6" fmla="*/ 163420 w 564162"/>
                <a:gd name="connsiteY6" fmla="*/ 163914 h 443024"/>
                <a:gd name="connsiteX7" fmla="*/ 23928 w 564162"/>
                <a:gd name="connsiteY7" fmla="*/ 125651 h 443024"/>
                <a:gd name="connsiteX8" fmla="*/ 6774 w 564162"/>
                <a:gd name="connsiteY8" fmla="*/ 30620 h 443024"/>
                <a:gd name="connsiteX9" fmla="*/ 73151 w 564162"/>
                <a:gd name="connsiteY9" fmla="*/ 836 h 443024"/>
                <a:gd name="connsiteX0" fmla="*/ 73151 w 563722"/>
                <a:gd name="connsiteY0" fmla="*/ 836 h 519107"/>
                <a:gd name="connsiteX1" fmla="*/ 286542 w 563722"/>
                <a:gd name="connsiteY1" fmla="*/ 56981 h 519107"/>
                <a:gd name="connsiteX2" fmla="*/ 535029 w 563722"/>
                <a:gd name="connsiteY2" fmla="*/ 242324 h 519107"/>
                <a:gd name="connsiteX3" fmla="*/ 553616 w 563722"/>
                <a:gd name="connsiteY3" fmla="*/ 509523 h 519107"/>
                <a:gd name="connsiteX4" fmla="*/ 491699 w 563722"/>
                <a:gd name="connsiteY4" fmla="*/ 437550 h 519107"/>
                <a:gd name="connsiteX5" fmla="*/ 314470 w 563722"/>
                <a:gd name="connsiteY5" fmla="*/ 223944 h 519107"/>
                <a:gd name="connsiteX6" fmla="*/ 163420 w 563722"/>
                <a:gd name="connsiteY6" fmla="*/ 163914 h 519107"/>
                <a:gd name="connsiteX7" fmla="*/ 23928 w 563722"/>
                <a:gd name="connsiteY7" fmla="*/ 125651 h 519107"/>
                <a:gd name="connsiteX8" fmla="*/ 6774 w 563722"/>
                <a:gd name="connsiteY8" fmla="*/ 30620 h 519107"/>
                <a:gd name="connsiteX9" fmla="*/ 73151 w 563722"/>
                <a:gd name="connsiteY9" fmla="*/ 836 h 519107"/>
                <a:gd name="connsiteX0" fmla="*/ 73151 w 563722"/>
                <a:gd name="connsiteY0" fmla="*/ 836 h 513172"/>
                <a:gd name="connsiteX1" fmla="*/ 286542 w 563722"/>
                <a:gd name="connsiteY1" fmla="*/ 56981 h 513172"/>
                <a:gd name="connsiteX2" fmla="*/ 535029 w 563722"/>
                <a:gd name="connsiteY2" fmla="*/ 339958 h 513172"/>
                <a:gd name="connsiteX3" fmla="*/ 553616 w 563722"/>
                <a:gd name="connsiteY3" fmla="*/ 509523 h 513172"/>
                <a:gd name="connsiteX4" fmla="*/ 491699 w 563722"/>
                <a:gd name="connsiteY4" fmla="*/ 437550 h 513172"/>
                <a:gd name="connsiteX5" fmla="*/ 314470 w 563722"/>
                <a:gd name="connsiteY5" fmla="*/ 223944 h 513172"/>
                <a:gd name="connsiteX6" fmla="*/ 163420 w 563722"/>
                <a:gd name="connsiteY6" fmla="*/ 163914 h 513172"/>
                <a:gd name="connsiteX7" fmla="*/ 23928 w 563722"/>
                <a:gd name="connsiteY7" fmla="*/ 125651 h 513172"/>
                <a:gd name="connsiteX8" fmla="*/ 6774 w 563722"/>
                <a:gd name="connsiteY8" fmla="*/ 30620 h 513172"/>
                <a:gd name="connsiteX9" fmla="*/ 73151 w 563722"/>
                <a:gd name="connsiteY9" fmla="*/ 836 h 513172"/>
                <a:gd name="connsiteX0" fmla="*/ 73151 w 562862"/>
                <a:gd name="connsiteY0" fmla="*/ 836 h 512804"/>
                <a:gd name="connsiteX1" fmla="*/ 286542 w 562862"/>
                <a:gd name="connsiteY1" fmla="*/ 56981 h 512804"/>
                <a:gd name="connsiteX2" fmla="*/ 533476 w 562862"/>
                <a:gd name="connsiteY2" fmla="*/ 346691 h 512804"/>
                <a:gd name="connsiteX3" fmla="*/ 553616 w 562862"/>
                <a:gd name="connsiteY3" fmla="*/ 509523 h 512804"/>
                <a:gd name="connsiteX4" fmla="*/ 491699 w 562862"/>
                <a:gd name="connsiteY4" fmla="*/ 437550 h 512804"/>
                <a:gd name="connsiteX5" fmla="*/ 314470 w 562862"/>
                <a:gd name="connsiteY5" fmla="*/ 223944 h 512804"/>
                <a:gd name="connsiteX6" fmla="*/ 163420 w 562862"/>
                <a:gd name="connsiteY6" fmla="*/ 163914 h 512804"/>
                <a:gd name="connsiteX7" fmla="*/ 23928 w 562862"/>
                <a:gd name="connsiteY7" fmla="*/ 125651 h 512804"/>
                <a:gd name="connsiteX8" fmla="*/ 6774 w 562862"/>
                <a:gd name="connsiteY8" fmla="*/ 30620 h 512804"/>
                <a:gd name="connsiteX9" fmla="*/ 73151 w 562862"/>
                <a:gd name="connsiteY9" fmla="*/ 836 h 512804"/>
                <a:gd name="connsiteX0" fmla="*/ 73151 w 562862"/>
                <a:gd name="connsiteY0" fmla="*/ 836 h 513648"/>
                <a:gd name="connsiteX1" fmla="*/ 286542 w 562862"/>
                <a:gd name="connsiteY1" fmla="*/ 56981 h 513648"/>
                <a:gd name="connsiteX2" fmla="*/ 533476 w 562862"/>
                <a:gd name="connsiteY2" fmla="*/ 346691 h 513648"/>
                <a:gd name="connsiteX3" fmla="*/ 553616 w 562862"/>
                <a:gd name="connsiteY3" fmla="*/ 509523 h 513648"/>
                <a:gd name="connsiteX4" fmla="*/ 491699 w 562862"/>
                <a:gd name="connsiteY4" fmla="*/ 444283 h 513648"/>
                <a:gd name="connsiteX5" fmla="*/ 314470 w 562862"/>
                <a:gd name="connsiteY5" fmla="*/ 223944 h 513648"/>
                <a:gd name="connsiteX6" fmla="*/ 163420 w 562862"/>
                <a:gd name="connsiteY6" fmla="*/ 163914 h 513648"/>
                <a:gd name="connsiteX7" fmla="*/ 23928 w 562862"/>
                <a:gd name="connsiteY7" fmla="*/ 125651 h 513648"/>
                <a:gd name="connsiteX8" fmla="*/ 6774 w 562862"/>
                <a:gd name="connsiteY8" fmla="*/ 30620 h 513648"/>
                <a:gd name="connsiteX9" fmla="*/ 73151 w 562862"/>
                <a:gd name="connsiteY9" fmla="*/ 836 h 513648"/>
                <a:gd name="connsiteX0" fmla="*/ 73151 w 562862"/>
                <a:gd name="connsiteY0" fmla="*/ 836 h 513648"/>
                <a:gd name="connsiteX1" fmla="*/ 286542 w 562862"/>
                <a:gd name="connsiteY1" fmla="*/ 56981 h 513648"/>
                <a:gd name="connsiteX2" fmla="*/ 533476 w 562862"/>
                <a:gd name="connsiteY2" fmla="*/ 346691 h 513648"/>
                <a:gd name="connsiteX3" fmla="*/ 553616 w 562862"/>
                <a:gd name="connsiteY3" fmla="*/ 509523 h 513648"/>
                <a:gd name="connsiteX4" fmla="*/ 491699 w 562862"/>
                <a:gd name="connsiteY4" fmla="*/ 444283 h 513648"/>
                <a:gd name="connsiteX5" fmla="*/ 314470 w 562862"/>
                <a:gd name="connsiteY5" fmla="*/ 223944 h 513648"/>
                <a:gd name="connsiteX6" fmla="*/ 163420 w 562862"/>
                <a:gd name="connsiteY6" fmla="*/ 163914 h 513648"/>
                <a:gd name="connsiteX7" fmla="*/ 23928 w 562862"/>
                <a:gd name="connsiteY7" fmla="*/ 125651 h 513648"/>
                <a:gd name="connsiteX8" fmla="*/ 6774 w 562862"/>
                <a:gd name="connsiteY8" fmla="*/ 30620 h 513648"/>
                <a:gd name="connsiteX9" fmla="*/ 73151 w 562862"/>
                <a:gd name="connsiteY9" fmla="*/ 836 h 513648"/>
                <a:gd name="connsiteX0" fmla="*/ 73151 w 562815"/>
                <a:gd name="connsiteY0" fmla="*/ 791 h 513603"/>
                <a:gd name="connsiteX1" fmla="*/ 287318 w 562815"/>
                <a:gd name="connsiteY1" fmla="*/ 36735 h 513603"/>
                <a:gd name="connsiteX2" fmla="*/ 533476 w 562815"/>
                <a:gd name="connsiteY2" fmla="*/ 346646 h 513603"/>
                <a:gd name="connsiteX3" fmla="*/ 553616 w 562815"/>
                <a:gd name="connsiteY3" fmla="*/ 509478 h 513603"/>
                <a:gd name="connsiteX4" fmla="*/ 491699 w 562815"/>
                <a:gd name="connsiteY4" fmla="*/ 444238 h 513603"/>
                <a:gd name="connsiteX5" fmla="*/ 314470 w 562815"/>
                <a:gd name="connsiteY5" fmla="*/ 223899 h 513603"/>
                <a:gd name="connsiteX6" fmla="*/ 163420 w 562815"/>
                <a:gd name="connsiteY6" fmla="*/ 163869 h 513603"/>
                <a:gd name="connsiteX7" fmla="*/ 23928 w 562815"/>
                <a:gd name="connsiteY7" fmla="*/ 125606 h 513603"/>
                <a:gd name="connsiteX8" fmla="*/ 6774 w 562815"/>
                <a:gd name="connsiteY8" fmla="*/ 30575 h 513603"/>
                <a:gd name="connsiteX9" fmla="*/ 73151 w 562815"/>
                <a:gd name="connsiteY9" fmla="*/ 791 h 513603"/>
                <a:gd name="connsiteX0" fmla="*/ 73151 w 563735"/>
                <a:gd name="connsiteY0" fmla="*/ 791 h 519929"/>
                <a:gd name="connsiteX1" fmla="*/ 287318 w 563735"/>
                <a:gd name="connsiteY1" fmla="*/ 36735 h 519929"/>
                <a:gd name="connsiteX2" fmla="*/ 533476 w 563735"/>
                <a:gd name="connsiteY2" fmla="*/ 346646 h 519929"/>
                <a:gd name="connsiteX3" fmla="*/ 555169 w 563735"/>
                <a:gd name="connsiteY3" fmla="*/ 516212 h 519929"/>
                <a:gd name="connsiteX4" fmla="*/ 491699 w 563735"/>
                <a:gd name="connsiteY4" fmla="*/ 444238 h 519929"/>
                <a:gd name="connsiteX5" fmla="*/ 314470 w 563735"/>
                <a:gd name="connsiteY5" fmla="*/ 223899 h 519929"/>
                <a:gd name="connsiteX6" fmla="*/ 163420 w 563735"/>
                <a:gd name="connsiteY6" fmla="*/ 163869 h 519929"/>
                <a:gd name="connsiteX7" fmla="*/ 23928 w 563735"/>
                <a:gd name="connsiteY7" fmla="*/ 125606 h 519929"/>
                <a:gd name="connsiteX8" fmla="*/ 6774 w 563735"/>
                <a:gd name="connsiteY8" fmla="*/ 30575 h 519929"/>
                <a:gd name="connsiteX9" fmla="*/ 73151 w 563735"/>
                <a:gd name="connsiteY9" fmla="*/ 791 h 519929"/>
                <a:gd name="connsiteX0" fmla="*/ 73151 w 563735"/>
                <a:gd name="connsiteY0" fmla="*/ 791 h 518582"/>
                <a:gd name="connsiteX1" fmla="*/ 287318 w 563735"/>
                <a:gd name="connsiteY1" fmla="*/ 36735 h 518582"/>
                <a:gd name="connsiteX2" fmla="*/ 533476 w 563735"/>
                <a:gd name="connsiteY2" fmla="*/ 346646 h 518582"/>
                <a:gd name="connsiteX3" fmla="*/ 555169 w 563735"/>
                <a:gd name="connsiteY3" fmla="*/ 516212 h 518582"/>
                <a:gd name="connsiteX4" fmla="*/ 491699 w 563735"/>
                <a:gd name="connsiteY4" fmla="*/ 430772 h 518582"/>
                <a:gd name="connsiteX5" fmla="*/ 314470 w 563735"/>
                <a:gd name="connsiteY5" fmla="*/ 223899 h 518582"/>
                <a:gd name="connsiteX6" fmla="*/ 163420 w 563735"/>
                <a:gd name="connsiteY6" fmla="*/ 163869 h 518582"/>
                <a:gd name="connsiteX7" fmla="*/ 23928 w 563735"/>
                <a:gd name="connsiteY7" fmla="*/ 125606 h 518582"/>
                <a:gd name="connsiteX8" fmla="*/ 6774 w 563735"/>
                <a:gd name="connsiteY8" fmla="*/ 30575 h 518582"/>
                <a:gd name="connsiteX9" fmla="*/ 73151 w 563735"/>
                <a:gd name="connsiteY9" fmla="*/ 791 h 518582"/>
                <a:gd name="connsiteX0" fmla="*/ 73151 w 563735"/>
                <a:gd name="connsiteY0" fmla="*/ 791 h 518581"/>
                <a:gd name="connsiteX1" fmla="*/ 287318 w 563735"/>
                <a:gd name="connsiteY1" fmla="*/ 36735 h 518581"/>
                <a:gd name="connsiteX2" fmla="*/ 533476 w 563735"/>
                <a:gd name="connsiteY2" fmla="*/ 346646 h 518581"/>
                <a:gd name="connsiteX3" fmla="*/ 555169 w 563735"/>
                <a:gd name="connsiteY3" fmla="*/ 516212 h 518581"/>
                <a:gd name="connsiteX4" fmla="*/ 491699 w 563735"/>
                <a:gd name="connsiteY4" fmla="*/ 430772 h 518581"/>
                <a:gd name="connsiteX5" fmla="*/ 314470 w 563735"/>
                <a:gd name="connsiteY5" fmla="*/ 223899 h 518581"/>
                <a:gd name="connsiteX6" fmla="*/ 168855 w 563735"/>
                <a:gd name="connsiteY6" fmla="*/ 160503 h 518581"/>
                <a:gd name="connsiteX7" fmla="*/ 23928 w 563735"/>
                <a:gd name="connsiteY7" fmla="*/ 125606 h 518581"/>
                <a:gd name="connsiteX8" fmla="*/ 6774 w 563735"/>
                <a:gd name="connsiteY8" fmla="*/ 30575 h 518581"/>
                <a:gd name="connsiteX9" fmla="*/ 73151 w 563735"/>
                <a:gd name="connsiteY9" fmla="*/ 791 h 518581"/>
                <a:gd name="connsiteX0" fmla="*/ 73151 w 563735"/>
                <a:gd name="connsiteY0" fmla="*/ 791 h 518581"/>
                <a:gd name="connsiteX1" fmla="*/ 287318 w 563735"/>
                <a:gd name="connsiteY1" fmla="*/ 36735 h 518581"/>
                <a:gd name="connsiteX2" fmla="*/ 533476 w 563735"/>
                <a:gd name="connsiteY2" fmla="*/ 346646 h 518581"/>
                <a:gd name="connsiteX3" fmla="*/ 555169 w 563735"/>
                <a:gd name="connsiteY3" fmla="*/ 516212 h 518581"/>
                <a:gd name="connsiteX4" fmla="*/ 491699 w 563735"/>
                <a:gd name="connsiteY4" fmla="*/ 430772 h 518581"/>
                <a:gd name="connsiteX5" fmla="*/ 314470 w 563735"/>
                <a:gd name="connsiteY5" fmla="*/ 223899 h 518581"/>
                <a:gd name="connsiteX6" fmla="*/ 168855 w 563735"/>
                <a:gd name="connsiteY6" fmla="*/ 160503 h 518581"/>
                <a:gd name="connsiteX7" fmla="*/ 23928 w 563735"/>
                <a:gd name="connsiteY7" fmla="*/ 125606 h 518581"/>
                <a:gd name="connsiteX8" fmla="*/ 6774 w 563735"/>
                <a:gd name="connsiteY8" fmla="*/ 30575 h 518581"/>
                <a:gd name="connsiteX9" fmla="*/ 73151 w 563735"/>
                <a:gd name="connsiteY9" fmla="*/ 791 h 518581"/>
                <a:gd name="connsiteX0" fmla="*/ 75513 w 566097"/>
                <a:gd name="connsiteY0" fmla="*/ 791 h 518581"/>
                <a:gd name="connsiteX1" fmla="*/ 289680 w 566097"/>
                <a:gd name="connsiteY1" fmla="*/ 36735 h 518581"/>
                <a:gd name="connsiteX2" fmla="*/ 535838 w 566097"/>
                <a:gd name="connsiteY2" fmla="*/ 346646 h 518581"/>
                <a:gd name="connsiteX3" fmla="*/ 557531 w 566097"/>
                <a:gd name="connsiteY3" fmla="*/ 516212 h 518581"/>
                <a:gd name="connsiteX4" fmla="*/ 494061 w 566097"/>
                <a:gd name="connsiteY4" fmla="*/ 430772 h 518581"/>
                <a:gd name="connsiteX5" fmla="*/ 316832 w 566097"/>
                <a:gd name="connsiteY5" fmla="*/ 223899 h 518581"/>
                <a:gd name="connsiteX6" fmla="*/ 171217 w 566097"/>
                <a:gd name="connsiteY6" fmla="*/ 160503 h 518581"/>
                <a:gd name="connsiteX7" fmla="*/ 21631 w 566097"/>
                <a:gd name="connsiteY7" fmla="*/ 128974 h 518581"/>
                <a:gd name="connsiteX8" fmla="*/ 9136 w 566097"/>
                <a:gd name="connsiteY8" fmla="*/ 30575 h 518581"/>
                <a:gd name="connsiteX9" fmla="*/ 75513 w 566097"/>
                <a:gd name="connsiteY9" fmla="*/ 791 h 518581"/>
                <a:gd name="connsiteX0" fmla="*/ 75513 w 566097"/>
                <a:gd name="connsiteY0" fmla="*/ 1972 h 519762"/>
                <a:gd name="connsiteX1" fmla="*/ 289680 w 566097"/>
                <a:gd name="connsiteY1" fmla="*/ 37916 h 519762"/>
                <a:gd name="connsiteX2" fmla="*/ 535838 w 566097"/>
                <a:gd name="connsiteY2" fmla="*/ 347827 h 519762"/>
                <a:gd name="connsiteX3" fmla="*/ 557531 w 566097"/>
                <a:gd name="connsiteY3" fmla="*/ 517393 h 519762"/>
                <a:gd name="connsiteX4" fmla="*/ 494061 w 566097"/>
                <a:gd name="connsiteY4" fmla="*/ 431953 h 519762"/>
                <a:gd name="connsiteX5" fmla="*/ 316832 w 566097"/>
                <a:gd name="connsiteY5" fmla="*/ 225080 h 519762"/>
                <a:gd name="connsiteX6" fmla="*/ 171217 w 566097"/>
                <a:gd name="connsiteY6" fmla="*/ 161684 h 519762"/>
                <a:gd name="connsiteX7" fmla="*/ 21631 w 566097"/>
                <a:gd name="connsiteY7" fmla="*/ 130155 h 519762"/>
                <a:gd name="connsiteX8" fmla="*/ 9136 w 566097"/>
                <a:gd name="connsiteY8" fmla="*/ 18289 h 519762"/>
                <a:gd name="connsiteX9" fmla="*/ 75513 w 566097"/>
                <a:gd name="connsiteY9" fmla="*/ 1972 h 519762"/>
                <a:gd name="connsiteX0" fmla="*/ 75513 w 566097"/>
                <a:gd name="connsiteY0" fmla="*/ 444 h 538433"/>
                <a:gd name="connsiteX1" fmla="*/ 289680 w 566097"/>
                <a:gd name="connsiteY1" fmla="*/ 56587 h 538433"/>
                <a:gd name="connsiteX2" fmla="*/ 535838 w 566097"/>
                <a:gd name="connsiteY2" fmla="*/ 366498 h 538433"/>
                <a:gd name="connsiteX3" fmla="*/ 557531 w 566097"/>
                <a:gd name="connsiteY3" fmla="*/ 536064 h 538433"/>
                <a:gd name="connsiteX4" fmla="*/ 494061 w 566097"/>
                <a:gd name="connsiteY4" fmla="*/ 450624 h 538433"/>
                <a:gd name="connsiteX5" fmla="*/ 316832 w 566097"/>
                <a:gd name="connsiteY5" fmla="*/ 243751 h 538433"/>
                <a:gd name="connsiteX6" fmla="*/ 171217 w 566097"/>
                <a:gd name="connsiteY6" fmla="*/ 180355 h 538433"/>
                <a:gd name="connsiteX7" fmla="*/ 21631 w 566097"/>
                <a:gd name="connsiteY7" fmla="*/ 148826 h 538433"/>
                <a:gd name="connsiteX8" fmla="*/ 9136 w 566097"/>
                <a:gd name="connsiteY8" fmla="*/ 36960 h 538433"/>
                <a:gd name="connsiteX9" fmla="*/ 75513 w 566097"/>
                <a:gd name="connsiteY9" fmla="*/ 444 h 538433"/>
                <a:gd name="connsiteX0" fmla="*/ 75513 w 566199"/>
                <a:gd name="connsiteY0" fmla="*/ 444 h 538721"/>
                <a:gd name="connsiteX1" fmla="*/ 289680 w 566199"/>
                <a:gd name="connsiteY1" fmla="*/ 56587 h 538721"/>
                <a:gd name="connsiteX2" fmla="*/ 535838 w 566199"/>
                <a:gd name="connsiteY2" fmla="*/ 366498 h 538721"/>
                <a:gd name="connsiteX3" fmla="*/ 557531 w 566199"/>
                <a:gd name="connsiteY3" fmla="*/ 536064 h 538721"/>
                <a:gd name="connsiteX4" fmla="*/ 492508 w 566199"/>
                <a:gd name="connsiteY4" fmla="*/ 453991 h 538721"/>
                <a:gd name="connsiteX5" fmla="*/ 316832 w 566199"/>
                <a:gd name="connsiteY5" fmla="*/ 243751 h 538721"/>
                <a:gd name="connsiteX6" fmla="*/ 171217 w 566199"/>
                <a:gd name="connsiteY6" fmla="*/ 180355 h 538721"/>
                <a:gd name="connsiteX7" fmla="*/ 21631 w 566199"/>
                <a:gd name="connsiteY7" fmla="*/ 148826 h 538721"/>
                <a:gd name="connsiteX8" fmla="*/ 9136 w 566199"/>
                <a:gd name="connsiteY8" fmla="*/ 36960 h 538721"/>
                <a:gd name="connsiteX9" fmla="*/ 75513 w 566199"/>
                <a:gd name="connsiteY9" fmla="*/ 444 h 538721"/>
                <a:gd name="connsiteX0" fmla="*/ 75513 w 563952"/>
                <a:gd name="connsiteY0" fmla="*/ 444 h 548503"/>
                <a:gd name="connsiteX1" fmla="*/ 289680 w 563952"/>
                <a:gd name="connsiteY1" fmla="*/ 56587 h 548503"/>
                <a:gd name="connsiteX2" fmla="*/ 535838 w 563952"/>
                <a:gd name="connsiteY2" fmla="*/ 366498 h 548503"/>
                <a:gd name="connsiteX3" fmla="*/ 553649 w 563952"/>
                <a:gd name="connsiteY3" fmla="*/ 546165 h 548503"/>
                <a:gd name="connsiteX4" fmla="*/ 492508 w 563952"/>
                <a:gd name="connsiteY4" fmla="*/ 453991 h 548503"/>
                <a:gd name="connsiteX5" fmla="*/ 316832 w 563952"/>
                <a:gd name="connsiteY5" fmla="*/ 243751 h 548503"/>
                <a:gd name="connsiteX6" fmla="*/ 171217 w 563952"/>
                <a:gd name="connsiteY6" fmla="*/ 180355 h 548503"/>
                <a:gd name="connsiteX7" fmla="*/ 21631 w 563952"/>
                <a:gd name="connsiteY7" fmla="*/ 148826 h 548503"/>
                <a:gd name="connsiteX8" fmla="*/ 9136 w 563952"/>
                <a:gd name="connsiteY8" fmla="*/ 36960 h 548503"/>
                <a:gd name="connsiteX9" fmla="*/ 75513 w 563952"/>
                <a:gd name="connsiteY9" fmla="*/ 444 h 548503"/>
                <a:gd name="connsiteX0" fmla="*/ 75513 w 562509"/>
                <a:gd name="connsiteY0" fmla="*/ 444 h 548504"/>
                <a:gd name="connsiteX1" fmla="*/ 289680 w 562509"/>
                <a:gd name="connsiteY1" fmla="*/ 56587 h 548504"/>
                <a:gd name="connsiteX2" fmla="*/ 535838 w 562509"/>
                <a:gd name="connsiteY2" fmla="*/ 366498 h 548504"/>
                <a:gd name="connsiteX3" fmla="*/ 553649 w 562509"/>
                <a:gd name="connsiteY3" fmla="*/ 546165 h 548504"/>
                <a:gd name="connsiteX4" fmla="*/ 492508 w 562509"/>
                <a:gd name="connsiteY4" fmla="*/ 453991 h 548504"/>
                <a:gd name="connsiteX5" fmla="*/ 316832 w 562509"/>
                <a:gd name="connsiteY5" fmla="*/ 243751 h 548504"/>
                <a:gd name="connsiteX6" fmla="*/ 171217 w 562509"/>
                <a:gd name="connsiteY6" fmla="*/ 180355 h 548504"/>
                <a:gd name="connsiteX7" fmla="*/ 21631 w 562509"/>
                <a:gd name="connsiteY7" fmla="*/ 148826 h 548504"/>
                <a:gd name="connsiteX8" fmla="*/ 9136 w 562509"/>
                <a:gd name="connsiteY8" fmla="*/ 36960 h 548504"/>
                <a:gd name="connsiteX9" fmla="*/ 75513 w 562509"/>
                <a:gd name="connsiteY9" fmla="*/ 444 h 548504"/>
                <a:gd name="connsiteX0" fmla="*/ 75513 w 562910"/>
                <a:gd name="connsiteY0" fmla="*/ 444 h 547175"/>
                <a:gd name="connsiteX1" fmla="*/ 289680 w 562910"/>
                <a:gd name="connsiteY1" fmla="*/ 56587 h 547175"/>
                <a:gd name="connsiteX2" fmla="*/ 535838 w 562910"/>
                <a:gd name="connsiteY2" fmla="*/ 366498 h 547175"/>
                <a:gd name="connsiteX3" fmla="*/ 553649 w 562910"/>
                <a:gd name="connsiteY3" fmla="*/ 546165 h 547175"/>
                <a:gd name="connsiteX4" fmla="*/ 486296 w 562910"/>
                <a:gd name="connsiteY4" fmla="*/ 430424 h 547175"/>
                <a:gd name="connsiteX5" fmla="*/ 316832 w 562910"/>
                <a:gd name="connsiteY5" fmla="*/ 243751 h 547175"/>
                <a:gd name="connsiteX6" fmla="*/ 171217 w 562910"/>
                <a:gd name="connsiteY6" fmla="*/ 180355 h 547175"/>
                <a:gd name="connsiteX7" fmla="*/ 21631 w 562910"/>
                <a:gd name="connsiteY7" fmla="*/ 148826 h 547175"/>
                <a:gd name="connsiteX8" fmla="*/ 9136 w 562910"/>
                <a:gd name="connsiteY8" fmla="*/ 36960 h 547175"/>
                <a:gd name="connsiteX9" fmla="*/ 75513 w 562910"/>
                <a:gd name="connsiteY9" fmla="*/ 444 h 547175"/>
                <a:gd name="connsiteX0" fmla="*/ 75513 w 562910"/>
                <a:gd name="connsiteY0" fmla="*/ 444 h 547473"/>
                <a:gd name="connsiteX1" fmla="*/ 289680 w 562910"/>
                <a:gd name="connsiteY1" fmla="*/ 56587 h 547473"/>
                <a:gd name="connsiteX2" fmla="*/ 535838 w 562910"/>
                <a:gd name="connsiteY2" fmla="*/ 366498 h 547473"/>
                <a:gd name="connsiteX3" fmla="*/ 553649 w 562910"/>
                <a:gd name="connsiteY3" fmla="*/ 546165 h 547473"/>
                <a:gd name="connsiteX4" fmla="*/ 486296 w 562910"/>
                <a:gd name="connsiteY4" fmla="*/ 430424 h 547473"/>
                <a:gd name="connsiteX5" fmla="*/ 316832 w 562910"/>
                <a:gd name="connsiteY5" fmla="*/ 243751 h 547473"/>
                <a:gd name="connsiteX6" fmla="*/ 171217 w 562910"/>
                <a:gd name="connsiteY6" fmla="*/ 180355 h 547473"/>
                <a:gd name="connsiteX7" fmla="*/ 21631 w 562910"/>
                <a:gd name="connsiteY7" fmla="*/ 148826 h 547473"/>
                <a:gd name="connsiteX8" fmla="*/ 9136 w 562910"/>
                <a:gd name="connsiteY8" fmla="*/ 36960 h 547473"/>
                <a:gd name="connsiteX9" fmla="*/ 75513 w 562910"/>
                <a:gd name="connsiteY9" fmla="*/ 444 h 547473"/>
                <a:gd name="connsiteX0" fmla="*/ 75513 w 562910"/>
                <a:gd name="connsiteY0" fmla="*/ 444 h 547667"/>
                <a:gd name="connsiteX1" fmla="*/ 289680 w 562910"/>
                <a:gd name="connsiteY1" fmla="*/ 56587 h 547667"/>
                <a:gd name="connsiteX2" fmla="*/ 535838 w 562910"/>
                <a:gd name="connsiteY2" fmla="*/ 366498 h 547667"/>
                <a:gd name="connsiteX3" fmla="*/ 553649 w 562910"/>
                <a:gd name="connsiteY3" fmla="*/ 546165 h 547667"/>
                <a:gd name="connsiteX4" fmla="*/ 486296 w 562910"/>
                <a:gd name="connsiteY4" fmla="*/ 433790 h 547667"/>
                <a:gd name="connsiteX5" fmla="*/ 316832 w 562910"/>
                <a:gd name="connsiteY5" fmla="*/ 243751 h 547667"/>
                <a:gd name="connsiteX6" fmla="*/ 171217 w 562910"/>
                <a:gd name="connsiteY6" fmla="*/ 180355 h 547667"/>
                <a:gd name="connsiteX7" fmla="*/ 21631 w 562910"/>
                <a:gd name="connsiteY7" fmla="*/ 148826 h 547667"/>
                <a:gd name="connsiteX8" fmla="*/ 9136 w 562910"/>
                <a:gd name="connsiteY8" fmla="*/ 36960 h 547667"/>
                <a:gd name="connsiteX9" fmla="*/ 75513 w 562910"/>
                <a:gd name="connsiteY9" fmla="*/ 444 h 54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910" h="547667">
                  <a:moveTo>
                    <a:pt x="75513" y="444"/>
                  </a:moveTo>
                  <a:cubicBezTo>
                    <a:pt x="122270" y="3715"/>
                    <a:pt x="212959" y="-4422"/>
                    <a:pt x="289680" y="56587"/>
                  </a:cubicBezTo>
                  <a:cubicBezTo>
                    <a:pt x="366401" y="117596"/>
                    <a:pt x="495725" y="254600"/>
                    <a:pt x="535838" y="366498"/>
                  </a:cubicBezTo>
                  <a:cubicBezTo>
                    <a:pt x="575951" y="478396"/>
                    <a:pt x="561906" y="534950"/>
                    <a:pt x="553649" y="546165"/>
                  </a:cubicBezTo>
                  <a:cubicBezTo>
                    <a:pt x="545392" y="557380"/>
                    <a:pt x="525765" y="504393"/>
                    <a:pt x="486296" y="433790"/>
                  </a:cubicBezTo>
                  <a:cubicBezTo>
                    <a:pt x="446827" y="363187"/>
                    <a:pt x="369345" y="285990"/>
                    <a:pt x="316832" y="243751"/>
                  </a:cubicBezTo>
                  <a:cubicBezTo>
                    <a:pt x="264319" y="201512"/>
                    <a:pt x="220417" y="196176"/>
                    <a:pt x="171217" y="180355"/>
                  </a:cubicBezTo>
                  <a:cubicBezTo>
                    <a:pt x="122017" y="164534"/>
                    <a:pt x="51498" y="165674"/>
                    <a:pt x="21631" y="148826"/>
                  </a:cubicBezTo>
                  <a:cubicBezTo>
                    <a:pt x="-10389" y="118693"/>
                    <a:pt x="156" y="61690"/>
                    <a:pt x="9136" y="36960"/>
                  </a:cubicBezTo>
                  <a:cubicBezTo>
                    <a:pt x="18116" y="12230"/>
                    <a:pt x="28756" y="-2827"/>
                    <a:pt x="75513" y="444"/>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reeform 185"/>
            <p:cNvSpPr/>
            <p:nvPr/>
          </p:nvSpPr>
          <p:spPr>
            <a:xfrm rot="10417793">
              <a:off x="3778430" y="4387779"/>
              <a:ext cx="321530" cy="225302"/>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 name="connsiteX0" fmla="*/ 73151 w 561463"/>
                <a:gd name="connsiteY0" fmla="*/ 836 h 371011"/>
                <a:gd name="connsiteX1" fmla="*/ 286542 w 561463"/>
                <a:gd name="connsiteY1" fmla="*/ 56981 h 371011"/>
                <a:gd name="connsiteX2" fmla="*/ 535029 w 561463"/>
                <a:gd name="connsiteY2" fmla="*/ 242324 h 371011"/>
                <a:gd name="connsiteX3" fmla="*/ 554392 w 561463"/>
                <a:gd name="connsiteY3" fmla="*/ 334455 h 371011"/>
                <a:gd name="connsiteX4" fmla="*/ 494805 w 561463"/>
                <a:gd name="connsiteY4" fmla="*/ 366849 h 371011"/>
                <a:gd name="connsiteX5" fmla="*/ 284637 w 561463"/>
                <a:gd name="connsiteY5" fmla="*/ 253186 h 371011"/>
                <a:gd name="connsiteX6" fmla="*/ 163420 w 561463"/>
                <a:gd name="connsiteY6" fmla="*/ 163914 h 371011"/>
                <a:gd name="connsiteX7" fmla="*/ 23928 w 561463"/>
                <a:gd name="connsiteY7" fmla="*/ 125651 h 371011"/>
                <a:gd name="connsiteX8" fmla="*/ 6774 w 561463"/>
                <a:gd name="connsiteY8" fmla="*/ 30620 h 371011"/>
                <a:gd name="connsiteX9" fmla="*/ 73151 w 561463"/>
                <a:gd name="connsiteY9" fmla="*/ 836 h 371011"/>
                <a:gd name="connsiteX0" fmla="*/ 73151 w 561463"/>
                <a:gd name="connsiteY0" fmla="*/ 836 h 371009"/>
                <a:gd name="connsiteX1" fmla="*/ 286542 w 561463"/>
                <a:gd name="connsiteY1" fmla="*/ 56981 h 371009"/>
                <a:gd name="connsiteX2" fmla="*/ 535029 w 561463"/>
                <a:gd name="connsiteY2" fmla="*/ 242324 h 371009"/>
                <a:gd name="connsiteX3" fmla="*/ 554392 w 561463"/>
                <a:gd name="connsiteY3" fmla="*/ 334455 h 371009"/>
                <a:gd name="connsiteX4" fmla="*/ 494805 w 561463"/>
                <a:gd name="connsiteY4" fmla="*/ 366849 h 371009"/>
                <a:gd name="connsiteX5" fmla="*/ 284637 w 561463"/>
                <a:gd name="connsiteY5" fmla="*/ 253186 h 371009"/>
                <a:gd name="connsiteX6" fmla="*/ 122533 w 561463"/>
                <a:gd name="connsiteY6" fmla="*/ 175862 h 371009"/>
                <a:gd name="connsiteX7" fmla="*/ 23928 w 561463"/>
                <a:gd name="connsiteY7" fmla="*/ 125651 h 371009"/>
                <a:gd name="connsiteX8" fmla="*/ 6774 w 561463"/>
                <a:gd name="connsiteY8" fmla="*/ 30620 h 371009"/>
                <a:gd name="connsiteX9" fmla="*/ 73151 w 561463"/>
                <a:gd name="connsiteY9" fmla="*/ 836 h 371009"/>
                <a:gd name="connsiteX0" fmla="*/ 85575 w 573887"/>
                <a:gd name="connsiteY0" fmla="*/ 743 h 370918"/>
                <a:gd name="connsiteX1" fmla="*/ 298966 w 573887"/>
                <a:gd name="connsiteY1" fmla="*/ 56888 h 370918"/>
                <a:gd name="connsiteX2" fmla="*/ 547453 w 573887"/>
                <a:gd name="connsiteY2" fmla="*/ 242231 h 370918"/>
                <a:gd name="connsiteX3" fmla="*/ 566816 w 573887"/>
                <a:gd name="connsiteY3" fmla="*/ 334362 h 370918"/>
                <a:gd name="connsiteX4" fmla="*/ 507229 w 573887"/>
                <a:gd name="connsiteY4" fmla="*/ 366756 h 370918"/>
                <a:gd name="connsiteX5" fmla="*/ 297061 w 573887"/>
                <a:gd name="connsiteY5" fmla="*/ 253093 h 370918"/>
                <a:gd name="connsiteX6" fmla="*/ 134957 w 573887"/>
                <a:gd name="connsiteY6" fmla="*/ 175769 h 370918"/>
                <a:gd name="connsiteX7" fmla="*/ 16162 w 573887"/>
                <a:gd name="connsiteY7" fmla="*/ 111363 h 370918"/>
                <a:gd name="connsiteX8" fmla="*/ 19198 w 573887"/>
                <a:gd name="connsiteY8" fmla="*/ 30527 h 370918"/>
                <a:gd name="connsiteX9" fmla="*/ 85575 w 573887"/>
                <a:gd name="connsiteY9" fmla="*/ 743 h 370918"/>
                <a:gd name="connsiteX0" fmla="*/ 88744 w 577056"/>
                <a:gd name="connsiteY0" fmla="*/ 819 h 370992"/>
                <a:gd name="connsiteX1" fmla="*/ 302135 w 577056"/>
                <a:gd name="connsiteY1" fmla="*/ 56964 h 370992"/>
                <a:gd name="connsiteX2" fmla="*/ 550622 w 577056"/>
                <a:gd name="connsiteY2" fmla="*/ 242307 h 370992"/>
                <a:gd name="connsiteX3" fmla="*/ 569985 w 577056"/>
                <a:gd name="connsiteY3" fmla="*/ 334438 h 370992"/>
                <a:gd name="connsiteX4" fmla="*/ 510398 w 577056"/>
                <a:gd name="connsiteY4" fmla="*/ 366832 h 370992"/>
                <a:gd name="connsiteX5" fmla="*/ 300230 w 577056"/>
                <a:gd name="connsiteY5" fmla="*/ 253169 h 370992"/>
                <a:gd name="connsiteX6" fmla="*/ 138126 w 577056"/>
                <a:gd name="connsiteY6" fmla="*/ 175845 h 370992"/>
                <a:gd name="connsiteX7" fmla="*/ 19331 w 577056"/>
                <a:gd name="connsiteY7" fmla="*/ 111439 h 370992"/>
                <a:gd name="connsiteX8" fmla="*/ 13709 w 577056"/>
                <a:gd name="connsiteY8" fmla="*/ 29711 h 370992"/>
                <a:gd name="connsiteX9" fmla="*/ 88744 w 577056"/>
                <a:gd name="connsiteY9" fmla="*/ 819 h 370992"/>
                <a:gd name="connsiteX0" fmla="*/ 89766 w 577111"/>
                <a:gd name="connsiteY0" fmla="*/ 610 h 378765"/>
                <a:gd name="connsiteX1" fmla="*/ 302190 w 577111"/>
                <a:gd name="connsiteY1" fmla="*/ 64735 h 378765"/>
                <a:gd name="connsiteX2" fmla="*/ 550677 w 577111"/>
                <a:gd name="connsiteY2" fmla="*/ 250078 h 378765"/>
                <a:gd name="connsiteX3" fmla="*/ 570040 w 577111"/>
                <a:gd name="connsiteY3" fmla="*/ 342209 h 378765"/>
                <a:gd name="connsiteX4" fmla="*/ 510453 w 577111"/>
                <a:gd name="connsiteY4" fmla="*/ 374603 h 378765"/>
                <a:gd name="connsiteX5" fmla="*/ 300285 w 577111"/>
                <a:gd name="connsiteY5" fmla="*/ 260940 h 378765"/>
                <a:gd name="connsiteX6" fmla="*/ 138181 w 577111"/>
                <a:gd name="connsiteY6" fmla="*/ 183616 h 378765"/>
                <a:gd name="connsiteX7" fmla="*/ 19386 w 577111"/>
                <a:gd name="connsiteY7" fmla="*/ 119210 h 378765"/>
                <a:gd name="connsiteX8" fmla="*/ 13764 w 577111"/>
                <a:gd name="connsiteY8" fmla="*/ 37482 h 378765"/>
                <a:gd name="connsiteX9" fmla="*/ 89766 w 577111"/>
                <a:gd name="connsiteY9" fmla="*/ 610 h 378765"/>
                <a:gd name="connsiteX0" fmla="*/ 89766 w 588044"/>
                <a:gd name="connsiteY0" fmla="*/ 610 h 379014"/>
                <a:gd name="connsiteX1" fmla="*/ 302190 w 588044"/>
                <a:gd name="connsiteY1" fmla="*/ 64735 h 379014"/>
                <a:gd name="connsiteX2" fmla="*/ 550677 w 588044"/>
                <a:gd name="connsiteY2" fmla="*/ 250078 h 379014"/>
                <a:gd name="connsiteX3" fmla="*/ 583028 w 588044"/>
                <a:gd name="connsiteY3" fmla="*/ 343544 h 379014"/>
                <a:gd name="connsiteX4" fmla="*/ 510453 w 588044"/>
                <a:gd name="connsiteY4" fmla="*/ 374603 h 379014"/>
                <a:gd name="connsiteX5" fmla="*/ 300285 w 588044"/>
                <a:gd name="connsiteY5" fmla="*/ 260940 h 379014"/>
                <a:gd name="connsiteX6" fmla="*/ 138181 w 588044"/>
                <a:gd name="connsiteY6" fmla="*/ 183616 h 379014"/>
                <a:gd name="connsiteX7" fmla="*/ 19386 w 588044"/>
                <a:gd name="connsiteY7" fmla="*/ 119210 h 379014"/>
                <a:gd name="connsiteX8" fmla="*/ 13764 w 588044"/>
                <a:gd name="connsiteY8" fmla="*/ 37482 h 379014"/>
                <a:gd name="connsiteX9" fmla="*/ 89766 w 588044"/>
                <a:gd name="connsiteY9" fmla="*/ 610 h 379014"/>
                <a:gd name="connsiteX0" fmla="*/ 89766 w 588044"/>
                <a:gd name="connsiteY0" fmla="*/ 610 h 379014"/>
                <a:gd name="connsiteX1" fmla="*/ 302190 w 588044"/>
                <a:gd name="connsiteY1" fmla="*/ 64735 h 379014"/>
                <a:gd name="connsiteX2" fmla="*/ 550677 w 588044"/>
                <a:gd name="connsiteY2" fmla="*/ 250078 h 379014"/>
                <a:gd name="connsiteX3" fmla="*/ 583028 w 588044"/>
                <a:gd name="connsiteY3" fmla="*/ 343544 h 379014"/>
                <a:gd name="connsiteX4" fmla="*/ 510453 w 588044"/>
                <a:gd name="connsiteY4" fmla="*/ 374603 h 379014"/>
                <a:gd name="connsiteX5" fmla="*/ 300285 w 588044"/>
                <a:gd name="connsiteY5" fmla="*/ 260940 h 379014"/>
                <a:gd name="connsiteX6" fmla="*/ 161753 w 588044"/>
                <a:gd name="connsiteY6" fmla="*/ 169884 h 379014"/>
                <a:gd name="connsiteX7" fmla="*/ 19386 w 588044"/>
                <a:gd name="connsiteY7" fmla="*/ 119210 h 379014"/>
                <a:gd name="connsiteX8" fmla="*/ 13764 w 588044"/>
                <a:gd name="connsiteY8" fmla="*/ 37482 h 379014"/>
                <a:gd name="connsiteX9" fmla="*/ 89766 w 588044"/>
                <a:gd name="connsiteY9" fmla="*/ 610 h 379014"/>
                <a:gd name="connsiteX0" fmla="*/ 89766 w 588044"/>
                <a:gd name="connsiteY0" fmla="*/ 610 h 379794"/>
                <a:gd name="connsiteX1" fmla="*/ 302190 w 588044"/>
                <a:gd name="connsiteY1" fmla="*/ 64735 h 379794"/>
                <a:gd name="connsiteX2" fmla="*/ 550677 w 588044"/>
                <a:gd name="connsiteY2" fmla="*/ 250078 h 379794"/>
                <a:gd name="connsiteX3" fmla="*/ 583028 w 588044"/>
                <a:gd name="connsiteY3" fmla="*/ 343544 h 379794"/>
                <a:gd name="connsiteX4" fmla="*/ 510453 w 588044"/>
                <a:gd name="connsiteY4" fmla="*/ 374603 h 379794"/>
                <a:gd name="connsiteX5" fmla="*/ 306064 w 588044"/>
                <a:gd name="connsiteY5" fmla="*/ 249418 h 379794"/>
                <a:gd name="connsiteX6" fmla="*/ 161753 w 588044"/>
                <a:gd name="connsiteY6" fmla="*/ 169884 h 379794"/>
                <a:gd name="connsiteX7" fmla="*/ 19386 w 588044"/>
                <a:gd name="connsiteY7" fmla="*/ 119210 h 379794"/>
                <a:gd name="connsiteX8" fmla="*/ 13764 w 588044"/>
                <a:gd name="connsiteY8" fmla="*/ 37482 h 379794"/>
                <a:gd name="connsiteX9" fmla="*/ 89766 w 588044"/>
                <a:gd name="connsiteY9" fmla="*/ 610 h 3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8044" h="379794">
                  <a:moveTo>
                    <a:pt x="89766" y="610"/>
                  </a:moveTo>
                  <a:cubicBezTo>
                    <a:pt x="137837" y="5152"/>
                    <a:pt x="225372" y="23157"/>
                    <a:pt x="302190" y="64735"/>
                  </a:cubicBezTo>
                  <a:cubicBezTo>
                    <a:pt x="379009" y="106313"/>
                    <a:pt x="503871" y="203610"/>
                    <a:pt x="550677" y="250078"/>
                  </a:cubicBezTo>
                  <a:cubicBezTo>
                    <a:pt x="597483" y="296546"/>
                    <a:pt x="589643" y="319428"/>
                    <a:pt x="583028" y="343544"/>
                  </a:cubicBezTo>
                  <a:cubicBezTo>
                    <a:pt x="576413" y="367660"/>
                    <a:pt x="556614" y="390291"/>
                    <a:pt x="510453" y="374603"/>
                  </a:cubicBezTo>
                  <a:cubicBezTo>
                    <a:pt x="464292" y="358915"/>
                    <a:pt x="364181" y="283538"/>
                    <a:pt x="306064" y="249418"/>
                  </a:cubicBezTo>
                  <a:cubicBezTo>
                    <a:pt x="247947" y="215298"/>
                    <a:pt x="209533" y="191585"/>
                    <a:pt x="161753" y="169884"/>
                  </a:cubicBezTo>
                  <a:cubicBezTo>
                    <a:pt x="113973" y="148183"/>
                    <a:pt x="49253" y="136058"/>
                    <a:pt x="19386" y="119210"/>
                  </a:cubicBezTo>
                  <a:cubicBezTo>
                    <a:pt x="-12634" y="89077"/>
                    <a:pt x="2034" y="57249"/>
                    <a:pt x="13764" y="37482"/>
                  </a:cubicBezTo>
                  <a:cubicBezTo>
                    <a:pt x="25494" y="17715"/>
                    <a:pt x="41695" y="-3932"/>
                    <a:pt x="89766" y="610"/>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reeform 187"/>
            <p:cNvSpPr/>
            <p:nvPr/>
          </p:nvSpPr>
          <p:spPr>
            <a:xfrm rot="5745674">
              <a:off x="5392113" y="3753512"/>
              <a:ext cx="227240" cy="183356"/>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 name="connsiteX0" fmla="*/ 73151 w 561463"/>
                <a:gd name="connsiteY0" fmla="*/ 836 h 370162"/>
                <a:gd name="connsiteX1" fmla="*/ 286542 w 561463"/>
                <a:gd name="connsiteY1" fmla="*/ 56981 h 370162"/>
                <a:gd name="connsiteX2" fmla="*/ 535029 w 561463"/>
                <a:gd name="connsiteY2" fmla="*/ 242324 h 370162"/>
                <a:gd name="connsiteX3" fmla="*/ 554392 w 561463"/>
                <a:gd name="connsiteY3" fmla="*/ 334455 h 370162"/>
                <a:gd name="connsiteX4" fmla="*/ 494805 w 561463"/>
                <a:gd name="connsiteY4" fmla="*/ 366849 h 370162"/>
                <a:gd name="connsiteX5" fmla="*/ 279514 w 561463"/>
                <a:gd name="connsiteY5" fmla="*/ 266192 h 370162"/>
                <a:gd name="connsiteX6" fmla="*/ 163420 w 561463"/>
                <a:gd name="connsiteY6" fmla="*/ 163914 h 370162"/>
                <a:gd name="connsiteX7" fmla="*/ 23928 w 561463"/>
                <a:gd name="connsiteY7" fmla="*/ 125651 h 370162"/>
                <a:gd name="connsiteX8" fmla="*/ 6774 w 561463"/>
                <a:gd name="connsiteY8" fmla="*/ 30620 h 370162"/>
                <a:gd name="connsiteX9" fmla="*/ 73151 w 561463"/>
                <a:gd name="connsiteY9" fmla="*/ 836 h 370162"/>
                <a:gd name="connsiteX0" fmla="*/ 73151 w 561463"/>
                <a:gd name="connsiteY0" fmla="*/ 836 h 370162"/>
                <a:gd name="connsiteX1" fmla="*/ 286542 w 561463"/>
                <a:gd name="connsiteY1" fmla="*/ 56981 h 370162"/>
                <a:gd name="connsiteX2" fmla="*/ 535029 w 561463"/>
                <a:gd name="connsiteY2" fmla="*/ 242324 h 370162"/>
                <a:gd name="connsiteX3" fmla="*/ 554392 w 561463"/>
                <a:gd name="connsiteY3" fmla="*/ 334455 h 370162"/>
                <a:gd name="connsiteX4" fmla="*/ 494805 w 561463"/>
                <a:gd name="connsiteY4" fmla="*/ 366849 h 370162"/>
                <a:gd name="connsiteX5" fmla="*/ 279514 w 561463"/>
                <a:gd name="connsiteY5" fmla="*/ 266192 h 370162"/>
                <a:gd name="connsiteX6" fmla="*/ 127038 w 561463"/>
                <a:gd name="connsiteY6" fmla="*/ 198936 h 370162"/>
                <a:gd name="connsiteX7" fmla="*/ 23928 w 561463"/>
                <a:gd name="connsiteY7" fmla="*/ 125651 h 370162"/>
                <a:gd name="connsiteX8" fmla="*/ 6774 w 561463"/>
                <a:gd name="connsiteY8" fmla="*/ 30620 h 370162"/>
                <a:gd name="connsiteX9" fmla="*/ 73151 w 561463"/>
                <a:gd name="connsiteY9" fmla="*/ 836 h 370162"/>
                <a:gd name="connsiteX0" fmla="*/ 73151 w 561463"/>
                <a:gd name="connsiteY0" fmla="*/ 836 h 367942"/>
                <a:gd name="connsiteX1" fmla="*/ 286542 w 561463"/>
                <a:gd name="connsiteY1" fmla="*/ 56981 h 367942"/>
                <a:gd name="connsiteX2" fmla="*/ 535029 w 561463"/>
                <a:gd name="connsiteY2" fmla="*/ 242324 h 367942"/>
                <a:gd name="connsiteX3" fmla="*/ 554392 w 561463"/>
                <a:gd name="connsiteY3" fmla="*/ 334455 h 367942"/>
                <a:gd name="connsiteX4" fmla="*/ 494805 w 561463"/>
                <a:gd name="connsiteY4" fmla="*/ 366849 h 367942"/>
                <a:gd name="connsiteX5" fmla="*/ 278231 w 561463"/>
                <a:gd name="connsiteY5" fmla="*/ 303543 h 367942"/>
                <a:gd name="connsiteX6" fmla="*/ 127038 w 561463"/>
                <a:gd name="connsiteY6" fmla="*/ 198936 h 367942"/>
                <a:gd name="connsiteX7" fmla="*/ 23928 w 561463"/>
                <a:gd name="connsiteY7" fmla="*/ 125651 h 367942"/>
                <a:gd name="connsiteX8" fmla="*/ 6774 w 561463"/>
                <a:gd name="connsiteY8" fmla="*/ 30620 h 367942"/>
                <a:gd name="connsiteX9" fmla="*/ 73151 w 561463"/>
                <a:gd name="connsiteY9" fmla="*/ 836 h 367942"/>
                <a:gd name="connsiteX0" fmla="*/ 73151 w 564110"/>
                <a:gd name="connsiteY0" fmla="*/ 231 h 367337"/>
                <a:gd name="connsiteX1" fmla="*/ 283691 w 564110"/>
                <a:gd name="connsiteY1" fmla="*/ 41927 h 367337"/>
                <a:gd name="connsiteX2" fmla="*/ 535029 w 564110"/>
                <a:gd name="connsiteY2" fmla="*/ 241719 h 367337"/>
                <a:gd name="connsiteX3" fmla="*/ 554392 w 564110"/>
                <a:gd name="connsiteY3" fmla="*/ 333850 h 367337"/>
                <a:gd name="connsiteX4" fmla="*/ 494805 w 564110"/>
                <a:gd name="connsiteY4" fmla="*/ 366244 h 367337"/>
                <a:gd name="connsiteX5" fmla="*/ 278231 w 564110"/>
                <a:gd name="connsiteY5" fmla="*/ 302938 h 367337"/>
                <a:gd name="connsiteX6" fmla="*/ 127038 w 564110"/>
                <a:gd name="connsiteY6" fmla="*/ 198331 h 367337"/>
                <a:gd name="connsiteX7" fmla="*/ 23928 w 564110"/>
                <a:gd name="connsiteY7" fmla="*/ 125046 h 367337"/>
                <a:gd name="connsiteX8" fmla="*/ 6774 w 564110"/>
                <a:gd name="connsiteY8" fmla="*/ 30015 h 367337"/>
                <a:gd name="connsiteX9" fmla="*/ 73151 w 564110"/>
                <a:gd name="connsiteY9" fmla="*/ 231 h 367337"/>
                <a:gd name="connsiteX0" fmla="*/ 73151 w 566564"/>
                <a:gd name="connsiteY0" fmla="*/ 231 h 367361"/>
                <a:gd name="connsiteX1" fmla="*/ 283691 w 566564"/>
                <a:gd name="connsiteY1" fmla="*/ 41927 h 367361"/>
                <a:gd name="connsiteX2" fmla="*/ 539169 w 566564"/>
                <a:gd name="connsiteY2" fmla="*/ 218821 h 367361"/>
                <a:gd name="connsiteX3" fmla="*/ 554392 w 566564"/>
                <a:gd name="connsiteY3" fmla="*/ 333850 h 367361"/>
                <a:gd name="connsiteX4" fmla="*/ 494805 w 566564"/>
                <a:gd name="connsiteY4" fmla="*/ 366244 h 367361"/>
                <a:gd name="connsiteX5" fmla="*/ 278231 w 566564"/>
                <a:gd name="connsiteY5" fmla="*/ 302938 h 367361"/>
                <a:gd name="connsiteX6" fmla="*/ 127038 w 566564"/>
                <a:gd name="connsiteY6" fmla="*/ 198331 h 367361"/>
                <a:gd name="connsiteX7" fmla="*/ 23928 w 566564"/>
                <a:gd name="connsiteY7" fmla="*/ 125046 h 367361"/>
                <a:gd name="connsiteX8" fmla="*/ 6774 w 566564"/>
                <a:gd name="connsiteY8" fmla="*/ 30015 h 367361"/>
                <a:gd name="connsiteX9" fmla="*/ 73151 w 566564"/>
                <a:gd name="connsiteY9" fmla="*/ 231 h 367361"/>
                <a:gd name="connsiteX0" fmla="*/ 88115 w 567545"/>
                <a:gd name="connsiteY0" fmla="*/ 111 h 384141"/>
                <a:gd name="connsiteX1" fmla="*/ 284672 w 567545"/>
                <a:gd name="connsiteY1" fmla="*/ 58707 h 384141"/>
                <a:gd name="connsiteX2" fmla="*/ 540150 w 567545"/>
                <a:gd name="connsiteY2" fmla="*/ 235601 h 384141"/>
                <a:gd name="connsiteX3" fmla="*/ 555373 w 567545"/>
                <a:gd name="connsiteY3" fmla="*/ 350630 h 384141"/>
                <a:gd name="connsiteX4" fmla="*/ 495786 w 567545"/>
                <a:gd name="connsiteY4" fmla="*/ 383024 h 384141"/>
                <a:gd name="connsiteX5" fmla="*/ 279212 w 567545"/>
                <a:gd name="connsiteY5" fmla="*/ 319718 h 384141"/>
                <a:gd name="connsiteX6" fmla="*/ 128019 w 567545"/>
                <a:gd name="connsiteY6" fmla="*/ 215111 h 384141"/>
                <a:gd name="connsiteX7" fmla="*/ 24909 w 567545"/>
                <a:gd name="connsiteY7" fmla="*/ 141826 h 384141"/>
                <a:gd name="connsiteX8" fmla="*/ 7755 w 567545"/>
                <a:gd name="connsiteY8" fmla="*/ 46795 h 384141"/>
                <a:gd name="connsiteX9" fmla="*/ 88115 w 567545"/>
                <a:gd name="connsiteY9" fmla="*/ 111 h 384141"/>
                <a:gd name="connsiteX0" fmla="*/ 95069 w 574499"/>
                <a:gd name="connsiteY0" fmla="*/ 296 h 384326"/>
                <a:gd name="connsiteX1" fmla="*/ 291626 w 574499"/>
                <a:gd name="connsiteY1" fmla="*/ 58892 h 384326"/>
                <a:gd name="connsiteX2" fmla="*/ 547104 w 574499"/>
                <a:gd name="connsiteY2" fmla="*/ 235786 h 384326"/>
                <a:gd name="connsiteX3" fmla="*/ 562327 w 574499"/>
                <a:gd name="connsiteY3" fmla="*/ 350815 h 384326"/>
                <a:gd name="connsiteX4" fmla="*/ 502740 w 574499"/>
                <a:gd name="connsiteY4" fmla="*/ 383209 h 384326"/>
                <a:gd name="connsiteX5" fmla="*/ 286166 w 574499"/>
                <a:gd name="connsiteY5" fmla="*/ 319903 h 384326"/>
                <a:gd name="connsiteX6" fmla="*/ 134973 w 574499"/>
                <a:gd name="connsiteY6" fmla="*/ 215296 h 384326"/>
                <a:gd name="connsiteX7" fmla="*/ 31863 w 574499"/>
                <a:gd name="connsiteY7" fmla="*/ 142011 h 384326"/>
                <a:gd name="connsiteX8" fmla="*/ 4864 w 574499"/>
                <a:gd name="connsiteY8" fmla="*/ 40978 h 384326"/>
                <a:gd name="connsiteX9" fmla="*/ 95069 w 574499"/>
                <a:gd name="connsiteY9" fmla="*/ 296 h 384326"/>
                <a:gd name="connsiteX0" fmla="*/ 95069 w 576127"/>
                <a:gd name="connsiteY0" fmla="*/ 296 h 398999"/>
                <a:gd name="connsiteX1" fmla="*/ 291626 w 576127"/>
                <a:gd name="connsiteY1" fmla="*/ 58892 h 398999"/>
                <a:gd name="connsiteX2" fmla="*/ 547104 w 576127"/>
                <a:gd name="connsiteY2" fmla="*/ 235786 h 398999"/>
                <a:gd name="connsiteX3" fmla="*/ 562327 w 576127"/>
                <a:gd name="connsiteY3" fmla="*/ 350815 h 398999"/>
                <a:gd name="connsiteX4" fmla="*/ 475416 w 576127"/>
                <a:gd name="connsiteY4" fmla="*/ 398333 h 398999"/>
                <a:gd name="connsiteX5" fmla="*/ 286166 w 576127"/>
                <a:gd name="connsiteY5" fmla="*/ 319903 h 398999"/>
                <a:gd name="connsiteX6" fmla="*/ 134973 w 576127"/>
                <a:gd name="connsiteY6" fmla="*/ 215296 h 398999"/>
                <a:gd name="connsiteX7" fmla="*/ 31863 w 576127"/>
                <a:gd name="connsiteY7" fmla="*/ 142011 h 398999"/>
                <a:gd name="connsiteX8" fmla="*/ 4864 w 576127"/>
                <a:gd name="connsiteY8" fmla="*/ 40978 h 398999"/>
                <a:gd name="connsiteX9" fmla="*/ 95069 w 576127"/>
                <a:gd name="connsiteY9" fmla="*/ 296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127" h="398999">
                  <a:moveTo>
                    <a:pt x="95069" y="296"/>
                  </a:moveTo>
                  <a:cubicBezTo>
                    <a:pt x="142863" y="3282"/>
                    <a:pt x="216287" y="19644"/>
                    <a:pt x="291626" y="58892"/>
                  </a:cubicBezTo>
                  <a:cubicBezTo>
                    <a:pt x="366965" y="98140"/>
                    <a:pt x="501987" y="187132"/>
                    <a:pt x="547104" y="235786"/>
                  </a:cubicBezTo>
                  <a:cubicBezTo>
                    <a:pt x="592221" y="284440"/>
                    <a:pt x="574275" y="323724"/>
                    <a:pt x="562327" y="350815"/>
                  </a:cubicBezTo>
                  <a:cubicBezTo>
                    <a:pt x="550379" y="377906"/>
                    <a:pt x="521443" y="403485"/>
                    <a:pt x="475416" y="398333"/>
                  </a:cubicBezTo>
                  <a:cubicBezTo>
                    <a:pt x="429389" y="393181"/>
                    <a:pt x="342906" y="350409"/>
                    <a:pt x="286166" y="319903"/>
                  </a:cubicBezTo>
                  <a:cubicBezTo>
                    <a:pt x="229426" y="289397"/>
                    <a:pt x="177357" y="244945"/>
                    <a:pt x="134973" y="215296"/>
                  </a:cubicBezTo>
                  <a:cubicBezTo>
                    <a:pt x="92589" y="185647"/>
                    <a:pt x="61730" y="158859"/>
                    <a:pt x="31863" y="142011"/>
                  </a:cubicBezTo>
                  <a:cubicBezTo>
                    <a:pt x="-157" y="111878"/>
                    <a:pt x="-5670" y="64597"/>
                    <a:pt x="4864" y="40978"/>
                  </a:cubicBezTo>
                  <a:cubicBezTo>
                    <a:pt x="15398" y="17359"/>
                    <a:pt x="47275" y="-2690"/>
                    <a:pt x="95069" y="296"/>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530" name="Text Box 25"/>
          <p:cNvSpPr txBox="1">
            <a:spLocks noChangeArrowheads="1"/>
          </p:cNvSpPr>
          <p:nvPr/>
        </p:nvSpPr>
        <p:spPr bwMode="auto">
          <a:xfrm>
            <a:off x="2198664" y="2149786"/>
            <a:ext cx="66198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dirty="0"/>
              <a:t>DNA</a:t>
            </a:r>
          </a:p>
        </p:txBody>
      </p:sp>
      <p:sp>
        <p:nvSpPr>
          <p:cNvPr id="20528" name="Text Box 26"/>
          <p:cNvSpPr txBox="1">
            <a:spLocks noChangeArrowheads="1"/>
          </p:cNvSpPr>
          <p:nvPr/>
        </p:nvSpPr>
        <p:spPr bwMode="auto">
          <a:xfrm>
            <a:off x="2169706" y="3294981"/>
            <a:ext cx="9334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dirty="0"/>
              <a:t>mRNA</a:t>
            </a:r>
          </a:p>
        </p:txBody>
      </p:sp>
      <p:grpSp>
        <p:nvGrpSpPr>
          <p:cNvPr id="280646" name="Group 70"/>
          <p:cNvGrpSpPr>
            <a:grpSpLocks/>
          </p:cNvGrpSpPr>
          <p:nvPr/>
        </p:nvGrpSpPr>
        <p:grpSpPr bwMode="auto">
          <a:xfrm>
            <a:off x="5971844" y="5732171"/>
            <a:ext cx="1706563" cy="631825"/>
            <a:chOff x="3282" y="3409"/>
            <a:chExt cx="1075" cy="398"/>
          </a:xfrm>
        </p:grpSpPr>
        <p:pic>
          <p:nvPicPr>
            <p:cNvPr id="20525" name="Picture 28" descr="histone"/>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82" y="3409"/>
              <a:ext cx="382"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6" name="Text Box 31"/>
            <p:cNvSpPr txBox="1">
              <a:spLocks noChangeArrowheads="1"/>
            </p:cNvSpPr>
            <p:nvPr/>
          </p:nvSpPr>
          <p:spPr bwMode="auto">
            <a:xfrm>
              <a:off x="3696" y="3429"/>
              <a:ext cx="661"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dirty="0"/>
                <a:t>Protein</a:t>
              </a:r>
            </a:p>
          </p:txBody>
        </p:sp>
      </p:grpSp>
      <p:grpSp>
        <p:nvGrpSpPr>
          <p:cNvPr id="280636" name="Group 60"/>
          <p:cNvGrpSpPr>
            <a:grpSpLocks/>
          </p:cNvGrpSpPr>
          <p:nvPr/>
        </p:nvGrpSpPr>
        <p:grpSpPr bwMode="auto">
          <a:xfrm>
            <a:off x="4452083" y="2733143"/>
            <a:ext cx="2063749" cy="417514"/>
            <a:chOff x="2875" y="1734"/>
            <a:chExt cx="1300" cy="263"/>
          </a:xfrm>
        </p:grpSpPr>
        <p:sp>
          <p:nvSpPr>
            <p:cNvPr id="20523" name="Line 27"/>
            <p:cNvSpPr>
              <a:spLocks noChangeShapeType="1"/>
            </p:cNvSpPr>
            <p:nvPr/>
          </p:nvSpPr>
          <p:spPr bwMode="auto">
            <a:xfrm>
              <a:off x="2875" y="1734"/>
              <a:ext cx="0" cy="263"/>
            </a:xfrm>
            <a:prstGeom prst="line">
              <a:avLst/>
            </a:prstGeom>
            <a:noFill/>
            <a:ln w="762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24" name="Text Box 33"/>
            <p:cNvSpPr txBox="1">
              <a:spLocks noChangeArrowheads="1"/>
            </p:cNvSpPr>
            <p:nvPr/>
          </p:nvSpPr>
          <p:spPr bwMode="auto">
            <a:xfrm>
              <a:off x="2948" y="1741"/>
              <a:ext cx="122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dirty="0">
                  <a:solidFill>
                    <a:schemeClr val="bg1"/>
                  </a:solidFill>
                </a:rPr>
                <a:t>Transcription</a:t>
              </a:r>
            </a:p>
          </p:txBody>
        </p:sp>
      </p:grpSp>
      <p:sp>
        <p:nvSpPr>
          <p:cNvPr id="20522" name="Text Box 34"/>
          <p:cNvSpPr txBox="1">
            <a:spLocks noChangeArrowheads="1"/>
          </p:cNvSpPr>
          <p:nvPr/>
        </p:nvSpPr>
        <p:spPr bwMode="auto">
          <a:xfrm>
            <a:off x="4038773" y="5871533"/>
            <a:ext cx="16414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dirty="0"/>
              <a:t>Translation</a:t>
            </a:r>
          </a:p>
        </p:txBody>
      </p:sp>
      <p:grpSp>
        <p:nvGrpSpPr>
          <p:cNvPr id="28" name="Group 27"/>
          <p:cNvGrpSpPr/>
          <p:nvPr/>
        </p:nvGrpSpPr>
        <p:grpSpPr>
          <a:xfrm>
            <a:off x="3102442" y="3163894"/>
            <a:ext cx="3041315" cy="710806"/>
            <a:chOff x="2943522" y="3099004"/>
            <a:chExt cx="3041315" cy="710806"/>
          </a:xfrm>
        </p:grpSpPr>
        <p:sp>
          <p:nvSpPr>
            <p:cNvPr id="272" name="Rounded Rectangle 271"/>
            <p:cNvSpPr/>
            <p:nvPr/>
          </p:nvSpPr>
          <p:spPr>
            <a:xfrm rot="14909681">
              <a:off x="4871625" y="3373051"/>
              <a:ext cx="304717"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73" name="Rounded Rectangle 21"/>
            <p:cNvSpPr/>
            <p:nvPr/>
          </p:nvSpPr>
          <p:spPr>
            <a:xfrm rot="15523015">
              <a:off x="4993398" y="3477854"/>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grpSp>
          <p:nvGrpSpPr>
            <p:cNvPr id="27" name="Group 26"/>
            <p:cNvGrpSpPr/>
            <p:nvPr/>
          </p:nvGrpSpPr>
          <p:grpSpPr>
            <a:xfrm>
              <a:off x="2943522" y="3099004"/>
              <a:ext cx="3041315" cy="710806"/>
              <a:chOff x="2943522" y="3099004"/>
              <a:chExt cx="3041315" cy="710806"/>
            </a:xfrm>
          </p:grpSpPr>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3522" y="3099004"/>
                <a:ext cx="3041315" cy="710806"/>
              </a:xfrm>
              <a:prstGeom prst="rect">
                <a:avLst/>
              </a:prstGeom>
            </p:spPr>
          </p:pic>
          <p:sp>
            <p:nvSpPr>
              <p:cNvPr id="260" name="Rounded Rectangle 259"/>
              <p:cNvSpPr/>
              <p:nvPr/>
            </p:nvSpPr>
            <p:spPr>
              <a:xfrm rot="18912412">
                <a:off x="3078345" y="3381037"/>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61" name="Rounded Rectangle 260"/>
              <p:cNvSpPr/>
              <p:nvPr/>
            </p:nvSpPr>
            <p:spPr>
              <a:xfrm rot="18045619">
                <a:off x="3177065" y="3468606"/>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62" name="Rounded Rectangle 261"/>
              <p:cNvSpPr/>
              <p:nvPr/>
            </p:nvSpPr>
            <p:spPr>
              <a:xfrm rot="16951187">
                <a:off x="3283666" y="3527599"/>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63" name="Rounded Rectangle 262"/>
              <p:cNvSpPr/>
              <p:nvPr/>
            </p:nvSpPr>
            <p:spPr>
              <a:xfrm rot="16200000">
                <a:off x="3415570" y="3562190"/>
                <a:ext cx="323117"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64" name="Rounded Rectangle 263"/>
              <p:cNvSpPr/>
              <p:nvPr/>
            </p:nvSpPr>
            <p:spPr>
              <a:xfrm rot="15802150">
                <a:off x="3563296" y="3559650"/>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65" name="Rounded Rectangle 264"/>
              <p:cNvSpPr/>
              <p:nvPr/>
            </p:nvSpPr>
            <p:spPr>
              <a:xfrm rot="15644850">
                <a:off x="3659291" y="3483530"/>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66" name="Rounded Rectangle 265"/>
              <p:cNvSpPr/>
              <p:nvPr/>
            </p:nvSpPr>
            <p:spPr>
              <a:xfrm rot="16200000">
                <a:off x="4013153" y="3402128"/>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67" name="Rounded Rectangle 266"/>
              <p:cNvSpPr/>
              <p:nvPr/>
            </p:nvSpPr>
            <p:spPr>
              <a:xfrm rot="15129259">
                <a:off x="3756867" y="3378749"/>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78" name="Rounded Rectangle 277"/>
              <p:cNvSpPr/>
              <p:nvPr/>
            </p:nvSpPr>
            <p:spPr>
              <a:xfrm rot="11130176">
                <a:off x="5473829" y="3393860"/>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46" name="Rounded Rectangle 245"/>
              <p:cNvSpPr/>
              <p:nvPr/>
            </p:nvSpPr>
            <p:spPr>
              <a:xfrm rot="16132750">
                <a:off x="4126925" y="3308562"/>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68" name="Rounded Rectangle 267"/>
              <p:cNvSpPr/>
              <p:nvPr/>
            </p:nvSpPr>
            <p:spPr>
              <a:xfrm rot="16200000">
                <a:off x="4216168" y="3260410"/>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69" name="Rounded Rectangle 268"/>
              <p:cNvSpPr/>
              <p:nvPr/>
            </p:nvSpPr>
            <p:spPr>
              <a:xfrm rot="16200000">
                <a:off x="4342697" y="3251811"/>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77" name="Rounded Rectangle 276"/>
              <p:cNvSpPr/>
              <p:nvPr/>
            </p:nvSpPr>
            <p:spPr>
              <a:xfrm rot="18883792">
                <a:off x="5367125" y="3431800"/>
                <a:ext cx="217944"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70" name="Rounded Rectangle 269"/>
              <p:cNvSpPr/>
              <p:nvPr/>
            </p:nvSpPr>
            <p:spPr>
              <a:xfrm rot="16471763">
                <a:off x="4455934" y="3289213"/>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71" name="Rounded Rectangle 270"/>
              <p:cNvSpPr/>
              <p:nvPr/>
            </p:nvSpPr>
            <p:spPr>
              <a:xfrm rot="17160691">
                <a:off x="4581951" y="3359515"/>
                <a:ext cx="243999"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76" name="Rounded Rectangle 21"/>
              <p:cNvSpPr/>
              <p:nvPr/>
            </p:nvSpPr>
            <p:spPr>
              <a:xfrm rot="17367622">
                <a:off x="5244153" y="3483530"/>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74" name="Rounded Rectangle 273"/>
              <p:cNvSpPr/>
              <p:nvPr/>
            </p:nvSpPr>
            <p:spPr>
              <a:xfrm rot="16022806">
                <a:off x="5094970" y="3528080"/>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81" name="Rounded Rectangle 21"/>
              <p:cNvSpPr/>
              <p:nvPr/>
            </p:nvSpPr>
            <p:spPr>
              <a:xfrm rot="15491870">
                <a:off x="5748481" y="3245995"/>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75" name="Rounded Rectangle 274"/>
              <p:cNvSpPr/>
              <p:nvPr/>
            </p:nvSpPr>
            <p:spPr>
              <a:xfrm rot="16708277">
                <a:off x="5167365" y="3523723"/>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79" name="Rounded Rectangle 21"/>
              <p:cNvSpPr/>
              <p:nvPr/>
            </p:nvSpPr>
            <p:spPr>
              <a:xfrm rot="13420740">
                <a:off x="5554924" y="3344589"/>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80" name="Rounded Rectangle 279"/>
              <p:cNvSpPr/>
              <p:nvPr/>
            </p:nvSpPr>
            <p:spPr>
              <a:xfrm rot="13957596">
                <a:off x="5646495" y="3276637"/>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grpSp>
      </p:grpSp>
      <p:sp>
        <p:nvSpPr>
          <p:cNvPr id="4" name="TextBox 3"/>
          <p:cNvSpPr txBox="1"/>
          <p:nvPr/>
        </p:nvSpPr>
        <p:spPr>
          <a:xfrm>
            <a:off x="5772068" y="4615129"/>
            <a:ext cx="612668" cy="461665"/>
          </a:xfrm>
          <a:prstGeom prst="rect">
            <a:avLst/>
          </a:prstGeom>
          <a:noFill/>
        </p:spPr>
        <p:txBody>
          <a:bodyPr wrap="none" rtlCol="0">
            <a:spAutoFit/>
          </a:bodyPr>
          <a:lstStyle/>
          <a:p>
            <a:r>
              <a:rPr lang="en-US" b="1" dirty="0" smtClean="0"/>
              <a:t>ER</a:t>
            </a:r>
            <a:endParaRPr lang="en-US" b="1" dirty="0"/>
          </a:p>
        </p:txBody>
      </p:sp>
      <p:grpSp>
        <p:nvGrpSpPr>
          <p:cNvPr id="24" name="Group 23"/>
          <p:cNvGrpSpPr/>
          <p:nvPr/>
        </p:nvGrpSpPr>
        <p:grpSpPr>
          <a:xfrm rot="1295802">
            <a:off x="247512" y="2166081"/>
            <a:ext cx="2531692" cy="3061827"/>
            <a:chOff x="455764" y="1841710"/>
            <a:chExt cx="2531692" cy="3061827"/>
          </a:xfrm>
        </p:grpSpPr>
        <p:sp>
          <p:nvSpPr>
            <p:cNvPr id="13" name="Freeform 12"/>
            <p:cNvSpPr/>
            <p:nvPr/>
          </p:nvSpPr>
          <p:spPr>
            <a:xfrm>
              <a:off x="455764" y="1841710"/>
              <a:ext cx="2531692" cy="3061827"/>
            </a:xfrm>
            <a:custGeom>
              <a:avLst/>
              <a:gdLst>
                <a:gd name="connsiteX0" fmla="*/ 982463 w 2531692"/>
                <a:gd name="connsiteY0" fmla="*/ 42230 h 3061827"/>
                <a:gd name="connsiteX1" fmla="*/ 1198427 w 2531692"/>
                <a:gd name="connsiteY1" fmla="*/ 193864 h 3061827"/>
                <a:gd name="connsiteX2" fmla="*/ 1363846 w 2531692"/>
                <a:gd name="connsiteY2" fmla="*/ 386853 h 3061827"/>
                <a:gd name="connsiteX3" fmla="*/ 1520075 w 2531692"/>
                <a:gd name="connsiteY3" fmla="*/ 680931 h 3061827"/>
                <a:gd name="connsiteX4" fmla="*/ 1680899 w 2531692"/>
                <a:gd name="connsiteY4" fmla="*/ 1039339 h 3061827"/>
                <a:gd name="connsiteX5" fmla="*/ 1846318 w 2531692"/>
                <a:gd name="connsiteY5" fmla="*/ 1324228 h 3061827"/>
                <a:gd name="connsiteX6" fmla="*/ 2103637 w 2531692"/>
                <a:gd name="connsiteY6" fmla="*/ 1595331 h 3061827"/>
                <a:gd name="connsiteX7" fmla="*/ 2282841 w 2531692"/>
                <a:gd name="connsiteY7" fmla="*/ 1760750 h 3061827"/>
                <a:gd name="connsiteX8" fmla="*/ 2452855 w 2531692"/>
                <a:gd name="connsiteY8" fmla="*/ 1990499 h 3061827"/>
                <a:gd name="connsiteX9" fmla="*/ 2530970 w 2531692"/>
                <a:gd name="connsiteY9" fmla="*/ 2316742 h 3061827"/>
                <a:gd name="connsiteX10" fmla="*/ 2411500 w 2531692"/>
                <a:gd name="connsiteY10" fmla="*/ 2670555 h 3061827"/>
                <a:gd name="connsiteX11" fmla="*/ 2126612 w 2531692"/>
                <a:gd name="connsiteY11" fmla="*/ 2946254 h 3061827"/>
                <a:gd name="connsiteX12" fmla="*/ 1786584 w 2531692"/>
                <a:gd name="connsiteY12" fmla="*/ 3061128 h 3061827"/>
                <a:gd name="connsiteX13" fmla="*/ 1441961 w 2531692"/>
                <a:gd name="connsiteY13" fmla="*/ 2978419 h 3061827"/>
                <a:gd name="connsiteX14" fmla="*/ 1033008 w 2531692"/>
                <a:gd name="connsiteY14" fmla="*/ 2684340 h 3061827"/>
                <a:gd name="connsiteX15" fmla="*/ 605675 w 2531692"/>
                <a:gd name="connsiteY15" fmla="*/ 2192678 h 3061827"/>
                <a:gd name="connsiteX16" fmla="*/ 192127 w 2531692"/>
                <a:gd name="connsiteY16" fmla="*/ 1521812 h 3061827"/>
                <a:gd name="connsiteX17" fmla="*/ 8328 w 2531692"/>
                <a:gd name="connsiteY17" fmla="*/ 919870 h 3061827"/>
                <a:gd name="connsiteX18" fmla="*/ 54278 w 2531692"/>
                <a:gd name="connsiteY18" fmla="*/ 501727 h 3061827"/>
                <a:gd name="connsiteX19" fmla="*/ 256457 w 2531692"/>
                <a:gd name="connsiteY19" fmla="*/ 175484 h 3061827"/>
                <a:gd name="connsiteX20" fmla="*/ 550535 w 2531692"/>
                <a:gd name="connsiteY20" fmla="*/ 23850 h 3061827"/>
                <a:gd name="connsiteX21" fmla="*/ 803259 w 2531692"/>
                <a:gd name="connsiteY21" fmla="*/ 875 h 3061827"/>
                <a:gd name="connsiteX22" fmla="*/ 982463 w 2531692"/>
                <a:gd name="connsiteY22" fmla="*/ 42230 h 3061827"/>
                <a:gd name="connsiteX0" fmla="*/ 982463 w 2531692"/>
                <a:gd name="connsiteY0" fmla="*/ 42230 h 3061827"/>
                <a:gd name="connsiteX1" fmla="*/ 1198427 w 2531692"/>
                <a:gd name="connsiteY1" fmla="*/ 193864 h 3061827"/>
                <a:gd name="connsiteX2" fmla="*/ 1363846 w 2531692"/>
                <a:gd name="connsiteY2" fmla="*/ 386853 h 3061827"/>
                <a:gd name="connsiteX3" fmla="*/ 1520075 w 2531692"/>
                <a:gd name="connsiteY3" fmla="*/ 680931 h 3061827"/>
                <a:gd name="connsiteX4" fmla="*/ 1680899 w 2531692"/>
                <a:gd name="connsiteY4" fmla="*/ 1039339 h 3061827"/>
                <a:gd name="connsiteX5" fmla="*/ 1846318 w 2531692"/>
                <a:gd name="connsiteY5" fmla="*/ 1324228 h 3061827"/>
                <a:gd name="connsiteX6" fmla="*/ 2103637 w 2531692"/>
                <a:gd name="connsiteY6" fmla="*/ 1595331 h 3061827"/>
                <a:gd name="connsiteX7" fmla="*/ 2282841 w 2531692"/>
                <a:gd name="connsiteY7" fmla="*/ 1760750 h 3061827"/>
                <a:gd name="connsiteX8" fmla="*/ 2452855 w 2531692"/>
                <a:gd name="connsiteY8" fmla="*/ 1990499 h 3061827"/>
                <a:gd name="connsiteX9" fmla="*/ 2530970 w 2531692"/>
                <a:gd name="connsiteY9" fmla="*/ 2316742 h 3061827"/>
                <a:gd name="connsiteX10" fmla="*/ 2411500 w 2531692"/>
                <a:gd name="connsiteY10" fmla="*/ 2670555 h 3061827"/>
                <a:gd name="connsiteX11" fmla="*/ 2126612 w 2531692"/>
                <a:gd name="connsiteY11" fmla="*/ 2946254 h 3061827"/>
                <a:gd name="connsiteX12" fmla="*/ 1786584 w 2531692"/>
                <a:gd name="connsiteY12" fmla="*/ 3061128 h 3061827"/>
                <a:gd name="connsiteX13" fmla="*/ 1441961 w 2531692"/>
                <a:gd name="connsiteY13" fmla="*/ 2978419 h 3061827"/>
                <a:gd name="connsiteX14" fmla="*/ 1033008 w 2531692"/>
                <a:gd name="connsiteY14" fmla="*/ 2684340 h 3061827"/>
                <a:gd name="connsiteX15" fmla="*/ 605675 w 2531692"/>
                <a:gd name="connsiteY15" fmla="*/ 2192678 h 3061827"/>
                <a:gd name="connsiteX16" fmla="*/ 192127 w 2531692"/>
                <a:gd name="connsiteY16" fmla="*/ 1521812 h 3061827"/>
                <a:gd name="connsiteX17" fmla="*/ 8328 w 2531692"/>
                <a:gd name="connsiteY17" fmla="*/ 919870 h 3061827"/>
                <a:gd name="connsiteX18" fmla="*/ 54278 w 2531692"/>
                <a:gd name="connsiteY18" fmla="*/ 501727 h 3061827"/>
                <a:gd name="connsiteX19" fmla="*/ 256457 w 2531692"/>
                <a:gd name="connsiteY19" fmla="*/ 175484 h 3061827"/>
                <a:gd name="connsiteX20" fmla="*/ 550535 w 2531692"/>
                <a:gd name="connsiteY20" fmla="*/ 23850 h 3061827"/>
                <a:gd name="connsiteX21" fmla="*/ 803259 w 2531692"/>
                <a:gd name="connsiteY21" fmla="*/ 875 h 3061827"/>
                <a:gd name="connsiteX22" fmla="*/ 982463 w 2531692"/>
                <a:gd name="connsiteY22" fmla="*/ 42230 h 30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31692" h="3061827">
                  <a:moveTo>
                    <a:pt x="982463" y="42230"/>
                  </a:moveTo>
                  <a:cubicBezTo>
                    <a:pt x="1066704" y="69800"/>
                    <a:pt x="1134863" y="136427"/>
                    <a:pt x="1198427" y="193864"/>
                  </a:cubicBezTo>
                  <a:cubicBezTo>
                    <a:pt x="1261991" y="251301"/>
                    <a:pt x="1310238" y="305675"/>
                    <a:pt x="1363846" y="386853"/>
                  </a:cubicBezTo>
                  <a:cubicBezTo>
                    <a:pt x="1417454" y="468031"/>
                    <a:pt x="1467233" y="572183"/>
                    <a:pt x="1520075" y="680931"/>
                  </a:cubicBezTo>
                  <a:cubicBezTo>
                    <a:pt x="1572917" y="789679"/>
                    <a:pt x="1626525" y="932123"/>
                    <a:pt x="1680899" y="1039339"/>
                  </a:cubicBezTo>
                  <a:cubicBezTo>
                    <a:pt x="1735273" y="1146555"/>
                    <a:pt x="1775862" y="1231563"/>
                    <a:pt x="1846318" y="1324228"/>
                  </a:cubicBezTo>
                  <a:cubicBezTo>
                    <a:pt x="1916774" y="1416893"/>
                    <a:pt x="2030883" y="1522577"/>
                    <a:pt x="2103637" y="1595331"/>
                  </a:cubicBezTo>
                  <a:cubicBezTo>
                    <a:pt x="2176391" y="1668085"/>
                    <a:pt x="2224638" y="1694889"/>
                    <a:pt x="2282841" y="1760750"/>
                  </a:cubicBezTo>
                  <a:cubicBezTo>
                    <a:pt x="2341044" y="1826611"/>
                    <a:pt x="2411500" y="1897834"/>
                    <a:pt x="2452855" y="1990499"/>
                  </a:cubicBezTo>
                  <a:cubicBezTo>
                    <a:pt x="2494210" y="2083164"/>
                    <a:pt x="2537862" y="2203399"/>
                    <a:pt x="2530970" y="2316742"/>
                  </a:cubicBezTo>
                  <a:cubicBezTo>
                    <a:pt x="2524078" y="2430085"/>
                    <a:pt x="2478893" y="2565636"/>
                    <a:pt x="2411500" y="2670555"/>
                  </a:cubicBezTo>
                  <a:cubicBezTo>
                    <a:pt x="2344107" y="2775474"/>
                    <a:pt x="2230765" y="2881159"/>
                    <a:pt x="2126612" y="2946254"/>
                  </a:cubicBezTo>
                  <a:cubicBezTo>
                    <a:pt x="2022459" y="3011349"/>
                    <a:pt x="1900692" y="3055767"/>
                    <a:pt x="1786584" y="3061128"/>
                  </a:cubicBezTo>
                  <a:cubicBezTo>
                    <a:pt x="1672476" y="3066489"/>
                    <a:pt x="1567557" y="3041217"/>
                    <a:pt x="1441961" y="2978419"/>
                  </a:cubicBezTo>
                  <a:cubicBezTo>
                    <a:pt x="1316365" y="2915621"/>
                    <a:pt x="1172389" y="2815297"/>
                    <a:pt x="1033008" y="2684340"/>
                  </a:cubicBezTo>
                  <a:cubicBezTo>
                    <a:pt x="893627" y="2553383"/>
                    <a:pt x="745822" y="2386433"/>
                    <a:pt x="605675" y="2192678"/>
                  </a:cubicBezTo>
                  <a:cubicBezTo>
                    <a:pt x="465528" y="1998923"/>
                    <a:pt x="291685" y="1733947"/>
                    <a:pt x="192127" y="1521812"/>
                  </a:cubicBezTo>
                  <a:cubicBezTo>
                    <a:pt x="92569" y="1309677"/>
                    <a:pt x="31303" y="1089884"/>
                    <a:pt x="8328" y="919870"/>
                  </a:cubicBezTo>
                  <a:cubicBezTo>
                    <a:pt x="-14647" y="749856"/>
                    <a:pt x="12923" y="625791"/>
                    <a:pt x="54278" y="501727"/>
                  </a:cubicBezTo>
                  <a:cubicBezTo>
                    <a:pt x="95633" y="377663"/>
                    <a:pt x="173748" y="255130"/>
                    <a:pt x="256457" y="175484"/>
                  </a:cubicBezTo>
                  <a:cubicBezTo>
                    <a:pt x="339166" y="95838"/>
                    <a:pt x="459401" y="52952"/>
                    <a:pt x="550535" y="23850"/>
                  </a:cubicBezTo>
                  <a:cubicBezTo>
                    <a:pt x="641669" y="-5252"/>
                    <a:pt x="735100" y="109"/>
                    <a:pt x="803259" y="875"/>
                  </a:cubicBezTo>
                  <a:cubicBezTo>
                    <a:pt x="871418" y="1641"/>
                    <a:pt x="898222" y="14660"/>
                    <a:pt x="982463" y="42230"/>
                  </a:cubicBezTo>
                  <a:close/>
                </a:path>
              </a:pathLst>
            </a:custGeom>
            <a:solidFill>
              <a:srgbClr val="8C3B0E"/>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611107" y="1952772"/>
              <a:ext cx="2259923" cy="2799502"/>
            </a:xfrm>
            <a:custGeom>
              <a:avLst/>
              <a:gdLst>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1333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20346 w 2259923"/>
                <a:gd name="connsiteY82" fmla="*/ 1116671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487092 w 2259923"/>
                <a:gd name="connsiteY92" fmla="*/ 886922 h 2799502"/>
                <a:gd name="connsiteX93" fmla="*/ 523852 w 2259923"/>
                <a:gd name="connsiteY93" fmla="*/ 83637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1333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487092 w 2259923"/>
                <a:gd name="connsiteY92" fmla="*/ 886922 h 2799502"/>
                <a:gd name="connsiteX93" fmla="*/ 523852 w 2259923"/>
                <a:gd name="connsiteY93" fmla="*/ 83637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1333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487092 w 2259923"/>
                <a:gd name="connsiteY92" fmla="*/ 886922 h 2799502"/>
                <a:gd name="connsiteX93" fmla="*/ 523852 w 2259923"/>
                <a:gd name="connsiteY93" fmla="*/ 83637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1333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487092 w 2259923"/>
                <a:gd name="connsiteY92" fmla="*/ 886922 h 2799502"/>
                <a:gd name="connsiteX93" fmla="*/ 523852 w 2259923"/>
                <a:gd name="connsiteY93" fmla="*/ 83637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1333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487092 w 2259923"/>
                <a:gd name="connsiteY92" fmla="*/ 886922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1333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491687 w 2259923"/>
                <a:gd name="connsiteY92" fmla="*/ 886922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1333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45737 w 2259923"/>
                <a:gd name="connsiteY104" fmla="*/ 349310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4715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4715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4715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4715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40431 w 2259923"/>
                <a:gd name="connsiteY65" fmla="*/ 2398669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4715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40431 w 2259923"/>
                <a:gd name="connsiteY65" fmla="*/ 2398669 h 2799502"/>
                <a:gd name="connsiteX66" fmla="*/ 1594481 w 2259923"/>
                <a:gd name="connsiteY66" fmla="*/ 2325150 h 2799502"/>
                <a:gd name="connsiteX67" fmla="*/ 1520961 w 2259923"/>
                <a:gd name="connsiteY67" fmla="*/ 2348125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4715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40431 w 2259923"/>
                <a:gd name="connsiteY65" fmla="*/ 2398669 h 2799502"/>
                <a:gd name="connsiteX66" fmla="*/ 1594481 w 2259923"/>
                <a:gd name="connsiteY66" fmla="*/ 2325150 h 2799502"/>
                <a:gd name="connsiteX67" fmla="*/ 1520961 w 2259923"/>
                <a:gd name="connsiteY67" fmla="*/ 2348125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4715 h 2799502"/>
                <a:gd name="connsiteX105" fmla="*/ 468712 w 2259923"/>
                <a:gd name="connsiteY105" fmla="*/ 27119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40431 w 2259923"/>
                <a:gd name="connsiteY65" fmla="*/ 2398669 h 2799502"/>
                <a:gd name="connsiteX66" fmla="*/ 1594481 w 2259923"/>
                <a:gd name="connsiteY66" fmla="*/ 2325150 h 2799502"/>
                <a:gd name="connsiteX67" fmla="*/ 1520961 w 2259923"/>
                <a:gd name="connsiteY67" fmla="*/ 2348125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89576 h 2799502"/>
                <a:gd name="connsiteX103" fmla="*/ 376813 w 2259923"/>
                <a:gd name="connsiteY103" fmla="*/ 344715 h 2799502"/>
                <a:gd name="connsiteX104" fmla="*/ 450332 w 2259923"/>
                <a:gd name="connsiteY104" fmla="*/ 344715 h 2799502"/>
                <a:gd name="connsiteX105" fmla="*/ 468712 w 2259923"/>
                <a:gd name="connsiteY105" fmla="*/ 27119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40431 w 2259923"/>
                <a:gd name="connsiteY65" fmla="*/ 2398669 h 2799502"/>
                <a:gd name="connsiteX66" fmla="*/ 1594481 w 2259923"/>
                <a:gd name="connsiteY66" fmla="*/ 2325150 h 2799502"/>
                <a:gd name="connsiteX67" fmla="*/ 1520961 w 2259923"/>
                <a:gd name="connsiteY67" fmla="*/ 2348125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89576 h 2799502"/>
                <a:gd name="connsiteX103" fmla="*/ 386003 w 2259923"/>
                <a:gd name="connsiteY103" fmla="*/ 344715 h 2799502"/>
                <a:gd name="connsiteX104" fmla="*/ 450332 w 2259923"/>
                <a:gd name="connsiteY104" fmla="*/ 344715 h 2799502"/>
                <a:gd name="connsiteX105" fmla="*/ 468712 w 2259923"/>
                <a:gd name="connsiteY105" fmla="*/ 27119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40431 w 2259923"/>
                <a:gd name="connsiteY65" fmla="*/ 2398669 h 2799502"/>
                <a:gd name="connsiteX66" fmla="*/ 1594481 w 2259923"/>
                <a:gd name="connsiteY66" fmla="*/ 2325150 h 2799502"/>
                <a:gd name="connsiteX67" fmla="*/ 1520961 w 2259923"/>
                <a:gd name="connsiteY67" fmla="*/ 2348125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20346 w 2259923"/>
                <a:gd name="connsiteY82" fmla="*/ 1153431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89576 h 2799502"/>
                <a:gd name="connsiteX103" fmla="*/ 386003 w 2259923"/>
                <a:gd name="connsiteY103" fmla="*/ 344715 h 2799502"/>
                <a:gd name="connsiteX104" fmla="*/ 450332 w 2259923"/>
                <a:gd name="connsiteY104" fmla="*/ 344715 h 2799502"/>
                <a:gd name="connsiteX105" fmla="*/ 468712 w 2259923"/>
                <a:gd name="connsiteY105" fmla="*/ 27119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40431 w 2259923"/>
                <a:gd name="connsiteY65" fmla="*/ 2398669 h 2799502"/>
                <a:gd name="connsiteX66" fmla="*/ 1594481 w 2259923"/>
                <a:gd name="connsiteY66" fmla="*/ 2325150 h 2799502"/>
                <a:gd name="connsiteX67" fmla="*/ 1520961 w 2259923"/>
                <a:gd name="connsiteY67" fmla="*/ 2348125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52511 w 2259923"/>
                <a:gd name="connsiteY81" fmla="*/ 1236141 h 2799502"/>
                <a:gd name="connsiteX82" fmla="*/ 620346 w 2259923"/>
                <a:gd name="connsiteY82" fmla="*/ 1153431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89576 h 2799502"/>
                <a:gd name="connsiteX103" fmla="*/ 386003 w 2259923"/>
                <a:gd name="connsiteY103" fmla="*/ 344715 h 2799502"/>
                <a:gd name="connsiteX104" fmla="*/ 450332 w 2259923"/>
                <a:gd name="connsiteY104" fmla="*/ 344715 h 2799502"/>
                <a:gd name="connsiteX105" fmla="*/ 468712 w 2259923"/>
                <a:gd name="connsiteY105" fmla="*/ 27119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259923" h="2799502">
                  <a:moveTo>
                    <a:pt x="546827" y="92"/>
                  </a:moveTo>
                  <a:cubicBezTo>
                    <a:pt x="598904" y="858"/>
                    <a:pt x="684676" y="6219"/>
                    <a:pt x="721436" y="23067"/>
                  </a:cubicBezTo>
                  <a:cubicBezTo>
                    <a:pt x="758196" y="39915"/>
                    <a:pt x="760493" y="62891"/>
                    <a:pt x="767385" y="101182"/>
                  </a:cubicBezTo>
                  <a:cubicBezTo>
                    <a:pt x="774277" y="139473"/>
                    <a:pt x="765087" y="190784"/>
                    <a:pt x="762790" y="252816"/>
                  </a:cubicBezTo>
                  <a:cubicBezTo>
                    <a:pt x="760493" y="314848"/>
                    <a:pt x="750538" y="421299"/>
                    <a:pt x="753601" y="473375"/>
                  </a:cubicBezTo>
                  <a:cubicBezTo>
                    <a:pt x="756664" y="525451"/>
                    <a:pt x="765854" y="549958"/>
                    <a:pt x="781170" y="565274"/>
                  </a:cubicBezTo>
                  <a:cubicBezTo>
                    <a:pt x="796486" y="580590"/>
                    <a:pt x="830183" y="585951"/>
                    <a:pt x="845500" y="565274"/>
                  </a:cubicBezTo>
                  <a:cubicBezTo>
                    <a:pt x="860817" y="544597"/>
                    <a:pt x="867709" y="488691"/>
                    <a:pt x="873070" y="441210"/>
                  </a:cubicBezTo>
                  <a:cubicBezTo>
                    <a:pt x="878431" y="393729"/>
                    <a:pt x="876133" y="321741"/>
                    <a:pt x="877665" y="280386"/>
                  </a:cubicBezTo>
                  <a:cubicBezTo>
                    <a:pt x="879197" y="239031"/>
                    <a:pt x="867709" y="211461"/>
                    <a:pt x="882260" y="193081"/>
                  </a:cubicBezTo>
                  <a:cubicBezTo>
                    <a:pt x="896811" y="174701"/>
                    <a:pt x="939697" y="156321"/>
                    <a:pt x="964969" y="170106"/>
                  </a:cubicBezTo>
                  <a:cubicBezTo>
                    <a:pt x="990241" y="183891"/>
                    <a:pt x="1010919" y="238265"/>
                    <a:pt x="1033894" y="275791"/>
                  </a:cubicBezTo>
                  <a:cubicBezTo>
                    <a:pt x="1056869" y="313317"/>
                    <a:pt x="1090566" y="353905"/>
                    <a:pt x="1102819" y="395260"/>
                  </a:cubicBezTo>
                  <a:cubicBezTo>
                    <a:pt x="1115072" y="436615"/>
                    <a:pt x="1125794" y="485628"/>
                    <a:pt x="1107414" y="523919"/>
                  </a:cubicBezTo>
                  <a:cubicBezTo>
                    <a:pt x="1089034" y="562210"/>
                    <a:pt x="992539" y="625009"/>
                    <a:pt x="992539" y="625009"/>
                  </a:cubicBezTo>
                  <a:cubicBezTo>
                    <a:pt x="955779" y="657174"/>
                    <a:pt x="917488" y="683212"/>
                    <a:pt x="886855" y="716908"/>
                  </a:cubicBezTo>
                  <a:cubicBezTo>
                    <a:pt x="856222" y="750604"/>
                    <a:pt x="822525" y="796555"/>
                    <a:pt x="808740" y="827188"/>
                  </a:cubicBezTo>
                  <a:cubicBezTo>
                    <a:pt x="794955" y="857821"/>
                    <a:pt x="793423" y="883093"/>
                    <a:pt x="804145" y="900707"/>
                  </a:cubicBezTo>
                  <a:cubicBezTo>
                    <a:pt x="814867" y="918321"/>
                    <a:pt x="847798" y="943593"/>
                    <a:pt x="873070" y="932872"/>
                  </a:cubicBezTo>
                  <a:cubicBezTo>
                    <a:pt x="898342" y="922151"/>
                    <a:pt x="920551" y="871606"/>
                    <a:pt x="955779" y="836378"/>
                  </a:cubicBezTo>
                  <a:cubicBezTo>
                    <a:pt x="991007" y="801150"/>
                    <a:pt x="1045382" y="751370"/>
                    <a:pt x="1084439" y="721503"/>
                  </a:cubicBezTo>
                  <a:cubicBezTo>
                    <a:pt x="1123496" y="691636"/>
                    <a:pt x="1161022" y="655642"/>
                    <a:pt x="1190123" y="657174"/>
                  </a:cubicBezTo>
                  <a:cubicBezTo>
                    <a:pt x="1219224" y="658706"/>
                    <a:pt x="1236073" y="686275"/>
                    <a:pt x="1259048" y="730693"/>
                  </a:cubicBezTo>
                  <a:cubicBezTo>
                    <a:pt x="1282023" y="775111"/>
                    <a:pt x="1291978" y="850928"/>
                    <a:pt x="1327972" y="923682"/>
                  </a:cubicBezTo>
                  <a:cubicBezTo>
                    <a:pt x="1363966" y="996436"/>
                    <a:pt x="1428296" y="1101355"/>
                    <a:pt x="1475012" y="1167216"/>
                  </a:cubicBezTo>
                  <a:cubicBezTo>
                    <a:pt x="1521728" y="1233077"/>
                    <a:pt x="1560785" y="1268305"/>
                    <a:pt x="1608266" y="1318850"/>
                  </a:cubicBezTo>
                  <a:cubicBezTo>
                    <a:pt x="1655747" y="1369395"/>
                    <a:pt x="1759900" y="1470484"/>
                    <a:pt x="1759900" y="1470484"/>
                  </a:cubicBezTo>
                  <a:cubicBezTo>
                    <a:pt x="1803552" y="1514136"/>
                    <a:pt x="1845673" y="1547833"/>
                    <a:pt x="1870179" y="1580764"/>
                  </a:cubicBezTo>
                  <a:cubicBezTo>
                    <a:pt x="1894685" y="1613695"/>
                    <a:pt x="1913066" y="1637435"/>
                    <a:pt x="1906939" y="1668068"/>
                  </a:cubicBezTo>
                  <a:cubicBezTo>
                    <a:pt x="1900812" y="1698701"/>
                    <a:pt x="1863287" y="1736227"/>
                    <a:pt x="1833420" y="1764563"/>
                  </a:cubicBezTo>
                  <a:cubicBezTo>
                    <a:pt x="1803553" y="1792899"/>
                    <a:pt x="1753773" y="1815873"/>
                    <a:pt x="1727735" y="1838082"/>
                  </a:cubicBezTo>
                  <a:cubicBezTo>
                    <a:pt x="1701697" y="1860291"/>
                    <a:pt x="1682552" y="1876374"/>
                    <a:pt x="1677191" y="1897817"/>
                  </a:cubicBezTo>
                  <a:cubicBezTo>
                    <a:pt x="1671830" y="1919260"/>
                    <a:pt x="1681785" y="1954489"/>
                    <a:pt x="1695570" y="1966742"/>
                  </a:cubicBezTo>
                  <a:cubicBezTo>
                    <a:pt x="1709355" y="1978995"/>
                    <a:pt x="1736159" y="1980527"/>
                    <a:pt x="1759900" y="1971337"/>
                  </a:cubicBezTo>
                  <a:cubicBezTo>
                    <a:pt x="1783641" y="1962147"/>
                    <a:pt x="1802787" y="1937640"/>
                    <a:pt x="1838015" y="1911602"/>
                  </a:cubicBezTo>
                  <a:cubicBezTo>
                    <a:pt x="1873243" y="1885564"/>
                    <a:pt x="1932212" y="1838082"/>
                    <a:pt x="1971269" y="1815107"/>
                  </a:cubicBezTo>
                  <a:cubicBezTo>
                    <a:pt x="2010326" y="1792132"/>
                    <a:pt x="2040193" y="1764563"/>
                    <a:pt x="2072358" y="1773753"/>
                  </a:cubicBezTo>
                  <a:cubicBezTo>
                    <a:pt x="2104523" y="1782943"/>
                    <a:pt x="2135922" y="1823532"/>
                    <a:pt x="2164258" y="1870247"/>
                  </a:cubicBezTo>
                  <a:cubicBezTo>
                    <a:pt x="2192594" y="1916962"/>
                    <a:pt x="2227821" y="2004267"/>
                    <a:pt x="2242372" y="2054046"/>
                  </a:cubicBezTo>
                  <a:cubicBezTo>
                    <a:pt x="2256923" y="2103825"/>
                    <a:pt x="2268410" y="2144414"/>
                    <a:pt x="2251562" y="2168920"/>
                  </a:cubicBezTo>
                  <a:cubicBezTo>
                    <a:pt x="2234714" y="2193426"/>
                    <a:pt x="2178808" y="2203382"/>
                    <a:pt x="2141283" y="2201085"/>
                  </a:cubicBezTo>
                  <a:cubicBezTo>
                    <a:pt x="2103758" y="2198788"/>
                    <a:pt x="2061637" y="2176579"/>
                    <a:pt x="2026409" y="2155136"/>
                  </a:cubicBezTo>
                  <a:cubicBezTo>
                    <a:pt x="1991181" y="2133693"/>
                    <a:pt x="1960547" y="2089274"/>
                    <a:pt x="1929914" y="2072426"/>
                  </a:cubicBezTo>
                  <a:cubicBezTo>
                    <a:pt x="1899281" y="2055578"/>
                    <a:pt x="1865585" y="2050983"/>
                    <a:pt x="1842610" y="2054046"/>
                  </a:cubicBezTo>
                  <a:cubicBezTo>
                    <a:pt x="1819635" y="2057109"/>
                    <a:pt x="1795894" y="2070895"/>
                    <a:pt x="1792065" y="2090806"/>
                  </a:cubicBezTo>
                  <a:cubicBezTo>
                    <a:pt x="1788236" y="2110717"/>
                    <a:pt x="1784407" y="2141350"/>
                    <a:pt x="1819635" y="2173515"/>
                  </a:cubicBezTo>
                  <a:cubicBezTo>
                    <a:pt x="1854863" y="2205680"/>
                    <a:pt x="1948294" y="2259288"/>
                    <a:pt x="2003434" y="2283795"/>
                  </a:cubicBezTo>
                  <a:cubicBezTo>
                    <a:pt x="2058574" y="2308302"/>
                    <a:pt x="2117542" y="2302175"/>
                    <a:pt x="2150473" y="2320555"/>
                  </a:cubicBezTo>
                  <a:cubicBezTo>
                    <a:pt x="2183404" y="2338935"/>
                    <a:pt x="2201018" y="2365738"/>
                    <a:pt x="2201018" y="2394074"/>
                  </a:cubicBezTo>
                  <a:cubicBezTo>
                    <a:pt x="2201018" y="2422410"/>
                    <a:pt x="2168853" y="2460702"/>
                    <a:pt x="2150473" y="2490569"/>
                  </a:cubicBezTo>
                  <a:cubicBezTo>
                    <a:pt x="2132093" y="2520436"/>
                    <a:pt x="2116010" y="2562557"/>
                    <a:pt x="2090738" y="2573278"/>
                  </a:cubicBezTo>
                  <a:cubicBezTo>
                    <a:pt x="2065466" y="2583999"/>
                    <a:pt x="2036365" y="2587829"/>
                    <a:pt x="1998839" y="2554898"/>
                  </a:cubicBezTo>
                  <a:cubicBezTo>
                    <a:pt x="1961313" y="2521967"/>
                    <a:pt x="1865584" y="2375694"/>
                    <a:pt x="1865584" y="2375694"/>
                  </a:cubicBezTo>
                  <a:lnTo>
                    <a:pt x="1865584" y="2375694"/>
                  </a:lnTo>
                  <a:cubicBezTo>
                    <a:pt x="1860223" y="2360377"/>
                    <a:pt x="1848736" y="2305238"/>
                    <a:pt x="1833420" y="2283795"/>
                  </a:cubicBezTo>
                  <a:cubicBezTo>
                    <a:pt x="1818104" y="2262352"/>
                    <a:pt x="1793597" y="2246269"/>
                    <a:pt x="1773685" y="2247035"/>
                  </a:cubicBezTo>
                  <a:cubicBezTo>
                    <a:pt x="1753773" y="2247801"/>
                    <a:pt x="1723140" y="2269244"/>
                    <a:pt x="1713950" y="2288390"/>
                  </a:cubicBezTo>
                  <a:cubicBezTo>
                    <a:pt x="1704760" y="2307536"/>
                    <a:pt x="1700165" y="2316725"/>
                    <a:pt x="1718545" y="2361909"/>
                  </a:cubicBezTo>
                  <a:cubicBezTo>
                    <a:pt x="1736925" y="2407093"/>
                    <a:pt x="1795894" y="2510480"/>
                    <a:pt x="1824230" y="2559493"/>
                  </a:cubicBezTo>
                  <a:cubicBezTo>
                    <a:pt x="1852566" y="2608506"/>
                    <a:pt x="1873243" y="2627652"/>
                    <a:pt x="1888559" y="2655988"/>
                  </a:cubicBezTo>
                  <a:cubicBezTo>
                    <a:pt x="1903875" y="2684324"/>
                    <a:pt x="1936041" y="2705766"/>
                    <a:pt x="1916129" y="2729507"/>
                  </a:cubicBezTo>
                  <a:cubicBezTo>
                    <a:pt x="1896217" y="2753248"/>
                    <a:pt x="1822698" y="2792305"/>
                    <a:pt x="1769090" y="2798432"/>
                  </a:cubicBezTo>
                  <a:cubicBezTo>
                    <a:pt x="1715482" y="2804559"/>
                    <a:pt x="1635836" y="2783115"/>
                    <a:pt x="1594481" y="2766267"/>
                  </a:cubicBezTo>
                  <a:cubicBezTo>
                    <a:pt x="1553126" y="2749419"/>
                    <a:pt x="1527853" y="2725679"/>
                    <a:pt x="1520961" y="2697343"/>
                  </a:cubicBezTo>
                  <a:cubicBezTo>
                    <a:pt x="1514069" y="2669007"/>
                    <a:pt x="1533214" y="2646032"/>
                    <a:pt x="1553126" y="2596253"/>
                  </a:cubicBezTo>
                  <a:cubicBezTo>
                    <a:pt x="1573038" y="2546474"/>
                    <a:pt x="1633539" y="2443853"/>
                    <a:pt x="1640431" y="2398669"/>
                  </a:cubicBezTo>
                  <a:cubicBezTo>
                    <a:pt x="1647324" y="2353485"/>
                    <a:pt x="1614393" y="2333574"/>
                    <a:pt x="1594481" y="2325150"/>
                  </a:cubicBezTo>
                  <a:cubicBezTo>
                    <a:pt x="1574569" y="2316726"/>
                    <a:pt x="1544702" y="2322087"/>
                    <a:pt x="1520961" y="2348125"/>
                  </a:cubicBezTo>
                  <a:cubicBezTo>
                    <a:pt x="1497220" y="2374163"/>
                    <a:pt x="1473480" y="2437727"/>
                    <a:pt x="1452037" y="2481379"/>
                  </a:cubicBezTo>
                  <a:cubicBezTo>
                    <a:pt x="1430594" y="2525031"/>
                    <a:pt x="1409150" y="2571747"/>
                    <a:pt x="1392302" y="2610038"/>
                  </a:cubicBezTo>
                  <a:cubicBezTo>
                    <a:pt x="1375454" y="2648329"/>
                    <a:pt x="1374688" y="2689684"/>
                    <a:pt x="1350947" y="2711127"/>
                  </a:cubicBezTo>
                  <a:cubicBezTo>
                    <a:pt x="1327206" y="2732570"/>
                    <a:pt x="1293510" y="2753248"/>
                    <a:pt x="1249858" y="2738697"/>
                  </a:cubicBezTo>
                  <a:cubicBezTo>
                    <a:pt x="1206206" y="2724146"/>
                    <a:pt x="1167915" y="2691982"/>
                    <a:pt x="1089034" y="2623823"/>
                  </a:cubicBezTo>
                  <a:cubicBezTo>
                    <a:pt x="1010154" y="2555664"/>
                    <a:pt x="870772" y="2433898"/>
                    <a:pt x="776575" y="2329745"/>
                  </a:cubicBezTo>
                  <a:cubicBezTo>
                    <a:pt x="682378" y="2225592"/>
                    <a:pt x="601201" y="2113015"/>
                    <a:pt x="523852" y="1998906"/>
                  </a:cubicBezTo>
                  <a:cubicBezTo>
                    <a:pt x="446503" y="1884797"/>
                    <a:pt x="365325" y="1730866"/>
                    <a:pt x="312483" y="1645093"/>
                  </a:cubicBezTo>
                  <a:cubicBezTo>
                    <a:pt x="259641" y="1559320"/>
                    <a:pt x="226710" y="1526390"/>
                    <a:pt x="206799" y="1484269"/>
                  </a:cubicBezTo>
                  <a:cubicBezTo>
                    <a:pt x="186887" y="1442149"/>
                    <a:pt x="182292" y="1416877"/>
                    <a:pt x="193014" y="1392370"/>
                  </a:cubicBezTo>
                  <a:cubicBezTo>
                    <a:pt x="203736" y="1367863"/>
                    <a:pt x="235900" y="1347186"/>
                    <a:pt x="271128" y="1337230"/>
                  </a:cubicBezTo>
                  <a:cubicBezTo>
                    <a:pt x="306356" y="1327274"/>
                    <a:pt x="360730" y="1340293"/>
                    <a:pt x="404382" y="1332635"/>
                  </a:cubicBezTo>
                  <a:cubicBezTo>
                    <a:pt x="448034" y="1324977"/>
                    <a:pt x="491687" y="1307362"/>
                    <a:pt x="533042" y="1291280"/>
                  </a:cubicBezTo>
                  <a:cubicBezTo>
                    <a:pt x="574397" y="1275198"/>
                    <a:pt x="637960" y="1259116"/>
                    <a:pt x="652511" y="1236141"/>
                  </a:cubicBezTo>
                  <a:cubicBezTo>
                    <a:pt x="667062" y="1213166"/>
                    <a:pt x="653277" y="1161855"/>
                    <a:pt x="620346" y="1153431"/>
                  </a:cubicBezTo>
                  <a:cubicBezTo>
                    <a:pt x="587415" y="1145007"/>
                    <a:pt x="514662" y="1174109"/>
                    <a:pt x="454927" y="1185596"/>
                  </a:cubicBezTo>
                  <a:cubicBezTo>
                    <a:pt x="395192" y="1197083"/>
                    <a:pt x="315546" y="1215463"/>
                    <a:pt x="261938" y="1222356"/>
                  </a:cubicBezTo>
                  <a:cubicBezTo>
                    <a:pt x="208330" y="1229249"/>
                    <a:pt x="169273" y="1240736"/>
                    <a:pt x="133279" y="1226951"/>
                  </a:cubicBezTo>
                  <a:cubicBezTo>
                    <a:pt x="97285" y="1213166"/>
                    <a:pt x="68183" y="1184064"/>
                    <a:pt x="45974" y="1139646"/>
                  </a:cubicBezTo>
                  <a:cubicBezTo>
                    <a:pt x="23765" y="1095228"/>
                    <a:pt x="791" y="1006392"/>
                    <a:pt x="25" y="960442"/>
                  </a:cubicBezTo>
                  <a:cubicBezTo>
                    <a:pt x="-741" y="914492"/>
                    <a:pt x="16107" y="883094"/>
                    <a:pt x="41379" y="863948"/>
                  </a:cubicBezTo>
                  <a:cubicBezTo>
                    <a:pt x="66651" y="844802"/>
                    <a:pt x="108773" y="841739"/>
                    <a:pt x="151659" y="845568"/>
                  </a:cubicBezTo>
                  <a:cubicBezTo>
                    <a:pt x="194545" y="849397"/>
                    <a:pt x="252748" y="876201"/>
                    <a:pt x="298698" y="886922"/>
                  </a:cubicBezTo>
                  <a:cubicBezTo>
                    <a:pt x="344648" y="897643"/>
                    <a:pt x="392895" y="908366"/>
                    <a:pt x="427357" y="909897"/>
                  </a:cubicBezTo>
                  <a:cubicBezTo>
                    <a:pt x="461819" y="911429"/>
                    <a:pt x="491687" y="911428"/>
                    <a:pt x="505472" y="896111"/>
                  </a:cubicBezTo>
                  <a:cubicBezTo>
                    <a:pt x="519257" y="880795"/>
                    <a:pt x="524618" y="837144"/>
                    <a:pt x="510067" y="817998"/>
                  </a:cubicBezTo>
                  <a:cubicBezTo>
                    <a:pt x="495516" y="798853"/>
                    <a:pt x="460288" y="791960"/>
                    <a:pt x="418167" y="781238"/>
                  </a:cubicBezTo>
                  <a:cubicBezTo>
                    <a:pt x="376046" y="770516"/>
                    <a:pt x="307888" y="761326"/>
                    <a:pt x="257343" y="753668"/>
                  </a:cubicBezTo>
                  <a:cubicBezTo>
                    <a:pt x="206798" y="746010"/>
                    <a:pt x="153190" y="749073"/>
                    <a:pt x="114899" y="735288"/>
                  </a:cubicBezTo>
                  <a:cubicBezTo>
                    <a:pt x="76608" y="721503"/>
                    <a:pt x="42911" y="710016"/>
                    <a:pt x="27595" y="670959"/>
                  </a:cubicBezTo>
                  <a:cubicBezTo>
                    <a:pt x="12279" y="631902"/>
                    <a:pt x="8449" y="567572"/>
                    <a:pt x="23000" y="500945"/>
                  </a:cubicBezTo>
                  <a:cubicBezTo>
                    <a:pt x="37551" y="434318"/>
                    <a:pt x="85032" y="321741"/>
                    <a:pt x="114899" y="271196"/>
                  </a:cubicBezTo>
                  <a:cubicBezTo>
                    <a:pt x="144766" y="220651"/>
                    <a:pt x="178463" y="209929"/>
                    <a:pt x="202204" y="197676"/>
                  </a:cubicBezTo>
                  <a:cubicBezTo>
                    <a:pt x="225945" y="185423"/>
                    <a:pt x="236666" y="182359"/>
                    <a:pt x="257343" y="197676"/>
                  </a:cubicBezTo>
                  <a:cubicBezTo>
                    <a:pt x="278020" y="212993"/>
                    <a:pt x="304825" y="265070"/>
                    <a:pt x="326268" y="289576"/>
                  </a:cubicBezTo>
                  <a:cubicBezTo>
                    <a:pt x="347711" y="314082"/>
                    <a:pt x="365326" y="335525"/>
                    <a:pt x="386003" y="344715"/>
                  </a:cubicBezTo>
                  <a:cubicBezTo>
                    <a:pt x="406680" y="353905"/>
                    <a:pt x="436547" y="356968"/>
                    <a:pt x="450332" y="344715"/>
                  </a:cubicBezTo>
                  <a:cubicBezTo>
                    <a:pt x="464117" y="332462"/>
                    <a:pt x="480965" y="302595"/>
                    <a:pt x="468712" y="271196"/>
                  </a:cubicBezTo>
                  <a:cubicBezTo>
                    <a:pt x="456459" y="239797"/>
                    <a:pt x="400554" y="187720"/>
                    <a:pt x="376813" y="156321"/>
                  </a:cubicBezTo>
                  <a:cubicBezTo>
                    <a:pt x="353072" y="124922"/>
                    <a:pt x="320907" y="105777"/>
                    <a:pt x="326268" y="82802"/>
                  </a:cubicBezTo>
                  <a:cubicBezTo>
                    <a:pt x="331629" y="59827"/>
                    <a:pt x="372983" y="33789"/>
                    <a:pt x="408977" y="18472"/>
                  </a:cubicBezTo>
                  <a:cubicBezTo>
                    <a:pt x="444971" y="3155"/>
                    <a:pt x="494750" y="-674"/>
                    <a:pt x="546827" y="92"/>
                  </a:cubicBezTo>
                  <a:close/>
                </a:path>
              </a:pathLst>
            </a:custGeom>
            <a:gradFill>
              <a:gsLst>
                <a:gs pos="60000">
                  <a:srgbClr val="C65414"/>
                </a:gs>
                <a:gs pos="0">
                  <a:srgbClr val="FFCC66"/>
                </a:gs>
                <a:gs pos="100000">
                  <a:srgbClr val="663300"/>
                </a:gs>
              </a:gsLst>
              <a:path path="circle">
                <a:fillToRect l="50000" t="50000" r="50000" b="50000"/>
              </a:path>
            </a:gradFill>
            <a:ln cmpd="tri">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247"/>
          <p:cNvGrpSpPr/>
          <p:nvPr/>
        </p:nvGrpSpPr>
        <p:grpSpPr>
          <a:xfrm rot="20502644">
            <a:off x="3254842" y="3316294"/>
            <a:ext cx="3041315" cy="710806"/>
            <a:chOff x="2943522" y="3099004"/>
            <a:chExt cx="3041315" cy="710806"/>
          </a:xfrm>
        </p:grpSpPr>
        <p:sp>
          <p:nvSpPr>
            <p:cNvPr id="250" name="Rounded Rectangle 249"/>
            <p:cNvSpPr/>
            <p:nvPr/>
          </p:nvSpPr>
          <p:spPr>
            <a:xfrm rot="14909681">
              <a:off x="4871625" y="3373051"/>
              <a:ext cx="304717"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51" name="Rounded Rectangle 21"/>
            <p:cNvSpPr/>
            <p:nvPr/>
          </p:nvSpPr>
          <p:spPr>
            <a:xfrm rot="15523015">
              <a:off x="4993398" y="3477854"/>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grpSp>
          <p:nvGrpSpPr>
            <p:cNvPr id="252" name="Group 251"/>
            <p:cNvGrpSpPr/>
            <p:nvPr/>
          </p:nvGrpSpPr>
          <p:grpSpPr>
            <a:xfrm>
              <a:off x="2943522" y="3099004"/>
              <a:ext cx="3041315" cy="710806"/>
              <a:chOff x="2943522" y="3099004"/>
              <a:chExt cx="3041315" cy="710806"/>
            </a:xfrm>
          </p:grpSpPr>
          <p:pic>
            <p:nvPicPr>
              <p:cNvPr id="253" name="Picture 2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3522" y="3099004"/>
                <a:ext cx="3041315" cy="710806"/>
              </a:xfrm>
              <a:prstGeom prst="rect">
                <a:avLst/>
              </a:prstGeom>
            </p:spPr>
          </p:pic>
          <p:sp>
            <p:nvSpPr>
              <p:cNvPr id="254" name="Rounded Rectangle 253"/>
              <p:cNvSpPr/>
              <p:nvPr/>
            </p:nvSpPr>
            <p:spPr>
              <a:xfrm rot="18912412">
                <a:off x="3078345" y="3381037"/>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55" name="Rounded Rectangle 254"/>
              <p:cNvSpPr/>
              <p:nvPr/>
            </p:nvSpPr>
            <p:spPr>
              <a:xfrm rot="18045619">
                <a:off x="3177065" y="3468606"/>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56" name="Rounded Rectangle 255"/>
              <p:cNvSpPr/>
              <p:nvPr/>
            </p:nvSpPr>
            <p:spPr>
              <a:xfrm rot="16951187">
                <a:off x="3283666" y="3527599"/>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57" name="Rounded Rectangle 256"/>
              <p:cNvSpPr/>
              <p:nvPr/>
            </p:nvSpPr>
            <p:spPr>
              <a:xfrm rot="16200000">
                <a:off x="3415570" y="3562190"/>
                <a:ext cx="323117"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58" name="Rounded Rectangle 257"/>
              <p:cNvSpPr/>
              <p:nvPr/>
            </p:nvSpPr>
            <p:spPr>
              <a:xfrm rot="15802150">
                <a:off x="3563296" y="3559650"/>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59" name="Rounded Rectangle 258"/>
              <p:cNvSpPr/>
              <p:nvPr/>
            </p:nvSpPr>
            <p:spPr>
              <a:xfrm rot="15644850">
                <a:off x="3659291" y="3483530"/>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82" name="Rounded Rectangle 281"/>
              <p:cNvSpPr/>
              <p:nvPr/>
            </p:nvSpPr>
            <p:spPr>
              <a:xfrm rot="16200000">
                <a:off x="4013153" y="3402128"/>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83" name="Rounded Rectangle 282"/>
              <p:cNvSpPr/>
              <p:nvPr/>
            </p:nvSpPr>
            <p:spPr>
              <a:xfrm rot="15129259">
                <a:off x="3756867" y="3378749"/>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84" name="Rounded Rectangle 283"/>
              <p:cNvSpPr/>
              <p:nvPr/>
            </p:nvSpPr>
            <p:spPr>
              <a:xfrm rot="11130176">
                <a:off x="5473829" y="3393860"/>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85" name="Rounded Rectangle 284"/>
              <p:cNvSpPr/>
              <p:nvPr/>
            </p:nvSpPr>
            <p:spPr>
              <a:xfrm rot="16132750">
                <a:off x="4126925" y="3308562"/>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86" name="Rounded Rectangle 285"/>
              <p:cNvSpPr/>
              <p:nvPr/>
            </p:nvSpPr>
            <p:spPr>
              <a:xfrm rot="16200000">
                <a:off x="4216168" y="3260410"/>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87" name="Rounded Rectangle 286"/>
              <p:cNvSpPr/>
              <p:nvPr/>
            </p:nvSpPr>
            <p:spPr>
              <a:xfrm rot="16200000">
                <a:off x="4342697" y="3251811"/>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88" name="Rounded Rectangle 287"/>
              <p:cNvSpPr/>
              <p:nvPr/>
            </p:nvSpPr>
            <p:spPr>
              <a:xfrm rot="18883792">
                <a:off x="5367125" y="3431800"/>
                <a:ext cx="217944"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89" name="Rounded Rectangle 288"/>
              <p:cNvSpPr/>
              <p:nvPr/>
            </p:nvSpPr>
            <p:spPr>
              <a:xfrm rot="16471763">
                <a:off x="4455934" y="3289213"/>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90" name="Rounded Rectangle 289"/>
              <p:cNvSpPr/>
              <p:nvPr/>
            </p:nvSpPr>
            <p:spPr>
              <a:xfrm rot="17160691">
                <a:off x="4581951" y="3359515"/>
                <a:ext cx="243999"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91" name="Rounded Rectangle 21"/>
              <p:cNvSpPr/>
              <p:nvPr/>
            </p:nvSpPr>
            <p:spPr>
              <a:xfrm rot="17367622">
                <a:off x="5244153" y="3483530"/>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92" name="Rounded Rectangle 291"/>
              <p:cNvSpPr/>
              <p:nvPr/>
            </p:nvSpPr>
            <p:spPr>
              <a:xfrm rot="16022806">
                <a:off x="5094970" y="3528080"/>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93" name="Rounded Rectangle 21"/>
              <p:cNvSpPr/>
              <p:nvPr/>
            </p:nvSpPr>
            <p:spPr>
              <a:xfrm rot="15491870">
                <a:off x="5748481" y="3245995"/>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94" name="Rounded Rectangle 293"/>
              <p:cNvSpPr/>
              <p:nvPr/>
            </p:nvSpPr>
            <p:spPr>
              <a:xfrm rot="16708277">
                <a:off x="5167365" y="3523723"/>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95" name="Rounded Rectangle 21"/>
              <p:cNvSpPr/>
              <p:nvPr/>
            </p:nvSpPr>
            <p:spPr>
              <a:xfrm rot="13420740">
                <a:off x="5554924" y="3344589"/>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96" name="Rounded Rectangle 295"/>
              <p:cNvSpPr/>
              <p:nvPr/>
            </p:nvSpPr>
            <p:spPr>
              <a:xfrm rot="13957596">
                <a:off x="5646495" y="3276637"/>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grpSp>
      </p:grpSp>
      <p:grpSp>
        <p:nvGrpSpPr>
          <p:cNvPr id="297" name="Group 296"/>
          <p:cNvGrpSpPr/>
          <p:nvPr/>
        </p:nvGrpSpPr>
        <p:grpSpPr>
          <a:xfrm>
            <a:off x="728663" y="4695463"/>
            <a:ext cx="3041315" cy="710806"/>
            <a:chOff x="2943522" y="3099004"/>
            <a:chExt cx="3041315" cy="710806"/>
          </a:xfrm>
        </p:grpSpPr>
        <p:sp>
          <p:nvSpPr>
            <p:cNvPr id="298" name="Rounded Rectangle 297"/>
            <p:cNvSpPr/>
            <p:nvPr/>
          </p:nvSpPr>
          <p:spPr>
            <a:xfrm rot="14909681">
              <a:off x="4871625" y="3373051"/>
              <a:ext cx="304717"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99" name="Rounded Rectangle 21"/>
            <p:cNvSpPr/>
            <p:nvPr/>
          </p:nvSpPr>
          <p:spPr>
            <a:xfrm rot="15523015">
              <a:off x="4993398" y="3477854"/>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grpSp>
          <p:nvGrpSpPr>
            <p:cNvPr id="300" name="Group 299"/>
            <p:cNvGrpSpPr/>
            <p:nvPr/>
          </p:nvGrpSpPr>
          <p:grpSpPr>
            <a:xfrm>
              <a:off x="2943522" y="3099004"/>
              <a:ext cx="3041315" cy="710806"/>
              <a:chOff x="2943522" y="3099004"/>
              <a:chExt cx="3041315" cy="710806"/>
            </a:xfrm>
          </p:grpSpPr>
          <p:pic>
            <p:nvPicPr>
              <p:cNvPr id="301" name="Picture 30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3522" y="3099004"/>
                <a:ext cx="3041315" cy="710806"/>
              </a:xfrm>
              <a:prstGeom prst="rect">
                <a:avLst/>
              </a:prstGeom>
            </p:spPr>
          </p:pic>
          <p:sp>
            <p:nvSpPr>
              <p:cNvPr id="302" name="Rounded Rectangle 301"/>
              <p:cNvSpPr/>
              <p:nvPr/>
            </p:nvSpPr>
            <p:spPr>
              <a:xfrm rot="18912412">
                <a:off x="3078345" y="3381037"/>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303" name="Rounded Rectangle 302"/>
              <p:cNvSpPr/>
              <p:nvPr/>
            </p:nvSpPr>
            <p:spPr>
              <a:xfrm rot="18045619">
                <a:off x="3177065" y="3468606"/>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304" name="Rounded Rectangle 303"/>
              <p:cNvSpPr/>
              <p:nvPr/>
            </p:nvSpPr>
            <p:spPr>
              <a:xfrm rot="16951187">
                <a:off x="3283666" y="3527599"/>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305" name="Rounded Rectangle 304"/>
              <p:cNvSpPr/>
              <p:nvPr/>
            </p:nvSpPr>
            <p:spPr>
              <a:xfrm rot="16200000">
                <a:off x="3415570" y="3562190"/>
                <a:ext cx="323117"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306" name="Rounded Rectangle 305"/>
              <p:cNvSpPr/>
              <p:nvPr/>
            </p:nvSpPr>
            <p:spPr>
              <a:xfrm rot="15802150">
                <a:off x="3563296" y="3559650"/>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307" name="Rounded Rectangle 306"/>
              <p:cNvSpPr/>
              <p:nvPr/>
            </p:nvSpPr>
            <p:spPr>
              <a:xfrm rot="15644850">
                <a:off x="3659291" y="3483530"/>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308" name="Rounded Rectangle 307"/>
              <p:cNvSpPr/>
              <p:nvPr/>
            </p:nvSpPr>
            <p:spPr>
              <a:xfrm rot="16200000">
                <a:off x="4013153" y="3402128"/>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309" name="Rounded Rectangle 308"/>
              <p:cNvSpPr/>
              <p:nvPr/>
            </p:nvSpPr>
            <p:spPr>
              <a:xfrm rot="15129259">
                <a:off x="3756867" y="3378749"/>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310" name="Rounded Rectangle 309"/>
              <p:cNvSpPr/>
              <p:nvPr/>
            </p:nvSpPr>
            <p:spPr>
              <a:xfrm rot="11130176">
                <a:off x="5473829" y="3393860"/>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311" name="Rounded Rectangle 310"/>
              <p:cNvSpPr/>
              <p:nvPr/>
            </p:nvSpPr>
            <p:spPr>
              <a:xfrm rot="16132750">
                <a:off x="4126925" y="3308562"/>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312" name="Rounded Rectangle 311"/>
              <p:cNvSpPr/>
              <p:nvPr/>
            </p:nvSpPr>
            <p:spPr>
              <a:xfrm rot="16200000">
                <a:off x="4216168" y="3260410"/>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313" name="Rounded Rectangle 312"/>
              <p:cNvSpPr/>
              <p:nvPr/>
            </p:nvSpPr>
            <p:spPr>
              <a:xfrm rot="16200000">
                <a:off x="4342697" y="3251811"/>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314" name="Rounded Rectangle 313"/>
              <p:cNvSpPr/>
              <p:nvPr/>
            </p:nvSpPr>
            <p:spPr>
              <a:xfrm rot="18883792">
                <a:off x="5367125" y="3431800"/>
                <a:ext cx="217944"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315" name="Rounded Rectangle 314"/>
              <p:cNvSpPr/>
              <p:nvPr/>
            </p:nvSpPr>
            <p:spPr>
              <a:xfrm rot="16471763">
                <a:off x="4455934" y="3289213"/>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316" name="Rounded Rectangle 315"/>
              <p:cNvSpPr/>
              <p:nvPr/>
            </p:nvSpPr>
            <p:spPr>
              <a:xfrm rot="17160691">
                <a:off x="4581951" y="3359515"/>
                <a:ext cx="243999"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317" name="Rounded Rectangle 21"/>
              <p:cNvSpPr/>
              <p:nvPr/>
            </p:nvSpPr>
            <p:spPr>
              <a:xfrm rot="17367622">
                <a:off x="5244153" y="3483530"/>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318" name="Rounded Rectangle 317"/>
              <p:cNvSpPr/>
              <p:nvPr/>
            </p:nvSpPr>
            <p:spPr>
              <a:xfrm rot="16022806">
                <a:off x="5094970" y="3528080"/>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319" name="Rounded Rectangle 21"/>
              <p:cNvSpPr/>
              <p:nvPr/>
            </p:nvSpPr>
            <p:spPr>
              <a:xfrm rot="15491870">
                <a:off x="5748481" y="3245995"/>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320" name="Rounded Rectangle 319"/>
              <p:cNvSpPr/>
              <p:nvPr/>
            </p:nvSpPr>
            <p:spPr>
              <a:xfrm rot="16708277">
                <a:off x="5167365" y="3523723"/>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321" name="Rounded Rectangle 21"/>
              <p:cNvSpPr/>
              <p:nvPr/>
            </p:nvSpPr>
            <p:spPr>
              <a:xfrm rot="13420740">
                <a:off x="5554924" y="3344589"/>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322" name="Rounded Rectangle 321"/>
              <p:cNvSpPr/>
              <p:nvPr/>
            </p:nvSpPr>
            <p:spPr>
              <a:xfrm rot="13957596">
                <a:off x="5646495" y="3276637"/>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grpSp>
      </p:grpSp>
      <p:sp>
        <p:nvSpPr>
          <p:cNvPr id="323" name="Line 21"/>
          <p:cNvSpPr>
            <a:spLocks noChangeShapeType="1"/>
          </p:cNvSpPr>
          <p:nvPr/>
        </p:nvSpPr>
        <p:spPr bwMode="auto">
          <a:xfrm>
            <a:off x="5208670" y="5462670"/>
            <a:ext cx="709362" cy="354507"/>
          </a:xfrm>
          <a:prstGeom prst="line">
            <a:avLst/>
          </a:prstGeom>
          <a:noFill/>
          <a:ln w="38100">
            <a:solidFill>
              <a:schemeClr val="tx1"/>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Text Box 15"/>
          <p:cNvSpPr txBox="1">
            <a:spLocks noChangeArrowheads="1"/>
          </p:cNvSpPr>
          <p:nvPr/>
        </p:nvSpPr>
        <p:spPr bwMode="auto">
          <a:xfrm>
            <a:off x="6621995" y="1775522"/>
            <a:ext cx="17088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b="1" dirty="0" smtClean="0"/>
              <a:t>Chloroplast</a:t>
            </a:r>
            <a:endParaRPr lang="en-US" b="1" dirty="0"/>
          </a:p>
        </p:txBody>
      </p:sp>
      <p:sp>
        <p:nvSpPr>
          <p:cNvPr id="326" name="Text Box 15"/>
          <p:cNvSpPr txBox="1">
            <a:spLocks noChangeArrowheads="1"/>
          </p:cNvSpPr>
          <p:nvPr/>
        </p:nvSpPr>
        <p:spPr bwMode="auto">
          <a:xfrm>
            <a:off x="633364" y="1652823"/>
            <a:ext cx="21335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b="1" dirty="0" smtClean="0"/>
              <a:t>Mitochondrion</a:t>
            </a:r>
            <a:endParaRPr lang="en-US" b="1" dirty="0"/>
          </a:p>
        </p:txBody>
      </p:sp>
    </p:spTree>
    <p:extLst>
      <p:ext uri="{BB962C8B-B14F-4D97-AF65-F5344CB8AC3E}">
        <p14:creationId xmlns:p14="http://schemas.microsoft.com/office/powerpoint/2010/main" val="2063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5"/>
                                        </p:tgtEl>
                                        <p:attrNameLst>
                                          <p:attrName>style.visibility</p:attrName>
                                        </p:attrNameLst>
                                      </p:cBhvr>
                                      <p:to>
                                        <p:strVal val="visible"/>
                                      </p:to>
                                    </p:set>
                                    <p:animEffect transition="in" filter="fade">
                                      <p:cBhvr>
                                        <p:cTn id="15" dur="500"/>
                                        <p:tgtEl>
                                          <p:spTgt spid="3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26"/>
                                        </p:tgtEl>
                                        <p:attrNameLst>
                                          <p:attrName>style.visibility</p:attrName>
                                        </p:attrNameLst>
                                      </p:cBhvr>
                                      <p:to>
                                        <p:strVal val="visible"/>
                                      </p:to>
                                    </p:set>
                                    <p:animEffect transition="in" filter="fade">
                                      <p:cBhvr>
                                        <p:cTn id="23" dur="500"/>
                                        <p:tgtEl>
                                          <p:spTgt spid="3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outVertical)">
                                      <p:cBhvr>
                                        <p:cTn id="33" dur="500"/>
                                        <p:tgtEl>
                                          <p:spTgt spid="2"/>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2053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80636"/>
                                        </p:tgtEl>
                                        <p:attrNameLst>
                                          <p:attrName>style.visibility</p:attrName>
                                        </p:attrNameLst>
                                      </p:cBhvr>
                                      <p:to>
                                        <p:strVal val="visible"/>
                                      </p:to>
                                    </p:set>
                                    <p:animEffect transition="in" filter="wipe(up)">
                                      <p:cBhvr>
                                        <p:cTn id="40" dur="500"/>
                                        <p:tgtEl>
                                          <p:spTgt spid="28063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528"/>
                                        </p:tgtEl>
                                        <p:attrNameLst>
                                          <p:attrName>style.visibility</p:attrName>
                                        </p:attrNameLst>
                                      </p:cBhvr>
                                      <p:to>
                                        <p:strVal val="visible"/>
                                      </p:to>
                                    </p:set>
                                  </p:childTnLst>
                                </p:cTn>
                              </p:par>
                              <p:par>
                                <p:cTn id="45" presetID="22" presetClass="entr" presetSubtype="8"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48"/>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280636"/>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28"/>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0528"/>
                                        </p:tgtEl>
                                        <p:attrNameLst>
                                          <p:attrName>style.visibility</p:attrName>
                                        </p:attrNameLst>
                                      </p:cBhvr>
                                      <p:to>
                                        <p:strVal val="hidden"/>
                                      </p:to>
                                    </p:set>
                                  </p:childTnLst>
                                </p:cTn>
                              </p:par>
                              <p:par>
                                <p:cTn id="58" presetID="0" presetClass="path" presetSubtype="0" accel="50000" decel="50000" fill="hold" nodeType="withEffect">
                                  <p:stCondLst>
                                    <p:cond delay="0"/>
                                  </p:stCondLst>
                                  <p:childTnLst>
                                    <p:animMotion origin="layout" path="M -2.22222E-6 3.33333E-6 L -0.28403 0.15486 L -0.28403 0.15509 " pathEditMode="relative" rAng="0" ptsTypes="AAA">
                                      <p:cBhvr>
                                        <p:cTn id="59" dur="1000" fill="hold"/>
                                        <p:tgtEl>
                                          <p:spTgt spid="248"/>
                                        </p:tgtEl>
                                        <p:attrNameLst>
                                          <p:attrName>ppt_x</p:attrName>
                                          <p:attrName>ppt_y</p:attrName>
                                        </p:attrNameLst>
                                      </p:cBhvr>
                                      <p:rCtr x="-14201" y="7755"/>
                                    </p:animMotion>
                                  </p:childTnLst>
                                </p:cTn>
                              </p:par>
                            </p:childTnLst>
                          </p:cTn>
                        </p:par>
                        <p:par>
                          <p:cTn id="60" fill="hold">
                            <p:stCondLst>
                              <p:cond delay="1000"/>
                            </p:stCondLst>
                            <p:childTnLst>
                              <p:par>
                                <p:cTn id="61" presetID="1" presetClass="exit" presetSubtype="0" fill="hold" nodeType="afterEffect">
                                  <p:stCondLst>
                                    <p:cond delay="0"/>
                                  </p:stCondLst>
                                  <p:childTnLst>
                                    <p:set>
                                      <p:cBhvr>
                                        <p:cTn id="62" dur="1" fill="hold">
                                          <p:stCondLst>
                                            <p:cond delay="0"/>
                                          </p:stCondLst>
                                        </p:cTn>
                                        <p:tgtEl>
                                          <p:spTgt spid="248"/>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29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0.00434 -0.00879 L 0.27031 0.02732 " pathEditMode="relative" rAng="0" ptsTypes="AA">
                                      <p:cBhvr>
                                        <p:cTn id="76" dur="1000" fill="hold"/>
                                        <p:tgtEl>
                                          <p:spTgt spid="297"/>
                                        </p:tgtEl>
                                        <p:attrNameLst>
                                          <p:attrName>ppt_x</p:attrName>
                                          <p:attrName>ppt_y</p:attrName>
                                        </p:attrNameLst>
                                      </p:cBhvr>
                                      <p:rCtr x="13733" y="1806"/>
                                    </p:animMotion>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323"/>
                                        </p:tgtEl>
                                        <p:attrNameLst>
                                          <p:attrName>style.visibility</p:attrName>
                                        </p:attrNameLst>
                                      </p:cBhvr>
                                      <p:to>
                                        <p:strVal val="visible"/>
                                      </p:to>
                                    </p:set>
                                    <p:animEffect transition="in" filter="wipe(left)">
                                      <p:cBhvr>
                                        <p:cTn id="81" dur="500"/>
                                        <p:tgtEl>
                                          <p:spTgt spid="323"/>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0522"/>
                                        </p:tgtEl>
                                        <p:attrNameLst>
                                          <p:attrName>style.visibility</p:attrName>
                                        </p:attrNameLst>
                                      </p:cBhvr>
                                      <p:to>
                                        <p:strVal val="visible"/>
                                      </p:to>
                                    </p:set>
                                    <p:animEffect transition="in" filter="wipe(left)">
                                      <p:cBhvr>
                                        <p:cTn id="84" dur="500"/>
                                        <p:tgtEl>
                                          <p:spTgt spid="20522"/>
                                        </p:tgtEl>
                                      </p:cBhvr>
                                    </p:animEffect>
                                  </p:childTnLst>
                                </p:cTn>
                              </p:par>
                            </p:childTnLst>
                          </p:cTn>
                        </p:par>
                        <p:par>
                          <p:cTn id="85" fill="hold">
                            <p:stCondLst>
                              <p:cond delay="500"/>
                            </p:stCondLst>
                            <p:childTnLst>
                              <p:par>
                                <p:cTn id="86" presetID="10" presetClass="entr" presetSubtype="0" fill="hold" nodeType="afterEffect">
                                  <p:stCondLst>
                                    <p:cond delay="0"/>
                                  </p:stCondLst>
                                  <p:childTnLst>
                                    <p:set>
                                      <p:cBhvr>
                                        <p:cTn id="87" dur="1" fill="hold">
                                          <p:stCondLst>
                                            <p:cond delay="0"/>
                                          </p:stCondLst>
                                        </p:cTn>
                                        <p:tgtEl>
                                          <p:spTgt spid="280646"/>
                                        </p:tgtEl>
                                        <p:attrNameLst>
                                          <p:attrName>style.visibility</p:attrName>
                                        </p:attrNameLst>
                                      </p:cBhvr>
                                      <p:to>
                                        <p:strVal val="visible"/>
                                      </p:to>
                                    </p:set>
                                    <p:animEffect transition="in" filter="fade">
                                      <p:cBhvr>
                                        <p:cTn id="88" dur="500"/>
                                        <p:tgtEl>
                                          <p:spTgt spid="280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0" grpId="0"/>
      <p:bldP spid="20528" grpId="0"/>
      <p:bldP spid="20528" grpId="1"/>
      <p:bldP spid="20522" grpId="0"/>
      <p:bldP spid="4" grpId="0"/>
      <p:bldP spid="323" grpId="0" animBg="1"/>
      <p:bldP spid="325" grpId="0"/>
      <p:bldP spid="3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Dual Coding Genes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Evolutionary assumptions underestimate true numbers of dual coding genes</a:t>
            </a:r>
          </a:p>
          <a:p>
            <a:r>
              <a:rPr lang="en-US" dirty="0" smtClean="0"/>
              <a:t>9% of human and 7% of mouse</a:t>
            </a:r>
          </a:p>
          <a:p>
            <a:r>
              <a:rPr lang="en-US" dirty="0" smtClean="0"/>
              <a:t>Less than 30% shared: </a:t>
            </a:r>
            <a:r>
              <a:rPr lang="en-US" dirty="0" err="1" smtClean="0"/>
              <a:t>mouse:human</a:t>
            </a:r>
            <a:endParaRPr lang="en-US" dirty="0" smtClean="0"/>
          </a:p>
          <a:p>
            <a:r>
              <a:rPr lang="en-US" dirty="0" smtClean="0"/>
              <a:t>90% of genes on </a:t>
            </a:r>
            <a:r>
              <a:rPr lang="en-US" i="1" dirty="0" smtClean="0"/>
              <a:t>opposite</a:t>
            </a:r>
            <a:r>
              <a:rPr lang="en-US" dirty="0" smtClean="0"/>
              <a:t> strands</a:t>
            </a:r>
          </a:p>
          <a:p>
            <a:r>
              <a:rPr lang="en-US" dirty="0"/>
              <a:t>1259 human alternative </a:t>
            </a:r>
            <a:r>
              <a:rPr lang="en-US" dirty="0" smtClean="0"/>
              <a:t>proteins detected </a:t>
            </a:r>
            <a:r>
              <a:rPr lang="en-US" dirty="0"/>
              <a:t>by mass spectrometry</a:t>
            </a:r>
          </a:p>
        </p:txBody>
      </p:sp>
      <p:sp>
        <p:nvSpPr>
          <p:cNvPr id="4" name="TextBox 3"/>
          <p:cNvSpPr txBox="1"/>
          <p:nvPr/>
        </p:nvSpPr>
        <p:spPr>
          <a:xfrm>
            <a:off x="384358" y="6400448"/>
            <a:ext cx="8759642" cy="461665"/>
          </a:xfrm>
          <a:prstGeom prst="rect">
            <a:avLst/>
          </a:prstGeom>
          <a:noFill/>
        </p:spPr>
        <p:txBody>
          <a:bodyPr wrap="none" rtlCol="0">
            <a:spAutoFit/>
          </a:bodyPr>
          <a:lstStyle/>
          <a:p>
            <a:pPr algn="r"/>
            <a:r>
              <a:rPr lang="en-US" sz="1200" dirty="0" err="1"/>
              <a:t>Chaitanya</a:t>
            </a:r>
            <a:r>
              <a:rPr lang="en-US" sz="1200" dirty="0"/>
              <a:t> R </a:t>
            </a:r>
            <a:r>
              <a:rPr lang="en-US" sz="1200" dirty="0" err="1" smtClean="0"/>
              <a:t>Sanna</a:t>
            </a:r>
            <a:r>
              <a:rPr lang="en-US" sz="1200" dirty="0" smtClean="0"/>
              <a:t>, et al. Overlapping </a:t>
            </a:r>
            <a:r>
              <a:rPr lang="en-US" sz="1200" dirty="0"/>
              <a:t>genes in the human and mouse </a:t>
            </a:r>
            <a:r>
              <a:rPr lang="en-US" sz="1200" dirty="0" smtClean="0"/>
              <a:t>genomes. </a:t>
            </a:r>
            <a:r>
              <a:rPr lang="en-US" sz="1200" i="1" dirty="0" smtClean="0"/>
              <a:t>BMC </a:t>
            </a:r>
            <a:r>
              <a:rPr lang="en-US" sz="1200" i="1" dirty="0"/>
              <a:t>Genomics </a:t>
            </a:r>
            <a:r>
              <a:rPr lang="en-US" sz="1200" dirty="0"/>
              <a:t>2008, </a:t>
            </a:r>
            <a:r>
              <a:rPr lang="en-US" sz="1200" dirty="0" smtClean="0"/>
              <a:t>9:169.</a:t>
            </a:r>
          </a:p>
          <a:p>
            <a:pPr algn="r"/>
            <a:r>
              <a:rPr lang="en-US" sz="1200" dirty="0"/>
              <a:t>Benoıt </a:t>
            </a:r>
            <a:r>
              <a:rPr lang="en-US" sz="1200" dirty="0" err="1" smtClean="0"/>
              <a:t>Vanderperre</a:t>
            </a:r>
            <a:r>
              <a:rPr lang="en-US" sz="1200" dirty="0" smtClean="0"/>
              <a:t>, et al. 2013. Direct </a:t>
            </a:r>
            <a:r>
              <a:rPr lang="en-US" sz="1200" dirty="0"/>
              <a:t>Detection of Alternative Open Reading </a:t>
            </a:r>
            <a:r>
              <a:rPr lang="en-US" sz="1200" dirty="0" smtClean="0"/>
              <a:t>Frames Translation… </a:t>
            </a:r>
            <a:r>
              <a:rPr lang="en-US" sz="1200" i="1" dirty="0" err="1"/>
              <a:t>PLoS</a:t>
            </a:r>
            <a:r>
              <a:rPr lang="en-US" sz="1200" i="1" dirty="0"/>
              <a:t> ONE </a:t>
            </a:r>
            <a:r>
              <a:rPr lang="en-US" sz="1200" dirty="0"/>
              <a:t>8(8): </a:t>
            </a:r>
            <a:r>
              <a:rPr lang="en-US" sz="1200" dirty="0" smtClean="0"/>
              <a:t>e70698.</a:t>
            </a:r>
            <a:endParaRPr lang="en-US" sz="1200" dirty="0"/>
          </a:p>
        </p:txBody>
      </p:sp>
    </p:spTree>
    <p:extLst>
      <p:ext uri="{BB962C8B-B14F-4D97-AF65-F5344CB8AC3E}">
        <p14:creationId xmlns:p14="http://schemas.microsoft.com/office/powerpoint/2010/main" val="189685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“Sentences” from Two Directions</a:t>
            </a:r>
            <a:endParaRPr lang="en-US" dirty="0"/>
          </a:p>
        </p:txBody>
      </p:sp>
      <p:sp>
        <p:nvSpPr>
          <p:cNvPr id="3" name="Content Placeholder 2"/>
          <p:cNvSpPr>
            <a:spLocks noGrp="1"/>
          </p:cNvSpPr>
          <p:nvPr>
            <p:ph idx="1"/>
          </p:nvPr>
        </p:nvSpPr>
        <p:spPr/>
        <p:txBody>
          <a:bodyPr/>
          <a:lstStyle/>
          <a:p>
            <a:r>
              <a:rPr lang="es-ES" dirty="0" smtClean="0"/>
              <a:t>A </a:t>
            </a:r>
            <a:r>
              <a:rPr lang="es-ES" dirty="0" err="1"/>
              <a:t>man</a:t>
            </a:r>
            <a:r>
              <a:rPr lang="es-ES" dirty="0"/>
              <a:t>, a plan, a canal: </a:t>
            </a:r>
            <a:r>
              <a:rPr lang="es-ES" dirty="0" err="1" smtClean="0"/>
              <a:t>Panama</a:t>
            </a:r>
            <a:endParaRPr lang="es-ES" dirty="0" smtClean="0"/>
          </a:p>
          <a:p>
            <a:r>
              <a:rPr lang="en-US" dirty="0"/>
              <a:t>Live not on </a:t>
            </a:r>
            <a:r>
              <a:rPr lang="en-US" dirty="0" smtClean="0"/>
              <a:t>evil</a:t>
            </a:r>
          </a:p>
          <a:p>
            <a:r>
              <a:rPr lang="en-US" dirty="0"/>
              <a:t>Was it a car or a cat I saw?</a:t>
            </a:r>
          </a:p>
        </p:txBody>
      </p:sp>
    </p:spTree>
    <p:extLst>
      <p:ext uri="{BB962C8B-B14F-4D97-AF65-F5344CB8AC3E}">
        <p14:creationId xmlns:p14="http://schemas.microsoft.com/office/powerpoint/2010/main" val="38692238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Freeform 1048"/>
          <p:cNvSpPr/>
          <p:nvPr/>
        </p:nvSpPr>
        <p:spPr>
          <a:xfrm>
            <a:off x="156754" y="3422469"/>
            <a:ext cx="8804366" cy="1358537"/>
          </a:xfrm>
          <a:custGeom>
            <a:avLst/>
            <a:gdLst>
              <a:gd name="connsiteX0" fmla="*/ 0 w 8804366"/>
              <a:gd name="connsiteY0" fmla="*/ 1358537 h 1358537"/>
              <a:gd name="connsiteX1" fmla="*/ 3997235 w 8804366"/>
              <a:gd name="connsiteY1" fmla="*/ 0 h 1358537"/>
              <a:gd name="connsiteX2" fmla="*/ 5503817 w 8804366"/>
              <a:gd name="connsiteY2" fmla="*/ 0 h 1358537"/>
              <a:gd name="connsiteX3" fmla="*/ 8804366 w 8804366"/>
              <a:gd name="connsiteY3" fmla="*/ 1349828 h 1358537"/>
            </a:gdLst>
            <a:ahLst/>
            <a:cxnLst>
              <a:cxn ang="0">
                <a:pos x="connsiteX0" y="connsiteY0"/>
              </a:cxn>
              <a:cxn ang="0">
                <a:pos x="connsiteX1" y="connsiteY1"/>
              </a:cxn>
              <a:cxn ang="0">
                <a:pos x="connsiteX2" y="connsiteY2"/>
              </a:cxn>
              <a:cxn ang="0">
                <a:pos x="connsiteX3" y="connsiteY3"/>
              </a:cxn>
            </a:cxnLst>
            <a:rect l="l" t="t" r="r" b="b"/>
            <a:pathLst>
              <a:path w="8804366" h="1358537">
                <a:moveTo>
                  <a:pt x="0" y="1358537"/>
                </a:moveTo>
                <a:lnTo>
                  <a:pt x="3997235" y="0"/>
                </a:lnTo>
                <a:lnTo>
                  <a:pt x="5503817" y="0"/>
                </a:lnTo>
                <a:lnTo>
                  <a:pt x="8804366" y="1349828"/>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t>Dual Coding Gene</a:t>
            </a:r>
            <a:r>
              <a:rPr lang="en-US" dirty="0"/>
              <a:t>: </a:t>
            </a:r>
            <a:r>
              <a:rPr lang="en-US" dirty="0" smtClean="0"/>
              <a:t>EIF6 (ITGB4BP)</a:t>
            </a:r>
            <a:endParaRPr lang="en-US" dirty="0"/>
          </a:p>
        </p:txBody>
      </p:sp>
      <p:grpSp>
        <p:nvGrpSpPr>
          <p:cNvPr id="1032" name="Group 1031"/>
          <p:cNvGrpSpPr/>
          <p:nvPr/>
        </p:nvGrpSpPr>
        <p:grpSpPr>
          <a:xfrm>
            <a:off x="120217" y="4781285"/>
            <a:ext cx="8877998" cy="172222"/>
            <a:chOff x="120217" y="2927085"/>
            <a:chExt cx="8877998" cy="172222"/>
          </a:xfrm>
        </p:grpSpPr>
        <p:sp>
          <p:nvSpPr>
            <p:cNvPr id="19" name="Rectangle 18"/>
            <p:cNvSpPr/>
            <p:nvPr/>
          </p:nvSpPr>
          <p:spPr>
            <a:xfrm>
              <a:off x="120217" y="2930030"/>
              <a:ext cx="109004" cy="169277"/>
            </a:xfrm>
            <a:prstGeom prst="rect">
              <a:avLst/>
            </a:prstGeom>
          </p:spPr>
          <p:txBody>
            <a:bodyPr wrap="none" lIns="0" tIns="0" rIns="0" bIns="0">
              <a:spAutoFit/>
            </a:bodyPr>
            <a:lstStyle/>
            <a:p>
              <a:r>
                <a:rPr lang="en-US" sz="1100" dirty="0" smtClean="0"/>
                <a:t>G</a:t>
              </a:r>
              <a:endParaRPr lang="en-US" sz="1100" dirty="0"/>
            </a:p>
          </p:txBody>
        </p:sp>
        <p:sp>
          <p:nvSpPr>
            <p:cNvPr id="20" name="Rectangle 19"/>
            <p:cNvSpPr/>
            <p:nvPr/>
          </p:nvSpPr>
          <p:spPr>
            <a:xfrm>
              <a:off x="219902" y="2930030"/>
              <a:ext cx="94578" cy="169277"/>
            </a:xfrm>
            <a:prstGeom prst="rect">
              <a:avLst/>
            </a:prstGeom>
          </p:spPr>
          <p:txBody>
            <a:bodyPr wrap="none" lIns="0" tIns="0" rIns="0" bIns="0">
              <a:spAutoFit/>
            </a:bodyPr>
            <a:lstStyle/>
            <a:p>
              <a:r>
                <a:rPr lang="en-US" sz="1100" dirty="0" smtClean="0"/>
                <a:t>A</a:t>
              </a:r>
              <a:endParaRPr lang="en-US" sz="1100" dirty="0"/>
            </a:p>
          </p:txBody>
        </p:sp>
        <p:sp>
          <p:nvSpPr>
            <p:cNvPr id="21" name="Rectangle 20"/>
            <p:cNvSpPr/>
            <p:nvPr/>
          </p:nvSpPr>
          <p:spPr>
            <a:xfrm>
              <a:off x="305161" y="2930030"/>
              <a:ext cx="102592" cy="169277"/>
            </a:xfrm>
            <a:prstGeom prst="rect">
              <a:avLst/>
            </a:prstGeom>
          </p:spPr>
          <p:txBody>
            <a:bodyPr wrap="none" lIns="0" tIns="0" rIns="0" bIns="0">
              <a:spAutoFit/>
            </a:bodyPr>
            <a:lstStyle/>
            <a:p>
              <a:r>
                <a:rPr lang="en-US" sz="1100" dirty="0" smtClean="0"/>
                <a:t>C</a:t>
              </a:r>
              <a:endParaRPr lang="en-US" sz="1100" dirty="0"/>
            </a:p>
          </p:txBody>
        </p:sp>
        <p:sp>
          <p:nvSpPr>
            <p:cNvPr id="22" name="Rectangle 21"/>
            <p:cNvSpPr/>
            <p:nvPr/>
          </p:nvSpPr>
          <p:spPr>
            <a:xfrm>
              <a:off x="398434" y="2930030"/>
              <a:ext cx="94578" cy="169277"/>
            </a:xfrm>
            <a:prstGeom prst="rect">
              <a:avLst/>
            </a:prstGeom>
          </p:spPr>
          <p:txBody>
            <a:bodyPr wrap="none" lIns="0" tIns="0" rIns="0" bIns="0">
              <a:spAutoFit/>
            </a:bodyPr>
            <a:lstStyle/>
            <a:p>
              <a:r>
                <a:rPr lang="en-US" sz="1100" dirty="0" smtClean="0"/>
                <a:t>A</a:t>
              </a:r>
              <a:endParaRPr lang="en-US" sz="1100" dirty="0"/>
            </a:p>
          </p:txBody>
        </p:sp>
        <p:sp>
          <p:nvSpPr>
            <p:cNvPr id="23" name="Rectangle 22"/>
            <p:cNvSpPr/>
            <p:nvPr/>
          </p:nvSpPr>
          <p:spPr>
            <a:xfrm>
              <a:off x="483693" y="2930030"/>
              <a:ext cx="109004" cy="169277"/>
            </a:xfrm>
            <a:prstGeom prst="rect">
              <a:avLst/>
            </a:prstGeom>
          </p:spPr>
          <p:txBody>
            <a:bodyPr wrap="none" lIns="0" tIns="0" rIns="0" bIns="0">
              <a:spAutoFit/>
            </a:bodyPr>
            <a:lstStyle/>
            <a:p>
              <a:r>
                <a:rPr lang="en-US" sz="1100" dirty="0" smtClean="0"/>
                <a:t>G</a:t>
              </a:r>
              <a:endParaRPr lang="en-US" sz="1100" dirty="0"/>
            </a:p>
          </p:txBody>
        </p:sp>
        <p:sp>
          <p:nvSpPr>
            <p:cNvPr id="24" name="Rectangle 23"/>
            <p:cNvSpPr/>
            <p:nvPr/>
          </p:nvSpPr>
          <p:spPr>
            <a:xfrm>
              <a:off x="583378" y="2930030"/>
              <a:ext cx="94578" cy="169277"/>
            </a:xfrm>
            <a:prstGeom prst="rect">
              <a:avLst/>
            </a:prstGeom>
          </p:spPr>
          <p:txBody>
            <a:bodyPr wrap="none" lIns="0" tIns="0" rIns="0" bIns="0">
              <a:spAutoFit/>
            </a:bodyPr>
            <a:lstStyle/>
            <a:p>
              <a:r>
                <a:rPr lang="en-US" sz="1100" dirty="0" smtClean="0"/>
                <a:t>A</a:t>
              </a:r>
              <a:endParaRPr lang="en-US" sz="1100" dirty="0"/>
            </a:p>
          </p:txBody>
        </p:sp>
        <p:sp>
          <p:nvSpPr>
            <p:cNvPr id="25" name="Rectangle 24"/>
            <p:cNvSpPr/>
            <p:nvPr/>
          </p:nvSpPr>
          <p:spPr>
            <a:xfrm>
              <a:off x="668637" y="2930030"/>
              <a:ext cx="94578" cy="169277"/>
            </a:xfrm>
            <a:prstGeom prst="rect">
              <a:avLst/>
            </a:prstGeom>
          </p:spPr>
          <p:txBody>
            <a:bodyPr wrap="none" lIns="0" tIns="0" rIns="0" bIns="0">
              <a:spAutoFit/>
            </a:bodyPr>
            <a:lstStyle/>
            <a:p>
              <a:r>
                <a:rPr lang="en-US" sz="1100" dirty="0" smtClean="0"/>
                <a:t>A</a:t>
              </a:r>
              <a:endParaRPr lang="en-US" sz="1100" dirty="0"/>
            </a:p>
          </p:txBody>
        </p:sp>
        <p:sp>
          <p:nvSpPr>
            <p:cNvPr id="26" name="Rectangle 25"/>
            <p:cNvSpPr/>
            <p:nvPr/>
          </p:nvSpPr>
          <p:spPr>
            <a:xfrm>
              <a:off x="753896" y="2930030"/>
              <a:ext cx="109004" cy="169277"/>
            </a:xfrm>
            <a:prstGeom prst="rect">
              <a:avLst/>
            </a:prstGeom>
          </p:spPr>
          <p:txBody>
            <a:bodyPr wrap="none" lIns="0" tIns="0" rIns="0" bIns="0">
              <a:spAutoFit/>
            </a:bodyPr>
            <a:lstStyle/>
            <a:p>
              <a:r>
                <a:rPr lang="en-US" sz="1100" dirty="0" smtClean="0"/>
                <a:t>G</a:t>
              </a:r>
              <a:endParaRPr lang="en-US" sz="1100" dirty="0"/>
            </a:p>
          </p:txBody>
        </p:sp>
        <p:sp>
          <p:nvSpPr>
            <p:cNvPr id="27" name="Rectangle 26"/>
            <p:cNvSpPr/>
            <p:nvPr/>
          </p:nvSpPr>
          <p:spPr>
            <a:xfrm>
              <a:off x="853581" y="2930030"/>
              <a:ext cx="94578" cy="169277"/>
            </a:xfrm>
            <a:prstGeom prst="rect">
              <a:avLst/>
            </a:prstGeom>
          </p:spPr>
          <p:txBody>
            <a:bodyPr wrap="none" lIns="0" tIns="0" rIns="0" bIns="0">
              <a:spAutoFit/>
            </a:bodyPr>
            <a:lstStyle/>
            <a:p>
              <a:r>
                <a:rPr lang="en-US" sz="1100" dirty="0" smtClean="0"/>
                <a:t>A</a:t>
              </a:r>
              <a:endParaRPr lang="en-US" sz="1100" dirty="0"/>
            </a:p>
          </p:txBody>
        </p:sp>
        <p:sp>
          <p:nvSpPr>
            <p:cNvPr id="28" name="Rectangle 27"/>
            <p:cNvSpPr/>
            <p:nvPr/>
          </p:nvSpPr>
          <p:spPr>
            <a:xfrm>
              <a:off x="938840" y="2930030"/>
              <a:ext cx="94578" cy="169277"/>
            </a:xfrm>
            <a:prstGeom prst="rect">
              <a:avLst/>
            </a:prstGeom>
          </p:spPr>
          <p:txBody>
            <a:bodyPr wrap="none" lIns="0" tIns="0" rIns="0" bIns="0">
              <a:spAutoFit/>
            </a:bodyPr>
            <a:lstStyle/>
            <a:p>
              <a:r>
                <a:rPr lang="en-US" sz="1100" dirty="0" smtClean="0"/>
                <a:t>A</a:t>
              </a:r>
              <a:endParaRPr lang="en-US" sz="1100" dirty="0"/>
            </a:p>
          </p:txBody>
        </p:sp>
        <p:sp>
          <p:nvSpPr>
            <p:cNvPr id="29" name="Rectangle 28"/>
            <p:cNvSpPr/>
            <p:nvPr/>
          </p:nvSpPr>
          <p:spPr>
            <a:xfrm>
              <a:off x="1024099" y="2930030"/>
              <a:ext cx="94578" cy="169277"/>
            </a:xfrm>
            <a:prstGeom prst="rect">
              <a:avLst/>
            </a:prstGeom>
          </p:spPr>
          <p:txBody>
            <a:bodyPr wrap="none" lIns="0" tIns="0" rIns="0" bIns="0">
              <a:spAutoFit/>
            </a:bodyPr>
            <a:lstStyle/>
            <a:p>
              <a:r>
                <a:rPr lang="en-US" sz="1100" dirty="0" smtClean="0"/>
                <a:t>A</a:t>
              </a:r>
              <a:endParaRPr lang="en-US" sz="1100" dirty="0"/>
            </a:p>
          </p:txBody>
        </p:sp>
        <p:sp>
          <p:nvSpPr>
            <p:cNvPr id="30" name="Rectangle 29"/>
            <p:cNvSpPr/>
            <p:nvPr/>
          </p:nvSpPr>
          <p:spPr>
            <a:xfrm>
              <a:off x="1109358" y="2930030"/>
              <a:ext cx="86562" cy="169277"/>
            </a:xfrm>
            <a:prstGeom prst="rect">
              <a:avLst/>
            </a:prstGeom>
          </p:spPr>
          <p:txBody>
            <a:bodyPr wrap="none" lIns="0" tIns="0" rIns="0" bIns="0">
              <a:spAutoFit/>
            </a:bodyPr>
            <a:lstStyle/>
            <a:p>
              <a:r>
                <a:rPr lang="en-US" sz="1100" dirty="0" smtClean="0"/>
                <a:t>T</a:t>
              </a:r>
              <a:endParaRPr lang="en-US" sz="1100" dirty="0"/>
            </a:p>
          </p:txBody>
        </p:sp>
        <p:sp>
          <p:nvSpPr>
            <p:cNvPr id="31" name="Rectangle 30"/>
            <p:cNvSpPr/>
            <p:nvPr/>
          </p:nvSpPr>
          <p:spPr>
            <a:xfrm>
              <a:off x="1186601" y="2930030"/>
              <a:ext cx="86562" cy="169277"/>
            </a:xfrm>
            <a:prstGeom prst="rect">
              <a:avLst/>
            </a:prstGeom>
          </p:spPr>
          <p:txBody>
            <a:bodyPr wrap="none" lIns="0" tIns="0" rIns="0" bIns="0">
              <a:spAutoFit/>
            </a:bodyPr>
            <a:lstStyle/>
            <a:p>
              <a:r>
                <a:rPr lang="en-US" sz="1100" dirty="0" smtClean="0"/>
                <a:t>T</a:t>
              </a:r>
              <a:endParaRPr lang="en-US" sz="1100" dirty="0"/>
            </a:p>
          </p:txBody>
        </p:sp>
        <p:sp>
          <p:nvSpPr>
            <p:cNvPr id="32" name="Rectangle 31"/>
            <p:cNvSpPr/>
            <p:nvPr/>
          </p:nvSpPr>
          <p:spPr>
            <a:xfrm>
              <a:off x="1263844" y="2930030"/>
              <a:ext cx="102592" cy="169277"/>
            </a:xfrm>
            <a:prstGeom prst="rect">
              <a:avLst/>
            </a:prstGeom>
          </p:spPr>
          <p:txBody>
            <a:bodyPr wrap="none" lIns="0" tIns="0" rIns="0" bIns="0">
              <a:spAutoFit/>
            </a:bodyPr>
            <a:lstStyle/>
            <a:p>
              <a:r>
                <a:rPr lang="en-US" sz="1100" dirty="0" smtClean="0"/>
                <a:t>C</a:t>
              </a:r>
              <a:endParaRPr lang="en-US" sz="1100" dirty="0"/>
            </a:p>
          </p:txBody>
        </p:sp>
        <p:sp>
          <p:nvSpPr>
            <p:cNvPr id="33" name="Rectangle 32"/>
            <p:cNvSpPr/>
            <p:nvPr/>
          </p:nvSpPr>
          <p:spPr>
            <a:xfrm>
              <a:off x="1357117" y="2930030"/>
              <a:ext cx="86562" cy="169277"/>
            </a:xfrm>
            <a:prstGeom prst="rect">
              <a:avLst/>
            </a:prstGeom>
          </p:spPr>
          <p:txBody>
            <a:bodyPr wrap="none" lIns="0" tIns="0" rIns="0" bIns="0">
              <a:spAutoFit/>
            </a:bodyPr>
            <a:lstStyle/>
            <a:p>
              <a:r>
                <a:rPr lang="en-US" sz="1100" dirty="0" smtClean="0"/>
                <a:t>T</a:t>
              </a:r>
              <a:endParaRPr lang="en-US" sz="1100" dirty="0"/>
            </a:p>
          </p:txBody>
        </p:sp>
        <p:sp>
          <p:nvSpPr>
            <p:cNvPr id="34" name="Rectangle 33"/>
            <p:cNvSpPr/>
            <p:nvPr/>
          </p:nvSpPr>
          <p:spPr>
            <a:xfrm>
              <a:off x="1434360" y="2930030"/>
              <a:ext cx="109004" cy="169277"/>
            </a:xfrm>
            <a:prstGeom prst="rect">
              <a:avLst/>
            </a:prstGeom>
          </p:spPr>
          <p:txBody>
            <a:bodyPr wrap="none" lIns="0" tIns="0" rIns="0" bIns="0">
              <a:spAutoFit/>
            </a:bodyPr>
            <a:lstStyle/>
            <a:p>
              <a:r>
                <a:rPr lang="en-US" sz="1100" dirty="0" smtClean="0"/>
                <a:t>G</a:t>
              </a:r>
              <a:endParaRPr lang="en-US" sz="1100" dirty="0"/>
            </a:p>
          </p:txBody>
        </p:sp>
        <p:sp>
          <p:nvSpPr>
            <p:cNvPr id="35" name="Rectangle 34"/>
            <p:cNvSpPr/>
            <p:nvPr/>
          </p:nvSpPr>
          <p:spPr>
            <a:xfrm>
              <a:off x="1534045" y="2930030"/>
              <a:ext cx="109004" cy="169277"/>
            </a:xfrm>
            <a:prstGeom prst="rect">
              <a:avLst/>
            </a:prstGeom>
          </p:spPr>
          <p:txBody>
            <a:bodyPr wrap="none" lIns="0" tIns="0" rIns="0" bIns="0">
              <a:spAutoFit/>
            </a:bodyPr>
            <a:lstStyle/>
            <a:p>
              <a:r>
                <a:rPr lang="en-US" sz="1100" dirty="0" smtClean="0"/>
                <a:t>G</a:t>
              </a:r>
              <a:endParaRPr lang="en-US" sz="1100" dirty="0"/>
            </a:p>
          </p:txBody>
        </p:sp>
        <p:sp>
          <p:nvSpPr>
            <p:cNvPr id="36" name="Rectangle 35"/>
            <p:cNvSpPr/>
            <p:nvPr/>
          </p:nvSpPr>
          <p:spPr>
            <a:xfrm>
              <a:off x="1633730" y="2930030"/>
              <a:ext cx="102592" cy="169277"/>
            </a:xfrm>
            <a:prstGeom prst="rect">
              <a:avLst/>
            </a:prstGeom>
          </p:spPr>
          <p:txBody>
            <a:bodyPr wrap="none" lIns="0" tIns="0" rIns="0" bIns="0">
              <a:spAutoFit/>
            </a:bodyPr>
            <a:lstStyle/>
            <a:p>
              <a:r>
                <a:rPr lang="en-US" sz="1100" dirty="0" smtClean="0"/>
                <a:t>C</a:t>
              </a:r>
              <a:endParaRPr lang="en-US" sz="1100" dirty="0"/>
            </a:p>
          </p:txBody>
        </p:sp>
        <p:sp>
          <p:nvSpPr>
            <p:cNvPr id="37" name="Rectangle 36"/>
            <p:cNvSpPr/>
            <p:nvPr/>
          </p:nvSpPr>
          <p:spPr>
            <a:xfrm>
              <a:off x="1727003" y="2930030"/>
              <a:ext cx="94578" cy="169277"/>
            </a:xfrm>
            <a:prstGeom prst="rect">
              <a:avLst/>
            </a:prstGeom>
          </p:spPr>
          <p:txBody>
            <a:bodyPr wrap="none" lIns="0" tIns="0" rIns="0" bIns="0">
              <a:spAutoFit/>
            </a:bodyPr>
            <a:lstStyle/>
            <a:p>
              <a:r>
                <a:rPr lang="en-US" sz="1100" dirty="0" smtClean="0"/>
                <a:t>A</a:t>
              </a:r>
              <a:endParaRPr lang="en-US" sz="1100" dirty="0"/>
            </a:p>
          </p:txBody>
        </p:sp>
        <p:sp>
          <p:nvSpPr>
            <p:cNvPr id="38" name="Rectangle 37"/>
            <p:cNvSpPr/>
            <p:nvPr/>
          </p:nvSpPr>
          <p:spPr>
            <a:xfrm>
              <a:off x="1812262" y="2930030"/>
              <a:ext cx="109004" cy="169277"/>
            </a:xfrm>
            <a:prstGeom prst="rect">
              <a:avLst/>
            </a:prstGeom>
          </p:spPr>
          <p:txBody>
            <a:bodyPr wrap="none" lIns="0" tIns="0" rIns="0" bIns="0">
              <a:spAutoFit/>
            </a:bodyPr>
            <a:lstStyle/>
            <a:p>
              <a:r>
                <a:rPr lang="en-US" sz="1100" dirty="0" smtClean="0"/>
                <a:t>G</a:t>
              </a:r>
              <a:endParaRPr lang="en-US" sz="1100" dirty="0"/>
            </a:p>
          </p:txBody>
        </p:sp>
        <p:sp>
          <p:nvSpPr>
            <p:cNvPr id="39" name="Rectangle 38"/>
            <p:cNvSpPr/>
            <p:nvPr/>
          </p:nvSpPr>
          <p:spPr>
            <a:xfrm>
              <a:off x="1911947" y="2930030"/>
              <a:ext cx="94578" cy="169277"/>
            </a:xfrm>
            <a:prstGeom prst="rect">
              <a:avLst/>
            </a:prstGeom>
          </p:spPr>
          <p:txBody>
            <a:bodyPr wrap="none" lIns="0" tIns="0" rIns="0" bIns="0">
              <a:spAutoFit/>
            </a:bodyPr>
            <a:lstStyle/>
            <a:p>
              <a:r>
                <a:rPr lang="en-US" sz="1100" dirty="0" smtClean="0"/>
                <a:t>A</a:t>
              </a:r>
              <a:endParaRPr lang="en-US" sz="1100" dirty="0"/>
            </a:p>
          </p:txBody>
        </p:sp>
        <p:sp>
          <p:nvSpPr>
            <p:cNvPr id="40" name="Rectangle 39"/>
            <p:cNvSpPr/>
            <p:nvPr/>
          </p:nvSpPr>
          <p:spPr>
            <a:xfrm>
              <a:off x="1997206" y="2930030"/>
              <a:ext cx="86562" cy="169277"/>
            </a:xfrm>
            <a:prstGeom prst="rect">
              <a:avLst/>
            </a:prstGeom>
          </p:spPr>
          <p:txBody>
            <a:bodyPr wrap="none" lIns="0" tIns="0" rIns="0" bIns="0">
              <a:spAutoFit/>
            </a:bodyPr>
            <a:lstStyle/>
            <a:p>
              <a:r>
                <a:rPr lang="en-US" sz="1100" dirty="0" smtClean="0"/>
                <a:t>T</a:t>
              </a:r>
              <a:endParaRPr lang="en-US" sz="1100" dirty="0"/>
            </a:p>
          </p:txBody>
        </p:sp>
        <p:sp>
          <p:nvSpPr>
            <p:cNvPr id="41" name="Rectangle 40"/>
            <p:cNvSpPr/>
            <p:nvPr/>
          </p:nvSpPr>
          <p:spPr>
            <a:xfrm>
              <a:off x="2074449" y="2930030"/>
              <a:ext cx="109004" cy="169277"/>
            </a:xfrm>
            <a:prstGeom prst="rect">
              <a:avLst/>
            </a:prstGeom>
          </p:spPr>
          <p:txBody>
            <a:bodyPr wrap="none" lIns="0" tIns="0" rIns="0" bIns="0">
              <a:spAutoFit/>
            </a:bodyPr>
            <a:lstStyle/>
            <a:p>
              <a:r>
                <a:rPr lang="en-US" sz="1100" dirty="0" smtClean="0"/>
                <a:t>G</a:t>
              </a:r>
              <a:endParaRPr lang="en-US" sz="1100" dirty="0"/>
            </a:p>
          </p:txBody>
        </p:sp>
        <p:sp>
          <p:nvSpPr>
            <p:cNvPr id="42" name="Rectangle 41"/>
            <p:cNvSpPr/>
            <p:nvPr/>
          </p:nvSpPr>
          <p:spPr>
            <a:xfrm>
              <a:off x="2174134" y="2930030"/>
              <a:ext cx="86562" cy="169277"/>
            </a:xfrm>
            <a:prstGeom prst="rect">
              <a:avLst/>
            </a:prstGeom>
          </p:spPr>
          <p:txBody>
            <a:bodyPr wrap="none" lIns="0" tIns="0" rIns="0" bIns="0">
              <a:spAutoFit/>
            </a:bodyPr>
            <a:lstStyle/>
            <a:p>
              <a:r>
                <a:rPr lang="en-US" sz="1100" dirty="0" smtClean="0"/>
                <a:t>T</a:t>
              </a:r>
              <a:endParaRPr lang="en-US" sz="1100" dirty="0"/>
            </a:p>
          </p:txBody>
        </p:sp>
        <p:sp>
          <p:nvSpPr>
            <p:cNvPr id="43" name="Rectangle 42"/>
            <p:cNvSpPr/>
            <p:nvPr/>
          </p:nvSpPr>
          <p:spPr>
            <a:xfrm>
              <a:off x="2251377" y="2930030"/>
              <a:ext cx="109004" cy="169277"/>
            </a:xfrm>
            <a:prstGeom prst="rect">
              <a:avLst/>
            </a:prstGeom>
          </p:spPr>
          <p:txBody>
            <a:bodyPr wrap="none" lIns="0" tIns="0" rIns="0" bIns="0">
              <a:spAutoFit/>
            </a:bodyPr>
            <a:lstStyle/>
            <a:p>
              <a:r>
                <a:rPr lang="en-US" sz="1100" dirty="0" smtClean="0"/>
                <a:t>G</a:t>
              </a:r>
              <a:endParaRPr lang="en-US" sz="1100" dirty="0"/>
            </a:p>
          </p:txBody>
        </p:sp>
        <p:sp>
          <p:nvSpPr>
            <p:cNvPr id="44" name="Rectangle 43"/>
            <p:cNvSpPr/>
            <p:nvPr/>
          </p:nvSpPr>
          <p:spPr>
            <a:xfrm>
              <a:off x="2351062" y="2930030"/>
              <a:ext cx="102592" cy="169277"/>
            </a:xfrm>
            <a:prstGeom prst="rect">
              <a:avLst/>
            </a:prstGeom>
          </p:spPr>
          <p:txBody>
            <a:bodyPr wrap="none" lIns="0" tIns="0" rIns="0" bIns="0">
              <a:spAutoFit/>
            </a:bodyPr>
            <a:lstStyle/>
            <a:p>
              <a:r>
                <a:rPr lang="en-US" sz="1100" dirty="0" smtClean="0"/>
                <a:t>C</a:t>
              </a:r>
              <a:endParaRPr lang="en-US" sz="1100" dirty="0"/>
            </a:p>
          </p:txBody>
        </p:sp>
        <p:sp>
          <p:nvSpPr>
            <p:cNvPr id="45" name="Rectangle 44"/>
            <p:cNvSpPr/>
            <p:nvPr/>
          </p:nvSpPr>
          <p:spPr>
            <a:xfrm>
              <a:off x="2444335" y="2930030"/>
              <a:ext cx="86562" cy="169277"/>
            </a:xfrm>
            <a:prstGeom prst="rect">
              <a:avLst/>
            </a:prstGeom>
          </p:spPr>
          <p:txBody>
            <a:bodyPr wrap="none" lIns="0" tIns="0" rIns="0" bIns="0">
              <a:spAutoFit/>
            </a:bodyPr>
            <a:lstStyle/>
            <a:p>
              <a:r>
                <a:rPr lang="en-US" sz="1100" dirty="0" smtClean="0"/>
                <a:t>T</a:t>
              </a:r>
              <a:endParaRPr lang="en-US" sz="1100" dirty="0"/>
            </a:p>
          </p:txBody>
        </p:sp>
        <p:sp>
          <p:nvSpPr>
            <p:cNvPr id="46" name="Rectangle 45"/>
            <p:cNvSpPr/>
            <p:nvPr/>
          </p:nvSpPr>
          <p:spPr>
            <a:xfrm>
              <a:off x="2521578" y="2930030"/>
              <a:ext cx="102592" cy="169277"/>
            </a:xfrm>
            <a:prstGeom prst="rect">
              <a:avLst/>
            </a:prstGeom>
          </p:spPr>
          <p:txBody>
            <a:bodyPr wrap="none" lIns="0" tIns="0" rIns="0" bIns="0">
              <a:spAutoFit/>
            </a:bodyPr>
            <a:lstStyle/>
            <a:p>
              <a:r>
                <a:rPr lang="en-US" sz="1100" dirty="0" smtClean="0"/>
                <a:t>C</a:t>
              </a:r>
              <a:endParaRPr lang="en-US" sz="1100" dirty="0"/>
            </a:p>
          </p:txBody>
        </p:sp>
        <p:sp>
          <p:nvSpPr>
            <p:cNvPr id="47" name="Rectangle 46"/>
            <p:cNvSpPr/>
            <p:nvPr/>
          </p:nvSpPr>
          <p:spPr>
            <a:xfrm>
              <a:off x="2614851" y="2930030"/>
              <a:ext cx="102238" cy="169277"/>
            </a:xfrm>
            <a:prstGeom prst="rect">
              <a:avLst/>
            </a:prstGeom>
          </p:spPr>
          <p:txBody>
            <a:bodyPr wrap="square" lIns="0" tIns="0" rIns="0" bIns="0">
              <a:spAutoFit/>
            </a:bodyPr>
            <a:lstStyle/>
            <a:p>
              <a:r>
                <a:rPr lang="en-US" sz="1100" dirty="0" smtClean="0"/>
                <a:t>A</a:t>
              </a:r>
              <a:endParaRPr lang="en-US" sz="1100" dirty="0"/>
            </a:p>
          </p:txBody>
        </p:sp>
        <p:sp>
          <p:nvSpPr>
            <p:cNvPr id="48" name="Rectangle 47"/>
            <p:cNvSpPr/>
            <p:nvPr/>
          </p:nvSpPr>
          <p:spPr>
            <a:xfrm>
              <a:off x="2707770" y="2930030"/>
              <a:ext cx="94578" cy="169277"/>
            </a:xfrm>
            <a:prstGeom prst="rect">
              <a:avLst/>
            </a:prstGeom>
          </p:spPr>
          <p:txBody>
            <a:bodyPr wrap="none" lIns="0" tIns="0" rIns="0" bIns="0">
              <a:spAutoFit/>
            </a:bodyPr>
            <a:lstStyle/>
            <a:p>
              <a:r>
                <a:rPr lang="en-US" sz="1100" dirty="0" smtClean="0"/>
                <a:t>A</a:t>
              </a:r>
              <a:endParaRPr lang="en-US" sz="1100" dirty="0"/>
            </a:p>
          </p:txBody>
        </p:sp>
        <p:sp>
          <p:nvSpPr>
            <p:cNvPr id="85" name="Rectangle 84"/>
            <p:cNvSpPr/>
            <p:nvPr/>
          </p:nvSpPr>
          <p:spPr>
            <a:xfrm>
              <a:off x="2793029" y="2930030"/>
              <a:ext cx="109004" cy="169277"/>
            </a:xfrm>
            <a:prstGeom prst="rect">
              <a:avLst/>
            </a:prstGeom>
          </p:spPr>
          <p:txBody>
            <a:bodyPr wrap="none" lIns="0" tIns="0" rIns="0" bIns="0">
              <a:spAutoFit/>
            </a:bodyPr>
            <a:lstStyle/>
            <a:p>
              <a:r>
                <a:rPr lang="en-US" sz="1100" dirty="0" smtClean="0"/>
                <a:t>G</a:t>
              </a:r>
              <a:endParaRPr lang="en-US" sz="1100" dirty="0"/>
            </a:p>
          </p:txBody>
        </p:sp>
        <p:sp>
          <p:nvSpPr>
            <p:cNvPr id="86" name="Rectangle 85"/>
            <p:cNvSpPr/>
            <p:nvPr/>
          </p:nvSpPr>
          <p:spPr>
            <a:xfrm>
              <a:off x="2892714" y="2930030"/>
              <a:ext cx="109004" cy="169277"/>
            </a:xfrm>
            <a:prstGeom prst="rect">
              <a:avLst/>
            </a:prstGeom>
          </p:spPr>
          <p:txBody>
            <a:bodyPr wrap="none" lIns="0" tIns="0" rIns="0" bIns="0">
              <a:spAutoFit/>
            </a:bodyPr>
            <a:lstStyle/>
            <a:p>
              <a:r>
                <a:rPr lang="en-US" sz="1100" dirty="0" smtClean="0"/>
                <a:t>G</a:t>
              </a:r>
              <a:endParaRPr lang="en-US" sz="1100" dirty="0"/>
            </a:p>
          </p:txBody>
        </p:sp>
        <p:sp>
          <p:nvSpPr>
            <p:cNvPr id="87" name="Rectangle 86"/>
            <p:cNvSpPr/>
            <p:nvPr/>
          </p:nvSpPr>
          <p:spPr>
            <a:xfrm>
              <a:off x="2992399" y="2930030"/>
              <a:ext cx="86562" cy="169277"/>
            </a:xfrm>
            <a:prstGeom prst="rect">
              <a:avLst/>
            </a:prstGeom>
          </p:spPr>
          <p:txBody>
            <a:bodyPr wrap="none" lIns="0" tIns="0" rIns="0" bIns="0">
              <a:spAutoFit/>
            </a:bodyPr>
            <a:lstStyle/>
            <a:p>
              <a:r>
                <a:rPr lang="en-US" sz="1100" dirty="0" smtClean="0"/>
                <a:t>T</a:t>
              </a:r>
              <a:endParaRPr lang="en-US" sz="1100" dirty="0"/>
            </a:p>
          </p:txBody>
        </p:sp>
        <p:sp>
          <p:nvSpPr>
            <p:cNvPr id="88" name="Rectangle 87"/>
            <p:cNvSpPr/>
            <p:nvPr/>
          </p:nvSpPr>
          <p:spPr>
            <a:xfrm>
              <a:off x="3069642" y="2930030"/>
              <a:ext cx="109004" cy="169277"/>
            </a:xfrm>
            <a:prstGeom prst="rect">
              <a:avLst/>
            </a:prstGeom>
          </p:spPr>
          <p:txBody>
            <a:bodyPr wrap="none" lIns="0" tIns="0" rIns="0" bIns="0">
              <a:spAutoFit/>
            </a:bodyPr>
            <a:lstStyle/>
            <a:p>
              <a:r>
                <a:rPr lang="en-US" sz="1100" dirty="0" smtClean="0"/>
                <a:t>G</a:t>
              </a:r>
              <a:endParaRPr lang="en-US" sz="1100" dirty="0"/>
            </a:p>
          </p:txBody>
        </p:sp>
        <p:sp>
          <p:nvSpPr>
            <p:cNvPr id="89" name="Rectangle 88"/>
            <p:cNvSpPr/>
            <p:nvPr/>
          </p:nvSpPr>
          <p:spPr>
            <a:xfrm>
              <a:off x="3169327" y="2930030"/>
              <a:ext cx="109004" cy="169277"/>
            </a:xfrm>
            <a:prstGeom prst="rect">
              <a:avLst/>
            </a:prstGeom>
          </p:spPr>
          <p:txBody>
            <a:bodyPr wrap="none" lIns="0" tIns="0" rIns="0" bIns="0">
              <a:spAutoFit/>
            </a:bodyPr>
            <a:lstStyle/>
            <a:p>
              <a:r>
                <a:rPr lang="en-US" sz="1100" dirty="0" smtClean="0"/>
                <a:t>G</a:t>
              </a:r>
              <a:endParaRPr lang="en-US" sz="1100" dirty="0"/>
            </a:p>
          </p:txBody>
        </p:sp>
        <p:sp>
          <p:nvSpPr>
            <p:cNvPr id="90" name="Rectangle 89"/>
            <p:cNvSpPr/>
            <p:nvPr/>
          </p:nvSpPr>
          <p:spPr>
            <a:xfrm>
              <a:off x="3269012" y="2930030"/>
              <a:ext cx="94578" cy="169277"/>
            </a:xfrm>
            <a:prstGeom prst="rect">
              <a:avLst/>
            </a:prstGeom>
          </p:spPr>
          <p:txBody>
            <a:bodyPr wrap="none" lIns="0" tIns="0" rIns="0" bIns="0">
              <a:spAutoFit/>
            </a:bodyPr>
            <a:lstStyle/>
            <a:p>
              <a:r>
                <a:rPr lang="en-US" sz="1100" dirty="0" smtClean="0"/>
                <a:t>A</a:t>
              </a:r>
              <a:endParaRPr lang="en-US" sz="1100" dirty="0"/>
            </a:p>
          </p:txBody>
        </p:sp>
        <p:sp>
          <p:nvSpPr>
            <p:cNvPr id="91" name="Rectangle 90"/>
            <p:cNvSpPr/>
            <p:nvPr/>
          </p:nvSpPr>
          <p:spPr>
            <a:xfrm>
              <a:off x="3354271" y="2930030"/>
              <a:ext cx="94578" cy="169277"/>
            </a:xfrm>
            <a:prstGeom prst="rect">
              <a:avLst/>
            </a:prstGeom>
          </p:spPr>
          <p:txBody>
            <a:bodyPr wrap="none" lIns="0" tIns="0" rIns="0" bIns="0">
              <a:spAutoFit/>
            </a:bodyPr>
            <a:lstStyle/>
            <a:p>
              <a:r>
                <a:rPr lang="en-US" sz="1100" dirty="0" smtClean="0"/>
                <a:t>A</a:t>
              </a:r>
              <a:endParaRPr lang="en-US" sz="1100" dirty="0"/>
            </a:p>
          </p:txBody>
        </p:sp>
        <p:sp>
          <p:nvSpPr>
            <p:cNvPr id="92" name="Rectangle 91"/>
            <p:cNvSpPr/>
            <p:nvPr/>
          </p:nvSpPr>
          <p:spPr>
            <a:xfrm>
              <a:off x="3439530" y="2930030"/>
              <a:ext cx="109004" cy="169277"/>
            </a:xfrm>
            <a:prstGeom prst="rect">
              <a:avLst/>
            </a:prstGeom>
          </p:spPr>
          <p:txBody>
            <a:bodyPr wrap="none" lIns="0" tIns="0" rIns="0" bIns="0">
              <a:spAutoFit/>
            </a:bodyPr>
            <a:lstStyle/>
            <a:p>
              <a:r>
                <a:rPr lang="en-US" sz="1100" dirty="0" smtClean="0"/>
                <a:t>G</a:t>
              </a:r>
              <a:endParaRPr lang="en-US" sz="1100" dirty="0"/>
            </a:p>
          </p:txBody>
        </p:sp>
        <p:sp>
          <p:nvSpPr>
            <p:cNvPr id="93" name="Rectangle 92"/>
            <p:cNvSpPr/>
            <p:nvPr/>
          </p:nvSpPr>
          <p:spPr>
            <a:xfrm>
              <a:off x="3539215" y="2930030"/>
              <a:ext cx="86562" cy="169277"/>
            </a:xfrm>
            <a:prstGeom prst="rect">
              <a:avLst/>
            </a:prstGeom>
          </p:spPr>
          <p:txBody>
            <a:bodyPr wrap="none" lIns="0" tIns="0" rIns="0" bIns="0">
              <a:spAutoFit/>
            </a:bodyPr>
            <a:lstStyle/>
            <a:p>
              <a:r>
                <a:rPr lang="en-US" sz="1100" dirty="0" smtClean="0"/>
                <a:t>T</a:t>
              </a:r>
              <a:endParaRPr lang="en-US" sz="1100" dirty="0"/>
            </a:p>
          </p:txBody>
        </p:sp>
        <p:sp>
          <p:nvSpPr>
            <p:cNvPr id="94" name="Rectangle 93"/>
            <p:cNvSpPr/>
            <p:nvPr/>
          </p:nvSpPr>
          <p:spPr>
            <a:xfrm>
              <a:off x="3616458" y="2930030"/>
              <a:ext cx="102592" cy="169277"/>
            </a:xfrm>
            <a:prstGeom prst="rect">
              <a:avLst/>
            </a:prstGeom>
          </p:spPr>
          <p:txBody>
            <a:bodyPr wrap="none" lIns="0" tIns="0" rIns="0" bIns="0">
              <a:spAutoFit/>
            </a:bodyPr>
            <a:lstStyle/>
            <a:p>
              <a:r>
                <a:rPr lang="en-US" sz="1100" dirty="0" smtClean="0"/>
                <a:t>C</a:t>
              </a:r>
              <a:endParaRPr lang="en-US" sz="1100" dirty="0"/>
            </a:p>
          </p:txBody>
        </p:sp>
        <p:sp>
          <p:nvSpPr>
            <p:cNvPr id="95" name="Rectangle 94"/>
            <p:cNvSpPr/>
            <p:nvPr/>
          </p:nvSpPr>
          <p:spPr>
            <a:xfrm>
              <a:off x="3709731" y="2930030"/>
              <a:ext cx="86562" cy="169277"/>
            </a:xfrm>
            <a:prstGeom prst="rect">
              <a:avLst/>
            </a:prstGeom>
          </p:spPr>
          <p:txBody>
            <a:bodyPr wrap="none" lIns="0" tIns="0" rIns="0" bIns="0">
              <a:spAutoFit/>
            </a:bodyPr>
            <a:lstStyle/>
            <a:p>
              <a:r>
                <a:rPr lang="en-US" sz="1100" dirty="0" smtClean="0"/>
                <a:t>T</a:t>
              </a:r>
              <a:endParaRPr lang="en-US" sz="1100" dirty="0"/>
            </a:p>
          </p:txBody>
        </p:sp>
        <p:sp>
          <p:nvSpPr>
            <p:cNvPr id="96" name="Rectangle 95"/>
            <p:cNvSpPr/>
            <p:nvPr/>
          </p:nvSpPr>
          <p:spPr>
            <a:xfrm>
              <a:off x="3786974" y="2930030"/>
              <a:ext cx="86562" cy="169277"/>
            </a:xfrm>
            <a:prstGeom prst="rect">
              <a:avLst/>
            </a:prstGeom>
          </p:spPr>
          <p:txBody>
            <a:bodyPr wrap="none" lIns="0" tIns="0" rIns="0" bIns="0">
              <a:spAutoFit/>
            </a:bodyPr>
            <a:lstStyle/>
            <a:p>
              <a:r>
                <a:rPr lang="en-US" sz="1100" dirty="0" smtClean="0"/>
                <a:t>T</a:t>
              </a:r>
              <a:endParaRPr lang="en-US" sz="1100" dirty="0"/>
            </a:p>
          </p:txBody>
        </p:sp>
        <p:sp>
          <p:nvSpPr>
            <p:cNvPr id="97" name="Rectangle 96"/>
            <p:cNvSpPr/>
            <p:nvPr/>
          </p:nvSpPr>
          <p:spPr>
            <a:xfrm>
              <a:off x="3864217" y="2930030"/>
              <a:ext cx="102592" cy="169277"/>
            </a:xfrm>
            <a:prstGeom prst="rect">
              <a:avLst/>
            </a:prstGeom>
          </p:spPr>
          <p:txBody>
            <a:bodyPr wrap="none" lIns="0" tIns="0" rIns="0" bIns="0">
              <a:spAutoFit/>
            </a:bodyPr>
            <a:lstStyle/>
            <a:p>
              <a:r>
                <a:rPr lang="en-US" sz="1100" dirty="0" smtClean="0"/>
                <a:t>C</a:t>
              </a:r>
              <a:endParaRPr lang="en-US" sz="1100" dirty="0"/>
            </a:p>
          </p:txBody>
        </p:sp>
        <p:sp>
          <p:nvSpPr>
            <p:cNvPr id="98" name="Rectangle 97"/>
            <p:cNvSpPr/>
            <p:nvPr/>
          </p:nvSpPr>
          <p:spPr>
            <a:xfrm>
              <a:off x="3957490" y="2930030"/>
              <a:ext cx="94578" cy="169277"/>
            </a:xfrm>
            <a:prstGeom prst="rect">
              <a:avLst/>
            </a:prstGeom>
          </p:spPr>
          <p:txBody>
            <a:bodyPr wrap="none" lIns="0" tIns="0" rIns="0" bIns="0">
              <a:spAutoFit/>
            </a:bodyPr>
            <a:lstStyle/>
            <a:p>
              <a:r>
                <a:rPr lang="en-US" sz="1100" dirty="0" smtClean="0"/>
                <a:t>A</a:t>
              </a:r>
              <a:endParaRPr lang="en-US" sz="1100" dirty="0"/>
            </a:p>
          </p:txBody>
        </p:sp>
        <p:sp>
          <p:nvSpPr>
            <p:cNvPr id="99" name="Rectangle 98"/>
            <p:cNvSpPr/>
            <p:nvPr/>
          </p:nvSpPr>
          <p:spPr>
            <a:xfrm>
              <a:off x="4042749" y="2930030"/>
              <a:ext cx="109004" cy="169277"/>
            </a:xfrm>
            <a:prstGeom prst="rect">
              <a:avLst/>
            </a:prstGeom>
          </p:spPr>
          <p:txBody>
            <a:bodyPr wrap="none" lIns="0" tIns="0" rIns="0" bIns="0">
              <a:spAutoFit/>
            </a:bodyPr>
            <a:lstStyle/>
            <a:p>
              <a:r>
                <a:rPr lang="en-US" sz="1100" dirty="0" smtClean="0"/>
                <a:t>G</a:t>
              </a:r>
              <a:endParaRPr lang="en-US" sz="1100" dirty="0"/>
            </a:p>
          </p:txBody>
        </p:sp>
        <p:sp>
          <p:nvSpPr>
            <p:cNvPr id="100" name="Rectangle 99"/>
            <p:cNvSpPr/>
            <p:nvPr/>
          </p:nvSpPr>
          <p:spPr>
            <a:xfrm>
              <a:off x="4142434" y="2930030"/>
              <a:ext cx="94578" cy="169277"/>
            </a:xfrm>
            <a:prstGeom prst="rect">
              <a:avLst/>
            </a:prstGeom>
          </p:spPr>
          <p:txBody>
            <a:bodyPr wrap="none" lIns="0" tIns="0" rIns="0" bIns="0">
              <a:spAutoFit/>
            </a:bodyPr>
            <a:lstStyle/>
            <a:p>
              <a:r>
                <a:rPr lang="en-US" sz="1100" dirty="0" smtClean="0"/>
                <a:t>A</a:t>
              </a:r>
              <a:endParaRPr lang="en-US" sz="1100" dirty="0"/>
            </a:p>
          </p:txBody>
        </p:sp>
        <p:sp>
          <p:nvSpPr>
            <p:cNvPr id="101" name="Rectangle 100"/>
            <p:cNvSpPr/>
            <p:nvPr/>
          </p:nvSpPr>
          <p:spPr>
            <a:xfrm>
              <a:off x="4227693" y="2930030"/>
              <a:ext cx="102592" cy="169277"/>
            </a:xfrm>
            <a:prstGeom prst="rect">
              <a:avLst/>
            </a:prstGeom>
          </p:spPr>
          <p:txBody>
            <a:bodyPr wrap="none" lIns="0" tIns="0" rIns="0" bIns="0">
              <a:spAutoFit/>
            </a:bodyPr>
            <a:lstStyle/>
            <a:p>
              <a:r>
                <a:rPr lang="en-US" sz="1100" dirty="0" smtClean="0"/>
                <a:t>C</a:t>
              </a:r>
              <a:endParaRPr lang="en-US" sz="1100" dirty="0"/>
            </a:p>
          </p:txBody>
        </p:sp>
        <p:sp>
          <p:nvSpPr>
            <p:cNvPr id="102" name="Rectangle 101"/>
            <p:cNvSpPr/>
            <p:nvPr/>
          </p:nvSpPr>
          <p:spPr>
            <a:xfrm>
              <a:off x="4320966" y="2930030"/>
              <a:ext cx="94578" cy="169277"/>
            </a:xfrm>
            <a:prstGeom prst="rect">
              <a:avLst/>
            </a:prstGeom>
          </p:spPr>
          <p:txBody>
            <a:bodyPr wrap="none" lIns="0" tIns="0" rIns="0" bIns="0">
              <a:spAutoFit/>
            </a:bodyPr>
            <a:lstStyle/>
            <a:p>
              <a:r>
                <a:rPr lang="en-US" sz="1100" dirty="0" smtClean="0"/>
                <a:t>A</a:t>
              </a:r>
              <a:endParaRPr lang="en-US" sz="1100" dirty="0"/>
            </a:p>
          </p:txBody>
        </p:sp>
        <p:sp>
          <p:nvSpPr>
            <p:cNvPr id="103" name="Rectangle 102"/>
            <p:cNvSpPr/>
            <p:nvPr/>
          </p:nvSpPr>
          <p:spPr>
            <a:xfrm>
              <a:off x="4406225" y="2930030"/>
              <a:ext cx="109004" cy="169277"/>
            </a:xfrm>
            <a:prstGeom prst="rect">
              <a:avLst/>
            </a:prstGeom>
          </p:spPr>
          <p:txBody>
            <a:bodyPr wrap="none" lIns="0" tIns="0" rIns="0" bIns="0">
              <a:spAutoFit/>
            </a:bodyPr>
            <a:lstStyle/>
            <a:p>
              <a:r>
                <a:rPr lang="en-US" sz="1100" dirty="0" smtClean="0"/>
                <a:t>G</a:t>
              </a:r>
              <a:endParaRPr lang="en-US" sz="1100" dirty="0"/>
            </a:p>
          </p:txBody>
        </p:sp>
        <p:sp>
          <p:nvSpPr>
            <p:cNvPr id="104" name="Rectangle 103"/>
            <p:cNvSpPr/>
            <p:nvPr/>
          </p:nvSpPr>
          <p:spPr>
            <a:xfrm>
              <a:off x="4505910" y="2930030"/>
              <a:ext cx="94578" cy="169277"/>
            </a:xfrm>
            <a:prstGeom prst="rect">
              <a:avLst/>
            </a:prstGeom>
          </p:spPr>
          <p:txBody>
            <a:bodyPr wrap="none" lIns="0" tIns="0" rIns="0" bIns="0">
              <a:spAutoFit/>
            </a:bodyPr>
            <a:lstStyle/>
            <a:p>
              <a:r>
                <a:rPr lang="en-US" sz="1100" dirty="0" smtClean="0"/>
                <a:t>A</a:t>
              </a:r>
              <a:endParaRPr lang="en-US" sz="1100" dirty="0"/>
            </a:p>
          </p:txBody>
        </p:sp>
        <p:sp>
          <p:nvSpPr>
            <p:cNvPr id="105" name="Rectangle 104"/>
            <p:cNvSpPr/>
            <p:nvPr/>
          </p:nvSpPr>
          <p:spPr>
            <a:xfrm>
              <a:off x="4591169" y="2930030"/>
              <a:ext cx="102592" cy="169277"/>
            </a:xfrm>
            <a:prstGeom prst="rect">
              <a:avLst/>
            </a:prstGeom>
          </p:spPr>
          <p:txBody>
            <a:bodyPr wrap="none" lIns="0" tIns="0" rIns="0" bIns="0">
              <a:spAutoFit/>
            </a:bodyPr>
            <a:lstStyle/>
            <a:p>
              <a:r>
                <a:rPr lang="en-US" sz="1100" dirty="0" smtClean="0"/>
                <a:t>C</a:t>
              </a:r>
              <a:endParaRPr lang="en-US" sz="1100" dirty="0"/>
            </a:p>
          </p:txBody>
        </p:sp>
        <p:sp>
          <p:nvSpPr>
            <p:cNvPr id="106" name="Rectangle 105"/>
            <p:cNvSpPr/>
            <p:nvPr/>
          </p:nvSpPr>
          <p:spPr>
            <a:xfrm>
              <a:off x="4684442" y="2930030"/>
              <a:ext cx="94578" cy="169277"/>
            </a:xfrm>
            <a:prstGeom prst="rect">
              <a:avLst/>
            </a:prstGeom>
          </p:spPr>
          <p:txBody>
            <a:bodyPr wrap="none" lIns="0" tIns="0" rIns="0" bIns="0">
              <a:spAutoFit/>
            </a:bodyPr>
            <a:lstStyle/>
            <a:p>
              <a:r>
                <a:rPr lang="en-US" sz="1100" dirty="0" smtClean="0"/>
                <a:t>A</a:t>
              </a:r>
              <a:endParaRPr lang="en-US" sz="1100" dirty="0"/>
            </a:p>
          </p:txBody>
        </p:sp>
        <p:sp>
          <p:nvSpPr>
            <p:cNvPr id="107" name="Rectangle 106"/>
            <p:cNvSpPr/>
            <p:nvPr/>
          </p:nvSpPr>
          <p:spPr>
            <a:xfrm>
              <a:off x="4769701" y="2930030"/>
              <a:ext cx="109004" cy="169277"/>
            </a:xfrm>
            <a:prstGeom prst="rect">
              <a:avLst/>
            </a:prstGeom>
          </p:spPr>
          <p:txBody>
            <a:bodyPr wrap="none" lIns="0" tIns="0" rIns="0" bIns="0">
              <a:spAutoFit/>
            </a:bodyPr>
            <a:lstStyle/>
            <a:p>
              <a:r>
                <a:rPr lang="en-US" sz="1100" dirty="0" smtClean="0"/>
                <a:t>G</a:t>
              </a:r>
              <a:endParaRPr lang="en-US" sz="1100" dirty="0"/>
            </a:p>
          </p:txBody>
        </p:sp>
        <p:sp>
          <p:nvSpPr>
            <p:cNvPr id="108" name="Rectangle 107"/>
            <p:cNvSpPr/>
            <p:nvPr/>
          </p:nvSpPr>
          <p:spPr>
            <a:xfrm>
              <a:off x="4869386" y="2930030"/>
              <a:ext cx="86562" cy="169277"/>
            </a:xfrm>
            <a:prstGeom prst="rect">
              <a:avLst/>
            </a:prstGeom>
          </p:spPr>
          <p:txBody>
            <a:bodyPr wrap="none" lIns="0" tIns="0" rIns="0" bIns="0">
              <a:spAutoFit/>
            </a:bodyPr>
            <a:lstStyle/>
            <a:p>
              <a:r>
                <a:rPr lang="en-US" sz="1100" dirty="0" smtClean="0"/>
                <a:t>T</a:t>
              </a:r>
              <a:endParaRPr lang="en-US" sz="1100" dirty="0"/>
            </a:p>
          </p:txBody>
        </p:sp>
        <p:sp>
          <p:nvSpPr>
            <p:cNvPr id="109" name="Rectangle 108"/>
            <p:cNvSpPr/>
            <p:nvPr/>
          </p:nvSpPr>
          <p:spPr>
            <a:xfrm>
              <a:off x="4946629" y="2930030"/>
              <a:ext cx="109004" cy="169277"/>
            </a:xfrm>
            <a:prstGeom prst="rect">
              <a:avLst/>
            </a:prstGeom>
          </p:spPr>
          <p:txBody>
            <a:bodyPr wrap="none" lIns="0" tIns="0" rIns="0" bIns="0">
              <a:spAutoFit/>
            </a:bodyPr>
            <a:lstStyle/>
            <a:p>
              <a:r>
                <a:rPr lang="en-US" sz="1100" dirty="0" smtClean="0"/>
                <a:t>G</a:t>
              </a:r>
              <a:endParaRPr lang="en-US" sz="1100" dirty="0"/>
            </a:p>
          </p:txBody>
        </p:sp>
        <p:sp>
          <p:nvSpPr>
            <p:cNvPr id="110" name="Rectangle 109"/>
            <p:cNvSpPr/>
            <p:nvPr/>
          </p:nvSpPr>
          <p:spPr>
            <a:xfrm>
              <a:off x="5046314" y="2930030"/>
              <a:ext cx="112672" cy="169277"/>
            </a:xfrm>
            <a:prstGeom prst="rect">
              <a:avLst/>
            </a:prstGeom>
          </p:spPr>
          <p:txBody>
            <a:bodyPr wrap="square" lIns="0" tIns="0" rIns="0" bIns="0">
              <a:spAutoFit/>
            </a:bodyPr>
            <a:lstStyle/>
            <a:p>
              <a:r>
                <a:rPr lang="en-US" sz="1100" dirty="0" smtClean="0"/>
                <a:t>G</a:t>
              </a:r>
              <a:endParaRPr lang="en-US" sz="1100" dirty="0"/>
            </a:p>
          </p:txBody>
        </p:sp>
        <p:sp>
          <p:nvSpPr>
            <p:cNvPr id="111" name="Rectangle 110"/>
            <p:cNvSpPr/>
            <p:nvPr/>
          </p:nvSpPr>
          <p:spPr>
            <a:xfrm>
              <a:off x="5149667" y="2930030"/>
              <a:ext cx="102592" cy="169277"/>
            </a:xfrm>
            <a:prstGeom prst="rect">
              <a:avLst/>
            </a:prstGeom>
          </p:spPr>
          <p:txBody>
            <a:bodyPr wrap="none" lIns="0" tIns="0" rIns="0" bIns="0">
              <a:spAutoFit/>
            </a:bodyPr>
            <a:lstStyle/>
            <a:p>
              <a:r>
                <a:rPr lang="en-US" sz="1100" dirty="0" smtClean="0"/>
                <a:t>C</a:t>
              </a:r>
              <a:endParaRPr lang="en-US" sz="1100" dirty="0"/>
            </a:p>
          </p:txBody>
        </p:sp>
        <p:sp>
          <p:nvSpPr>
            <p:cNvPr id="112" name="Rectangle 111"/>
            <p:cNvSpPr/>
            <p:nvPr/>
          </p:nvSpPr>
          <p:spPr>
            <a:xfrm>
              <a:off x="5242940" y="2930030"/>
              <a:ext cx="65" cy="169277"/>
            </a:xfrm>
            <a:prstGeom prst="rect">
              <a:avLst/>
            </a:prstGeom>
          </p:spPr>
          <p:txBody>
            <a:bodyPr wrap="none" lIns="0" tIns="0" rIns="0" bIns="0">
              <a:spAutoFit/>
            </a:bodyPr>
            <a:lstStyle/>
            <a:p>
              <a:endParaRPr lang="en-US" sz="1100" dirty="0"/>
            </a:p>
          </p:txBody>
        </p:sp>
        <p:sp>
          <p:nvSpPr>
            <p:cNvPr id="113" name="Rectangle 112"/>
            <p:cNvSpPr/>
            <p:nvPr/>
          </p:nvSpPr>
          <p:spPr>
            <a:xfrm>
              <a:off x="5326959" y="2930030"/>
              <a:ext cx="109004" cy="169277"/>
            </a:xfrm>
            <a:prstGeom prst="rect">
              <a:avLst/>
            </a:prstGeom>
          </p:spPr>
          <p:txBody>
            <a:bodyPr wrap="none" lIns="0" tIns="0" rIns="0" bIns="0">
              <a:spAutoFit/>
            </a:bodyPr>
            <a:lstStyle/>
            <a:p>
              <a:r>
                <a:rPr lang="en-US" sz="1100" dirty="0" smtClean="0"/>
                <a:t>G</a:t>
              </a:r>
              <a:endParaRPr lang="en-US" sz="1100" dirty="0"/>
            </a:p>
          </p:txBody>
        </p:sp>
        <p:sp>
          <p:nvSpPr>
            <p:cNvPr id="114" name="Rectangle 113"/>
            <p:cNvSpPr/>
            <p:nvPr/>
          </p:nvSpPr>
          <p:spPr>
            <a:xfrm>
              <a:off x="5426644" y="2930030"/>
              <a:ext cx="94578" cy="169277"/>
            </a:xfrm>
            <a:prstGeom prst="rect">
              <a:avLst/>
            </a:prstGeom>
          </p:spPr>
          <p:txBody>
            <a:bodyPr wrap="none" lIns="0" tIns="0" rIns="0" bIns="0">
              <a:spAutoFit/>
            </a:bodyPr>
            <a:lstStyle/>
            <a:p>
              <a:r>
                <a:rPr lang="en-US" sz="1100" dirty="0" smtClean="0"/>
                <a:t>A</a:t>
              </a:r>
              <a:endParaRPr lang="en-US" sz="1100" dirty="0"/>
            </a:p>
          </p:txBody>
        </p:sp>
        <p:sp>
          <p:nvSpPr>
            <p:cNvPr id="157" name="Rectangle 156"/>
            <p:cNvSpPr/>
            <p:nvPr/>
          </p:nvSpPr>
          <p:spPr>
            <a:xfrm>
              <a:off x="5233686" y="2930030"/>
              <a:ext cx="102592" cy="169277"/>
            </a:xfrm>
            <a:prstGeom prst="rect">
              <a:avLst/>
            </a:prstGeom>
          </p:spPr>
          <p:txBody>
            <a:bodyPr wrap="none" lIns="0" tIns="0" rIns="0" bIns="0">
              <a:spAutoFit/>
            </a:bodyPr>
            <a:lstStyle/>
            <a:p>
              <a:r>
                <a:rPr lang="en-US" sz="1100" dirty="0" smtClean="0"/>
                <a:t>C</a:t>
              </a:r>
              <a:endParaRPr lang="en-US" sz="1100" dirty="0"/>
            </a:p>
          </p:txBody>
        </p:sp>
        <p:sp>
          <p:nvSpPr>
            <p:cNvPr id="160" name="Rectangle 159"/>
            <p:cNvSpPr/>
            <p:nvPr/>
          </p:nvSpPr>
          <p:spPr>
            <a:xfrm>
              <a:off x="5511903" y="2927085"/>
              <a:ext cx="102592" cy="169277"/>
            </a:xfrm>
            <a:prstGeom prst="rect">
              <a:avLst/>
            </a:prstGeom>
          </p:spPr>
          <p:txBody>
            <a:bodyPr wrap="none" lIns="0" tIns="0" rIns="0" bIns="0">
              <a:spAutoFit/>
            </a:bodyPr>
            <a:lstStyle/>
            <a:p>
              <a:r>
                <a:rPr lang="en-US" sz="1100" dirty="0"/>
                <a:t>C</a:t>
              </a:r>
            </a:p>
          </p:txBody>
        </p:sp>
        <p:sp>
          <p:nvSpPr>
            <p:cNvPr id="161" name="Rectangle 160"/>
            <p:cNvSpPr/>
            <p:nvPr/>
          </p:nvSpPr>
          <p:spPr>
            <a:xfrm>
              <a:off x="5605176" y="2927085"/>
              <a:ext cx="102592" cy="169277"/>
            </a:xfrm>
            <a:prstGeom prst="rect">
              <a:avLst/>
            </a:prstGeom>
          </p:spPr>
          <p:txBody>
            <a:bodyPr wrap="none" lIns="0" tIns="0" rIns="0" bIns="0">
              <a:spAutoFit/>
            </a:bodyPr>
            <a:lstStyle/>
            <a:p>
              <a:r>
                <a:rPr lang="en-US" sz="1100" dirty="0"/>
                <a:t>C</a:t>
              </a:r>
            </a:p>
          </p:txBody>
        </p:sp>
        <p:sp>
          <p:nvSpPr>
            <p:cNvPr id="162" name="Rectangle 161"/>
            <p:cNvSpPr/>
            <p:nvPr/>
          </p:nvSpPr>
          <p:spPr>
            <a:xfrm>
              <a:off x="5698449" y="2927085"/>
              <a:ext cx="94578" cy="169277"/>
            </a:xfrm>
            <a:prstGeom prst="rect">
              <a:avLst/>
            </a:prstGeom>
          </p:spPr>
          <p:txBody>
            <a:bodyPr wrap="none" lIns="0" tIns="0" rIns="0" bIns="0">
              <a:spAutoFit/>
            </a:bodyPr>
            <a:lstStyle/>
            <a:p>
              <a:r>
                <a:rPr lang="en-US" sz="1100" dirty="0"/>
                <a:t>A</a:t>
              </a:r>
            </a:p>
          </p:txBody>
        </p:sp>
        <p:sp>
          <p:nvSpPr>
            <p:cNvPr id="164" name="Rectangle 163"/>
            <p:cNvSpPr/>
            <p:nvPr/>
          </p:nvSpPr>
          <p:spPr>
            <a:xfrm>
              <a:off x="5783708" y="2927085"/>
              <a:ext cx="109004" cy="169277"/>
            </a:xfrm>
            <a:prstGeom prst="rect">
              <a:avLst/>
            </a:prstGeom>
          </p:spPr>
          <p:txBody>
            <a:bodyPr wrap="none" lIns="0" tIns="0" rIns="0" bIns="0">
              <a:spAutoFit/>
            </a:bodyPr>
            <a:lstStyle/>
            <a:p>
              <a:r>
                <a:rPr lang="en-US" sz="1100" dirty="0" smtClean="0"/>
                <a:t>G</a:t>
              </a:r>
              <a:endParaRPr lang="en-US" sz="1100" dirty="0"/>
            </a:p>
          </p:txBody>
        </p:sp>
        <p:sp>
          <p:nvSpPr>
            <p:cNvPr id="165" name="Rectangle 164"/>
            <p:cNvSpPr/>
            <p:nvPr/>
          </p:nvSpPr>
          <p:spPr>
            <a:xfrm>
              <a:off x="5883393" y="2927085"/>
              <a:ext cx="109004" cy="169277"/>
            </a:xfrm>
            <a:prstGeom prst="rect">
              <a:avLst/>
            </a:prstGeom>
          </p:spPr>
          <p:txBody>
            <a:bodyPr wrap="none" lIns="0" tIns="0" rIns="0" bIns="0">
              <a:spAutoFit/>
            </a:bodyPr>
            <a:lstStyle/>
            <a:p>
              <a:r>
                <a:rPr lang="en-US" sz="1100" dirty="0" smtClean="0"/>
                <a:t>G</a:t>
              </a:r>
              <a:endParaRPr lang="en-US" sz="1100" dirty="0"/>
            </a:p>
          </p:txBody>
        </p:sp>
        <p:sp>
          <p:nvSpPr>
            <p:cNvPr id="166" name="Rectangle 165"/>
            <p:cNvSpPr/>
            <p:nvPr/>
          </p:nvSpPr>
          <p:spPr>
            <a:xfrm>
              <a:off x="5983078" y="2927085"/>
              <a:ext cx="86562" cy="169277"/>
            </a:xfrm>
            <a:prstGeom prst="rect">
              <a:avLst/>
            </a:prstGeom>
          </p:spPr>
          <p:txBody>
            <a:bodyPr wrap="none" lIns="0" tIns="0" rIns="0" bIns="0">
              <a:spAutoFit/>
            </a:bodyPr>
            <a:lstStyle/>
            <a:p>
              <a:r>
                <a:rPr lang="en-US" sz="1100" dirty="0"/>
                <a:t>T</a:t>
              </a:r>
            </a:p>
          </p:txBody>
        </p:sp>
        <p:sp>
          <p:nvSpPr>
            <p:cNvPr id="167" name="Rectangle 166"/>
            <p:cNvSpPr/>
            <p:nvPr/>
          </p:nvSpPr>
          <p:spPr>
            <a:xfrm>
              <a:off x="6060321" y="2927085"/>
              <a:ext cx="109004" cy="169277"/>
            </a:xfrm>
            <a:prstGeom prst="rect">
              <a:avLst/>
            </a:prstGeom>
          </p:spPr>
          <p:txBody>
            <a:bodyPr wrap="none" lIns="0" tIns="0" rIns="0" bIns="0">
              <a:spAutoFit/>
            </a:bodyPr>
            <a:lstStyle/>
            <a:p>
              <a:r>
                <a:rPr lang="en-US" sz="1100" dirty="0"/>
                <a:t>G</a:t>
              </a:r>
            </a:p>
          </p:txBody>
        </p:sp>
        <p:sp>
          <p:nvSpPr>
            <p:cNvPr id="168" name="Rectangle 167"/>
            <p:cNvSpPr/>
            <p:nvPr/>
          </p:nvSpPr>
          <p:spPr>
            <a:xfrm>
              <a:off x="6160006" y="2927085"/>
              <a:ext cx="102592" cy="169277"/>
            </a:xfrm>
            <a:prstGeom prst="rect">
              <a:avLst/>
            </a:prstGeom>
          </p:spPr>
          <p:txBody>
            <a:bodyPr wrap="none" lIns="0" tIns="0" rIns="0" bIns="0">
              <a:spAutoFit/>
            </a:bodyPr>
            <a:lstStyle/>
            <a:p>
              <a:r>
                <a:rPr lang="en-US" sz="1100" dirty="0"/>
                <a:t>C</a:t>
              </a:r>
            </a:p>
          </p:txBody>
        </p:sp>
        <p:sp>
          <p:nvSpPr>
            <p:cNvPr id="169" name="Rectangle 168"/>
            <p:cNvSpPr/>
            <p:nvPr/>
          </p:nvSpPr>
          <p:spPr>
            <a:xfrm>
              <a:off x="6253279" y="2927085"/>
              <a:ext cx="86562" cy="169277"/>
            </a:xfrm>
            <a:prstGeom prst="rect">
              <a:avLst/>
            </a:prstGeom>
          </p:spPr>
          <p:txBody>
            <a:bodyPr wrap="none" lIns="0" tIns="0" rIns="0" bIns="0">
              <a:spAutoFit/>
            </a:bodyPr>
            <a:lstStyle/>
            <a:p>
              <a:r>
                <a:rPr lang="en-US" sz="1100" dirty="0"/>
                <a:t>T</a:t>
              </a:r>
            </a:p>
          </p:txBody>
        </p:sp>
        <p:sp>
          <p:nvSpPr>
            <p:cNvPr id="170" name="Rectangle 169"/>
            <p:cNvSpPr/>
            <p:nvPr/>
          </p:nvSpPr>
          <p:spPr>
            <a:xfrm>
              <a:off x="6330522" y="2927085"/>
              <a:ext cx="94578" cy="169277"/>
            </a:xfrm>
            <a:prstGeom prst="rect">
              <a:avLst/>
            </a:prstGeom>
          </p:spPr>
          <p:txBody>
            <a:bodyPr wrap="none" lIns="0" tIns="0" rIns="0" bIns="0">
              <a:spAutoFit/>
            </a:bodyPr>
            <a:lstStyle/>
            <a:p>
              <a:r>
                <a:rPr lang="en-US" sz="1100" dirty="0" smtClean="0"/>
                <a:t>A</a:t>
              </a:r>
              <a:endParaRPr lang="en-US" sz="1100" dirty="0"/>
            </a:p>
          </p:txBody>
        </p:sp>
        <p:sp>
          <p:nvSpPr>
            <p:cNvPr id="171" name="Rectangle 170"/>
            <p:cNvSpPr/>
            <p:nvPr/>
          </p:nvSpPr>
          <p:spPr>
            <a:xfrm>
              <a:off x="6415781" y="2927085"/>
              <a:ext cx="109004" cy="169277"/>
            </a:xfrm>
            <a:prstGeom prst="rect">
              <a:avLst/>
            </a:prstGeom>
          </p:spPr>
          <p:txBody>
            <a:bodyPr wrap="none" lIns="0" tIns="0" rIns="0" bIns="0">
              <a:spAutoFit/>
            </a:bodyPr>
            <a:lstStyle/>
            <a:p>
              <a:r>
                <a:rPr lang="en-US" sz="1100" dirty="0"/>
                <a:t>G</a:t>
              </a:r>
            </a:p>
          </p:txBody>
        </p:sp>
        <p:sp>
          <p:nvSpPr>
            <p:cNvPr id="172" name="Rectangle 171"/>
            <p:cNvSpPr/>
            <p:nvPr/>
          </p:nvSpPr>
          <p:spPr>
            <a:xfrm>
              <a:off x="6515466" y="2927085"/>
              <a:ext cx="86562" cy="169277"/>
            </a:xfrm>
            <a:prstGeom prst="rect">
              <a:avLst/>
            </a:prstGeom>
          </p:spPr>
          <p:txBody>
            <a:bodyPr wrap="none" lIns="0" tIns="0" rIns="0" bIns="0">
              <a:spAutoFit/>
            </a:bodyPr>
            <a:lstStyle/>
            <a:p>
              <a:r>
                <a:rPr lang="en-US" sz="1100" dirty="0" smtClean="0"/>
                <a:t>T</a:t>
              </a:r>
              <a:endParaRPr lang="en-US" sz="1100" dirty="0"/>
            </a:p>
          </p:txBody>
        </p:sp>
        <p:sp>
          <p:nvSpPr>
            <p:cNvPr id="173" name="Rectangle 172"/>
            <p:cNvSpPr/>
            <p:nvPr/>
          </p:nvSpPr>
          <p:spPr>
            <a:xfrm>
              <a:off x="6592709" y="2927085"/>
              <a:ext cx="94578" cy="169277"/>
            </a:xfrm>
            <a:prstGeom prst="rect">
              <a:avLst/>
            </a:prstGeom>
          </p:spPr>
          <p:txBody>
            <a:bodyPr wrap="none" lIns="0" tIns="0" rIns="0" bIns="0">
              <a:spAutoFit/>
            </a:bodyPr>
            <a:lstStyle/>
            <a:p>
              <a:r>
                <a:rPr lang="en-US" sz="1100" dirty="0"/>
                <a:t>A</a:t>
              </a:r>
            </a:p>
          </p:txBody>
        </p:sp>
        <p:sp>
          <p:nvSpPr>
            <p:cNvPr id="174" name="Rectangle 173"/>
            <p:cNvSpPr/>
            <p:nvPr/>
          </p:nvSpPr>
          <p:spPr>
            <a:xfrm>
              <a:off x="6677968" y="2927085"/>
              <a:ext cx="109004" cy="169277"/>
            </a:xfrm>
            <a:prstGeom prst="rect">
              <a:avLst/>
            </a:prstGeom>
          </p:spPr>
          <p:txBody>
            <a:bodyPr wrap="none" lIns="0" tIns="0" rIns="0" bIns="0">
              <a:spAutoFit/>
            </a:bodyPr>
            <a:lstStyle/>
            <a:p>
              <a:r>
                <a:rPr lang="en-US" sz="1100" dirty="0"/>
                <a:t>G</a:t>
              </a:r>
            </a:p>
          </p:txBody>
        </p:sp>
        <p:sp>
          <p:nvSpPr>
            <p:cNvPr id="175" name="Rectangle 174"/>
            <p:cNvSpPr/>
            <p:nvPr/>
          </p:nvSpPr>
          <p:spPr>
            <a:xfrm>
              <a:off x="6777653" y="2927085"/>
              <a:ext cx="109004" cy="169277"/>
            </a:xfrm>
            <a:prstGeom prst="rect">
              <a:avLst/>
            </a:prstGeom>
          </p:spPr>
          <p:txBody>
            <a:bodyPr wrap="none" lIns="0" tIns="0" rIns="0" bIns="0">
              <a:spAutoFit/>
            </a:bodyPr>
            <a:lstStyle/>
            <a:p>
              <a:r>
                <a:rPr lang="en-US" sz="1100" dirty="0"/>
                <a:t>G</a:t>
              </a:r>
            </a:p>
          </p:txBody>
        </p:sp>
        <p:sp>
          <p:nvSpPr>
            <p:cNvPr id="176" name="Rectangle 175"/>
            <p:cNvSpPr/>
            <p:nvPr/>
          </p:nvSpPr>
          <p:spPr>
            <a:xfrm>
              <a:off x="6877338" y="2927085"/>
              <a:ext cx="94578" cy="169277"/>
            </a:xfrm>
            <a:prstGeom prst="rect">
              <a:avLst/>
            </a:prstGeom>
          </p:spPr>
          <p:txBody>
            <a:bodyPr wrap="none" lIns="0" tIns="0" rIns="0" bIns="0">
              <a:spAutoFit/>
            </a:bodyPr>
            <a:lstStyle/>
            <a:p>
              <a:r>
                <a:rPr lang="en-US" sz="1100" dirty="0" smtClean="0"/>
                <a:t>A</a:t>
              </a:r>
              <a:endParaRPr lang="en-US" sz="1100" dirty="0"/>
            </a:p>
          </p:txBody>
        </p:sp>
        <p:sp>
          <p:nvSpPr>
            <p:cNvPr id="177" name="Rectangle 176"/>
            <p:cNvSpPr/>
            <p:nvPr/>
          </p:nvSpPr>
          <p:spPr>
            <a:xfrm>
              <a:off x="6962597" y="2927085"/>
              <a:ext cx="94578" cy="169277"/>
            </a:xfrm>
            <a:prstGeom prst="rect">
              <a:avLst/>
            </a:prstGeom>
          </p:spPr>
          <p:txBody>
            <a:bodyPr wrap="none" lIns="0" tIns="0" rIns="0" bIns="0">
              <a:spAutoFit/>
            </a:bodyPr>
            <a:lstStyle/>
            <a:p>
              <a:r>
                <a:rPr lang="en-US" sz="1100" dirty="0" smtClean="0"/>
                <a:t>A</a:t>
              </a:r>
              <a:endParaRPr lang="en-US" sz="1100" dirty="0"/>
            </a:p>
          </p:txBody>
        </p:sp>
        <p:sp>
          <p:nvSpPr>
            <p:cNvPr id="178" name="Rectangle 177"/>
            <p:cNvSpPr/>
            <p:nvPr/>
          </p:nvSpPr>
          <p:spPr>
            <a:xfrm>
              <a:off x="7047856" y="2927085"/>
              <a:ext cx="109004" cy="169277"/>
            </a:xfrm>
            <a:prstGeom prst="rect">
              <a:avLst/>
            </a:prstGeom>
          </p:spPr>
          <p:txBody>
            <a:bodyPr wrap="none" lIns="0" tIns="0" rIns="0" bIns="0">
              <a:spAutoFit/>
            </a:bodyPr>
            <a:lstStyle/>
            <a:p>
              <a:r>
                <a:rPr lang="en-US" sz="1100" dirty="0" smtClean="0"/>
                <a:t>G</a:t>
              </a:r>
              <a:endParaRPr lang="en-US" sz="1100" dirty="0"/>
            </a:p>
          </p:txBody>
        </p:sp>
        <p:sp>
          <p:nvSpPr>
            <p:cNvPr id="179" name="Rectangle 178"/>
            <p:cNvSpPr/>
            <p:nvPr/>
          </p:nvSpPr>
          <p:spPr>
            <a:xfrm>
              <a:off x="7147541" y="2927085"/>
              <a:ext cx="102592" cy="169277"/>
            </a:xfrm>
            <a:prstGeom prst="rect">
              <a:avLst/>
            </a:prstGeom>
          </p:spPr>
          <p:txBody>
            <a:bodyPr wrap="none" lIns="0" tIns="0" rIns="0" bIns="0">
              <a:spAutoFit/>
            </a:bodyPr>
            <a:lstStyle/>
            <a:p>
              <a:r>
                <a:rPr lang="en-US" sz="1100" dirty="0" smtClean="0"/>
                <a:t>C</a:t>
              </a:r>
              <a:endParaRPr lang="en-US" sz="1100" dirty="0"/>
            </a:p>
          </p:txBody>
        </p:sp>
        <p:sp>
          <p:nvSpPr>
            <p:cNvPr id="180" name="Rectangle 179"/>
            <p:cNvSpPr/>
            <p:nvPr/>
          </p:nvSpPr>
          <p:spPr>
            <a:xfrm>
              <a:off x="7240814" y="2927085"/>
              <a:ext cx="86562" cy="169277"/>
            </a:xfrm>
            <a:prstGeom prst="rect">
              <a:avLst/>
            </a:prstGeom>
          </p:spPr>
          <p:txBody>
            <a:bodyPr wrap="none" lIns="0" tIns="0" rIns="0" bIns="0">
              <a:spAutoFit/>
            </a:bodyPr>
            <a:lstStyle/>
            <a:p>
              <a:r>
                <a:rPr lang="en-US" sz="1100" dirty="0" smtClean="0"/>
                <a:t>T</a:t>
              </a:r>
              <a:endParaRPr lang="en-US" sz="1100" dirty="0"/>
            </a:p>
          </p:txBody>
        </p:sp>
        <p:sp>
          <p:nvSpPr>
            <p:cNvPr id="181" name="Rectangle 180"/>
            <p:cNvSpPr/>
            <p:nvPr/>
          </p:nvSpPr>
          <p:spPr>
            <a:xfrm>
              <a:off x="7318057" y="2927085"/>
              <a:ext cx="94578" cy="169277"/>
            </a:xfrm>
            <a:prstGeom prst="rect">
              <a:avLst/>
            </a:prstGeom>
          </p:spPr>
          <p:txBody>
            <a:bodyPr wrap="none" lIns="0" tIns="0" rIns="0" bIns="0">
              <a:spAutoFit/>
            </a:bodyPr>
            <a:lstStyle/>
            <a:p>
              <a:r>
                <a:rPr lang="en-US" sz="1100" dirty="0" smtClean="0"/>
                <a:t>A</a:t>
              </a:r>
              <a:endParaRPr lang="en-US" sz="1100" dirty="0"/>
            </a:p>
          </p:txBody>
        </p:sp>
        <p:sp>
          <p:nvSpPr>
            <p:cNvPr id="182" name="Rectangle 181"/>
            <p:cNvSpPr/>
            <p:nvPr/>
          </p:nvSpPr>
          <p:spPr>
            <a:xfrm>
              <a:off x="7403316" y="2927085"/>
              <a:ext cx="102592" cy="169277"/>
            </a:xfrm>
            <a:prstGeom prst="rect">
              <a:avLst/>
            </a:prstGeom>
          </p:spPr>
          <p:txBody>
            <a:bodyPr wrap="none" lIns="0" tIns="0" rIns="0" bIns="0">
              <a:spAutoFit/>
            </a:bodyPr>
            <a:lstStyle/>
            <a:p>
              <a:r>
                <a:rPr lang="en-US" sz="1100" dirty="0" smtClean="0"/>
                <a:t>C</a:t>
              </a:r>
              <a:endParaRPr lang="en-US" sz="1100" dirty="0"/>
            </a:p>
          </p:txBody>
        </p:sp>
        <p:sp>
          <p:nvSpPr>
            <p:cNvPr id="183" name="Rectangle 182"/>
            <p:cNvSpPr/>
            <p:nvPr/>
          </p:nvSpPr>
          <p:spPr>
            <a:xfrm>
              <a:off x="7496589" y="2927085"/>
              <a:ext cx="86562" cy="169277"/>
            </a:xfrm>
            <a:prstGeom prst="rect">
              <a:avLst/>
            </a:prstGeom>
          </p:spPr>
          <p:txBody>
            <a:bodyPr wrap="none" lIns="0" tIns="0" rIns="0" bIns="0">
              <a:spAutoFit/>
            </a:bodyPr>
            <a:lstStyle/>
            <a:p>
              <a:r>
                <a:rPr lang="en-US" sz="1100" dirty="0" smtClean="0"/>
                <a:t>T</a:t>
              </a:r>
              <a:endParaRPr lang="en-US" sz="1100" dirty="0"/>
            </a:p>
          </p:txBody>
        </p:sp>
        <p:sp>
          <p:nvSpPr>
            <p:cNvPr id="184" name="Rectangle 183"/>
            <p:cNvSpPr/>
            <p:nvPr/>
          </p:nvSpPr>
          <p:spPr>
            <a:xfrm>
              <a:off x="7573832" y="2927085"/>
              <a:ext cx="109004" cy="169277"/>
            </a:xfrm>
            <a:prstGeom prst="rect">
              <a:avLst/>
            </a:prstGeom>
          </p:spPr>
          <p:txBody>
            <a:bodyPr wrap="none" lIns="0" tIns="0" rIns="0" bIns="0">
              <a:spAutoFit/>
            </a:bodyPr>
            <a:lstStyle/>
            <a:p>
              <a:r>
                <a:rPr lang="en-US" sz="1100" dirty="0" smtClean="0"/>
                <a:t>G</a:t>
              </a:r>
              <a:endParaRPr lang="en-US" sz="1100" dirty="0"/>
            </a:p>
          </p:txBody>
        </p:sp>
        <p:sp>
          <p:nvSpPr>
            <p:cNvPr id="185" name="Rectangle 184"/>
            <p:cNvSpPr/>
            <p:nvPr/>
          </p:nvSpPr>
          <p:spPr>
            <a:xfrm>
              <a:off x="7673517" y="2927085"/>
              <a:ext cx="86562" cy="169277"/>
            </a:xfrm>
            <a:prstGeom prst="rect">
              <a:avLst/>
            </a:prstGeom>
          </p:spPr>
          <p:txBody>
            <a:bodyPr wrap="none" lIns="0" tIns="0" rIns="0" bIns="0">
              <a:spAutoFit/>
            </a:bodyPr>
            <a:lstStyle/>
            <a:p>
              <a:r>
                <a:rPr lang="en-US" sz="1100" dirty="0" smtClean="0"/>
                <a:t>T</a:t>
              </a:r>
              <a:endParaRPr lang="en-US" sz="1100" dirty="0"/>
            </a:p>
          </p:txBody>
        </p:sp>
        <p:sp>
          <p:nvSpPr>
            <p:cNvPr id="186" name="Rectangle 185"/>
            <p:cNvSpPr/>
            <p:nvPr/>
          </p:nvSpPr>
          <p:spPr>
            <a:xfrm>
              <a:off x="7750760" y="2927085"/>
              <a:ext cx="109004" cy="169277"/>
            </a:xfrm>
            <a:prstGeom prst="rect">
              <a:avLst/>
            </a:prstGeom>
          </p:spPr>
          <p:txBody>
            <a:bodyPr wrap="none" lIns="0" tIns="0" rIns="0" bIns="0">
              <a:spAutoFit/>
            </a:bodyPr>
            <a:lstStyle/>
            <a:p>
              <a:r>
                <a:rPr lang="en-US" sz="1100" dirty="0" smtClean="0"/>
                <a:t>G</a:t>
              </a:r>
              <a:endParaRPr lang="en-US" sz="1100" dirty="0"/>
            </a:p>
          </p:txBody>
        </p:sp>
        <p:sp>
          <p:nvSpPr>
            <p:cNvPr id="187" name="Rectangle 186"/>
            <p:cNvSpPr/>
            <p:nvPr/>
          </p:nvSpPr>
          <p:spPr>
            <a:xfrm>
              <a:off x="7850445" y="2927085"/>
              <a:ext cx="86562" cy="169277"/>
            </a:xfrm>
            <a:prstGeom prst="rect">
              <a:avLst/>
            </a:prstGeom>
          </p:spPr>
          <p:txBody>
            <a:bodyPr wrap="none" lIns="0" tIns="0" rIns="0" bIns="0">
              <a:spAutoFit/>
            </a:bodyPr>
            <a:lstStyle/>
            <a:p>
              <a:r>
                <a:rPr lang="en-US" sz="1100" dirty="0" smtClean="0"/>
                <a:t>T</a:t>
              </a:r>
              <a:endParaRPr lang="en-US" sz="1100" dirty="0"/>
            </a:p>
          </p:txBody>
        </p:sp>
        <p:sp>
          <p:nvSpPr>
            <p:cNvPr id="188" name="Rectangle 187"/>
            <p:cNvSpPr/>
            <p:nvPr/>
          </p:nvSpPr>
          <p:spPr>
            <a:xfrm>
              <a:off x="7927688" y="2927085"/>
              <a:ext cx="102592" cy="169277"/>
            </a:xfrm>
            <a:prstGeom prst="rect">
              <a:avLst/>
            </a:prstGeom>
          </p:spPr>
          <p:txBody>
            <a:bodyPr wrap="none" lIns="0" tIns="0" rIns="0" bIns="0">
              <a:spAutoFit/>
            </a:bodyPr>
            <a:lstStyle/>
            <a:p>
              <a:r>
                <a:rPr lang="en-US" sz="1100" dirty="0" smtClean="0"/>
                <a:t>C</a:t>
              </a:r>
              <a:endParaRPr lang="en-US" sz="1100" dirty="0"/>
            </a:p>
          </p:txBody>
        </p:sp>
        <p:sp>
          <p:nvSpPr>
            <p:cNvPr id="189" name="Rectangle 188"/>
            <p:cNvSpPr/>
            <p:nvPr/>
          </p:nvSpPr>
          <p:spPr>
            <a:xfrm>
              <a:off x="8020961" y="2927085"/>
              <a:ext cx="102238" cy="169277"/>
            </a:xfrm>
            <a:prstGeom prst="rect">
              <a:avLst/>
            </a:prstGeom>
          </p:spPr>
          <p:txBody>
            <a:bodyPr wrap="square" lIns="0" tIns="0" rIns="0" bIns="0">
              <a:spAutoFit/>
            </a:bodyPr>
            <a:lstStyle/>
            <a:p>
              <a:r>
                <a:rPr lang="en-US" sz="1100" dirty="0" smtClean="0"/>
                <a:t>T</a:t>
              </a:r>
              <a:endParaRPr lang="en-US" sz="1100" dirty="0"/>
            </a:p>
          </p:txBody>
        </p:sp>
        <p:sp>
          <p:nvSpPr>
            <p:cNvPr id="190" name="Rectangle 189"/>
            <p:cNvSpPr/>
            <p:nvPr/>
          </p:nvSpPr>
          <p:spPr>
            <a:xfrm>
              <a:off x="8113880" y="2927085"/>
              <a:ext cx="86562" cy="169277"/>
            </a:xfrm>
            <a:prstGeom prst="rect">
              <a:avLst/>
            </a:prstGeom>
          </p:spPr>
          <p:txBody>
            <a:bodyPr wrap="none" lIns="0" tIns="0" rIns="0" bIns="0">
              <a:spAutoFit/>
            </a:bodyPr>
            <a:lstStyle/>
            <a:p>
              <a:r>
                <a:rPr lang="en-US" sz="1100" dirty="0" smtClean="0"/>
                <a:t>T</a:t>
              </a:r>
              <a:endParaRPr lang="en-US" sz="1100" dirty="0"/>
            </a:p>
          </p:txBody>
        </p:sp>
        <p:sp>
          <p:nvSpPr>
            <p:cNvPr id="191" name="Rectangle 190"/>
            <p:cNvSpPr/>
            <p:nvPr/>
          </p:nvSpPr>
          <p:spPr>
            <a:xfrm>
              <a:off x="8191123" y="2927085"/>
              <a:ext cx="102592" cy="169277"/>
            </a:xfrm>
            <a:prstGeom prst="rect">
              <a:avLst/>
            </a:prstGeom>
          </p:spPr>
          <p:txBody>
            <a:bodyPr wrap="none" lIns="0" tIns="0" rIns="0" bIns="0">
              <a:spAutoFit/>
            </a:bodyPr>
            <a:lstStyle/>
            <a:p>
              <a:r>
                <a:rPr lang="en-US" sz="1100" dirty="0" smtClean="0"/>
                <a:t>C</a:t>
              </a:r>
              <a:endParaRPr lang="en-US" sz="1100" dirty="0"/>
            </a:p>
          </p:txBody>
        </p:sp>
        <p:sp>
          <p:nvSpPr>
            <p:cNvPr id="192" name="Rectangle 191"/>
            <p:cNvSpPr/>
            <p:nvPr/>
          </p:nvSpPr>
          <p:spPr>
            <a:xfrm>
              <a:off x="8284396" y="2927085"/>
              <a:ext cx="94578" cy="169277"/>
            </a:xfrm>
            <a:prstGeom prst="rect">
              <a:avLst/>
            </a:prstGeom>
          </p:spPr>
          <p:txBody>
            <a:bodyPr wrap="none" lIns="0" tIns="0" rIns="0" bIns="0">
              <a:spAutoFit/>
            </a:bodyPr>
            <a:lstStyle/>
            <a:p>
              <a:r>
                <a:rPr lang="en-US" sz="1100" dirty="0" smtClean="0"/>
                <a:t>A</a:t>
              </a:r>
              <a:endParaRPr lang="en-US" sz="1100" dirty="0"/>
            </a:p>
          </p:txBody>
        </p:sp>
        <p:sp>
          <p:nvSpPr>
            <p:cNvPr id="193" name="Rectangle 192"/>
            <p:cNvSpPr/>
            <p:nvPr/>
          </p:nvSpPr>
          <p:spPr>
            <a:xfrm>
              <a:off x="8369655" y="2927085"/>
              <a:ext cx="109004" cy="169277"/>
            </a:xfrm>
            <a:prstGeom prst="rect">
              <a:avLst/>
            </a:prstGeom>
          </p:spPr>
          <p:txBody>
            <a:bodyPr wrap="none" lIns="0" tIns="0" rIns="0" bIns="0">
              <a:spAutoFit/>
            </a:bodyPr>
            <a:lstStyle/>
            <a:p>
              <a:r>
                <a:rPr lang="en-US" sz="1100" dirty="0" smtClean="0"/>
                <a:t>G</a:t>
              </a:r>
              <a:endParaRPr lang="en-US" sz="1100" dirty="0"/>
            </a:p>
          </p:txBody>
        </p:sp>
        <p:sp>
          <p:nvSpPr>
            <p:cNvPr id="194" name="Rectangle 193"/>
            <p:cNvSpPr/>
            <p:nvPr/>
          </p:nvSpPr>
          <p:spPr>
            <a:xfrm>
              <a:off x="8469340" y="2927085"/>
              <a:ext cx="102592" cy="169277"/>
            </a:xfrm>
            <a:prstGeom prst="rect">
              <a:avLst/>
            </a:prstGeom>
          </p:spPr>
          <p:txBody>
            <a:bodyPr wrap="none" lIns="0" tIns="0" rIns="0" bIns="0">
              <a:spAutoFit/>
            </a:bodyPr>
            <a:lstStyle/>
            <a:p>
              <a:r>
                <a:rPr lang="en-US" sz="1100" dirty="0" smtClean="0"/>
                <a:t>C</a:t>
              </a:r>
              <a:endParaRPr lang="en-US" sz="1100" dirty="0"/>
            </a:p>
          </p:txBody>
        </p:sp>
        <p:sp>
          <p:nvSpPr>
            <p:cNvPr id="195" name="Rectangle 194"/>
            <p:cNvSpPr/>
            <p:nvPr/>
          </p:nvSpPr>
          <p:spPr>
            <a:xfrm>
              <a:off x="8562613" y="2927085"/>
              <a:ext cx="94578" cy="169277"/>
            </a:xfrm>
            <a:prstGeom prst="rect">
              <a:avLst/>
            </a:prstGeom>
          </p:spPr>
          <p:txBody>
            <a:bodyPr wrap="none" lIns="0" tIns="0" rIns="0" bIns="0">
              <a:spAutoFit/>
            </a:bodyPr>
            <a:lstStyle/>
            <a:p>
              <a:r>
                <a:rPr lang="en-US" sz="1100" dirty="0" smtClean="0"/>
                <a:t>A</a:t>
              </a:r>
              <a:endParaRPr lang="en-US" sz="1100" dirty="0"/>
            </a:p>
          </p:txBody>
        </p:sp>
        <p:sp>
          <p:nvSpPr>
            <p:cNvPr id="196" name="Rectangle 195"/>
            <p:cNvSpPr/>
            <p:nvPr/>
          </p:nvSpPr>
          <p:spPr>
            <a:xfrm>
              <a:off x="8647872" y="2927085"/>
              <a:ext cx="94578" cy="169277"/>
            </a:xfrm>
            <a:prstGeom prst="rect">
              <a:avLst/>
            </a:prstGeom>
          </p:spPr>
          <p:txBody>
            <a:bodyPr wrap="none" lIns="0" tIns="0" rIns="0" bIns="0">
              <a:spAutoFit/>
            </a:bodyPr>
            <a:lstStyle/>
            <a:p>
              <a:r>
                <a:rPr lang="en-US" sz="1100" dirty="0" smtClean="0"/>
                <a:t>A</a:t>
              </a:r>
              <a:endParaRPr lang="en-US" sz="1100" dirty="0"/>
            </a:p>
          </p:txBody>
        </p:sp>
        <p:sp>
          <p:nvSpPr>
            <p:cNvPr id="197" name="Rectangle 196"/>
            <p:cNvSpPr/>
            <p:nvPr/>
          </p:nvSpPr>
          <p:spPr>
            <a:xfrm>
              <a:off x="8733131" y="2927085"/>
              <a:ext cx="86562" cy="169277"/>
            </a:xfrm>
            <a:prstGeom prst="rect">
              <a:avLst/>
            </a:prstGeom>
          </p:spPr>
          <p:txBody>
            <a:bodyPr wrap="none" lIns="0" tIns="0" rIns="0" bIns="0">
              <a:spAutoFit/>
            </a:bodyPr>
            <a:lstStyle/>
            <a:p>
              <a:r>
                <a:rPr lang="en-US" sz="1100" dirty="0" smtClean="0"/>
                <a:t>T</a:t>
              </a:r>
              <a:endParaRPr lang="en-US" sz="1100" dirty="0"/>
            </a:p>
          </p:txBody>
        </p:sp>
        <p:sp>
          <p:nvSpPr>
            <p:cNvPr id="198" name="Rectangle 197"/>
            <p:cNvSpPr/>
            <p:nvPr/>
          </p:nvSpPr>
          <p:spPr>
            <a:xfrm>
              <a:off x="8810374" y="2927085"/>
              <a:ext cx="102592" cy="169277"/>
            </a:xfrm>
            <a:prstGeom prst="rect">
              <a:avLst/>
            </a:prstGeom>
          </p:spPr>
          <p:txBody>
            <a:bodyPr wrap="none" lIns="0" tIns="0" rIns="0" bIns="0">
              <a:spAutoFit/>
            </a:bodyPr>
            <a:lstStyle/>
            <a:p>
              <a:r>
                <a:rPr lang="en-US" sz="1100" dirty="0" smtClean="0"/>
                <a:t>C</a:t>
              </a:r>
              <a:endParaRPr lang="en-US" sz="1100" dirty="0"/>
            </a:p>
          </p:txBody>
        </p:sp>
        <p:sp>
          <p:nvSpPr>
            <p:cNvPr id="199" name="Rectangle 198"/>
            <p:cNvSpPr/>
            <p:nvPr/>
          </p:nvSpPr>
          <p:spPr>
            <a:xfrm>
              <a:off x="8903637" y="2927085"/>
              <a:ext cx="94578" cy="169277"/>
            </a:xfrm>
            <a:prstGeom prst="rect">
              <a:avLst/>
            </a:prstGeom>
          </p:spPr>
          <p:txBody>
            <a:bodyPr wrap="none" lIns="0" tIns="0" rIns="0" bIns="0">
              <a:spAutoFit/>
            </a:bodyPr>
            <a:lstStyle/>
            <a:p>
              <a:r>
                <a:rPr lang="en-US" sz="1100" dirty="0" smtClean="0"/>
                <a:t>A</a:t>
              </a:r>
              <a:endParaRPr lang="en-US" sz="1100" dirty="0"/>
            </a:p>
          </p:txBody>
        </p:sp>
      </p:grpSp>
      <p:grpSp>
        <p:nvGrpSpPr>
          <p:cNvPr id="1033" name="Group 1032"/>
          <p:cNvGrpSpPr/>
          <p:nvPr/>
        </p:nvGrpSpPr>
        <p:grpSpPr>
          <a:xfrm flipV="1">
            <a:off x="152020" y="4642990"/>
            <a:ext cx="8846195" cy="143590"/>
            <a:chOff x="152020" y="3076899"/>
            <a:chExt cx="8870076" cy="143590"/>
          </a:xfrm>
        </p:grpSpPr>
        <p:sp>
          <p:nvSpPr>
            <p:cNvPr id="50" name="Right Brace 49"/>
            <p:cNvSpPr/>
            <p:nvPr/>
          </p:nvSpPr>
          <p:spPr>
            <a:xfrm rot="5400000">
              <a:off x="201910" y="3027009"/>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ight Brace 50"/>
            <p:cNvSpPr/>
            <p:nvPr/>
          </p:nvSpPr>
          <p:spPr>
            <a:xfrm rot="5400000">
              <a:off x="471496" y="3027010"/>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Right Brace 51"/>
            <p:cNvSpPr/>
            <p:nvPr/>
          </p:nvSpPr>
          <p:spPr>
            <a:xfrm rot="5400000">
              <a:off x="741081" y="3027011"/>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Right Brace 52"/>
            <p:cNvSpPr/>
            <p:nvPr/>
          </p:nvSpPr>
          <p:spPr>
            <a:xfrm rot="5400000">
              <a:off x="1010666" y="3027012"/>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Right Brace 53"/>
            <p:cNvSpPr/>
            <p:nvPr/>
          </p:nvSpPr>
          <p:spPr>
            <a:xfrm rot="5400000">
              <a:off x="1280252" y="3027013"/>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Right Brace 54"/>
            <p:cNvSpPr/>
            <p:nvPr/>
          </p:nvSpPr>
          <p:spPr>
            <a:xfrm rot="5400000">
              <a:off x="1549837" y="3027013"/>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Right Brace 55"/>
            <p:cNvSpPr/>
            <p:nvPr/>
          </p:nvSpPr>
          <p:spPr>
            <a:xfrm rot="5400000">
              <a:off x="1819421" y="3027014"/>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ight Brace 56"/>
            <p:cNvSpPr/>
            <p:nvPr/>
          </p:nvSpPr>
          <p:spPr>
            <a:xfrm rot="5400000">
              <a:off x="2089007" y="3027015"/>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Right Brace 57"/>
            <p:cNvSpPr/>
            <p:nvPr/>
          </p:nvSpPr>
          <p:spPr>
            <a:xfrm rot="5400000">
              <a:off x="2358592" y="3027016"/>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Right Brace 58"/>
            <p:cNvSpPr/>
            <p:nvPr/>
          </p:nvSpPr>
          <p:spPr>
            <a:xfrm rot="5400000">
              <a:off x="2628176" y="3027017"/>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3" name="Right Brace 222"/>
            <p:cNvSpPr/>
            <p:nvPr/>
          </p:nvSpPr>
          <p:spPr>
            <a:xfrm rot="5400000">
              <a:off x="2897759" y="3027009"/>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4" name="Right Brace 223"/>
            <p:cNvSpPr/>
            <p:nvPr/>
          </p:nvSpPr>
          <p:spPr>
            <a:xfrm rot="5400000">
              <a:off x="3167344" y="3027010"/>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5" name="Right Brace 224"/>
            <p:cNvSpPr/>
            <p:nvPr/>
          </p:nvSpPr>
          <p:spPr>
            <a:xfrm rot="5400000">
              <a:off x="3436929" y="3027011"/>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6" name="Right Brace 225"/>
            <p:cNvSpPr/>
            <p:nvPr/>
          </p:nvSpPr>
          <p:spPr>
            <a:xfrm rot="5400000">
              <a:off x="3706514" y="3027012"/>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7" name="Right Brace 226"/>
            <p:cNvSpPr/>
            <p:nvPr/>
          </p:nvSpPr>
          <p:spPr>
            <a:xfrm rot="5400000">
              <a:off x="3976099" y="3027013"/>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8" name="Right Brace 227"/>
            <p:cNvSpPr/>
            <p:nvPr/>
          </p:nvSpPr>
          <p:spPr>
            <a:xfrm rot="5400000">
              <a:off x="4245684" y="3027013"/>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9" name="Right Brace 228"/>
            <p:cNvSpPr/>
            <p:nvPr/>
          </p:nvSpPr>
          <p:spPr>
            <a:xfrm rot="5400000">
              <a:off x="4515270" y="3027014"/>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0" name="Right Brace 229"/>
            <p:cNvSpPr/>
            <p:nvPr/>
          </p:nvSpPr>
          <p:spPr>
            <a:xfrm rot="5400000">
              <a:off x="4784855" y="3027015"/>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1" name="Right Brace 230"/>
            <p:cNvSpPr/>
            <p:nvPr/>
          </p:nvSpPr>
          <p:spPr>
            <a:xfrm rot="5400000">
              <a:off x="5054440" y="3027016"/>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2" name="Right Brace 231"/>
            <p:cNvSpPr/>
            <p:nvPr/>
          </p:nvSpPr>
          <p:spPr>
            <a:xfrm rot="5400000">
              <a:off x="5324023" y="3027017"/>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4" name="Right Brace 233"/>
            <p:cNvSpPr/>
            <p:nvPr/>
          </p:nvSpPr>
          <p:spPr>
            <a:xfrm rot="5400000">
              <a:off x="5593606" y="3027009"/>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5" name="Right Brace 234"/>
            <p:cNvSpPr/>
            <p:nvPr/>
          </p:nvSpPr>
          <p:spPr>
            <a:xfrm rot="5400000">
              <a:off x="5863191" y="3027009"/>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6" name="Right Brace 235"/>
            <p:cNvSpPr/>
            <p:nvPr/>
          </p:nvSpPr>
          <p:spPr>
            <a:xfrm rot="5400000">
              <a:off x="6132777" y="3027010"/>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7" name="Right Brace 236"/>
            <p:cNvSpPr/>
            <p:nvPr/>
          </p:nvSpPr>
          <p:spPr>
            <a:xfrm rot="5400000">
              <a:off x="6402362" y="3027011"/>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8" name="Right Brace 237"/>
            <p:cNvSpPr/>
            <p:nvPr/>
          </p:nvSpPr>
          <p:spPr>
            <a:xfrm rot="5400000">
              <a:off x="6671947" y="3027012"/>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9" name="Right Brace 238"/>
            <p:cNvSpPr/>
            <p:nvPr/>
          </p:nvSpPr>
          <p:spPr>
            <a:xfrm rot="5400000">
              <a:off x="6941532" y="3027013"/>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0" name="Right Brace 239"/>
            <p:cNvSpPr/>
            <p:nvPr/>
          </p:nvSpPr>
          <p:spPr>
            <a:xfrm rot="5400000">
              <a:off x="7211117" y="3027013"/>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1" name="Right Brace 240"/>
            <p:cNvSpPr/>
            <p:nvPr/>
          </p:nvSpPr>
          <p:spPr>
            <a:xfrm rot="5400000">
              <a:off x="7480702" y="3027014"/>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2" name="Right Brace 241"/>
            <p:cNvSpPr/>
            <p:nvPr/>
          </p:nvSpPr>
          <p:spPr>
            <a:xfrm rot="5400000">
              <a:off x="7750287" y="3027015"/>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3" name="Right Brace 242"/>
            <p:cNvSpPr/>
            <p:nvPr/>
          </p:nvSpPr>
          <p:spPr>
            <a:xfrm rot="5400000">
              <a:off x="8019871" y="3027016"/>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4" name="Right Brace 243"/>
            <p:cNvSpPr/>
            <p:nvPr/>
          </p:nvSpPr>
          <p:spPr>
            <a:xfrm rot="5400000">
              <a:off x="8289454" y="3027009"/>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5" name="Right Brace 244"/>
            <p:cNvSpPr/>
            <p:nvPr/>
          </p:nvSpPr>
          <p:spPr>
            <a:xfrm rot="5400000">
              <a:off x="8559039" y="3027009"/>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6" name="Right Brace 245"/>
            <p:cNvSpPr/>
            <p:nvPr/>
          </p:nvSpPr>
          <p:spPr>
            <a:xfrm rot="5400000">
              <a:off x="8828625" y="3027010"/>
              <a:ext cx="143582" cy="24336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35" name="Group 1034"/>
          <p:cNvGrpSpPr/>
          <p:nvPr/>
        </p:nvGrpSpPr>
        <p:grpSpPr>
          <a:xfrm>
            <a:off x="123323" y="4975459"/>
            <a:ext cx="8894260" cy="196977"/>
            <a:chOff x="105905" y="2711952"/>
            <a:chExt cx="8894260" cy="196977"/>
          </a:xfrm>
        </p:grpSpPr>
        <p:sp>
          <p:nvSpPr>
            <p:cNvPr id="8" name="TextBox 7"/>
            <p:cNvSpPr txBox="1"/>
            <p:nvPr/>
          </p:nvSpPr>
          <p:spPr>
            <a:xfrm>
              <a:off x="3604095" y="2711952"/>
              <a:ext cx="307072" cy="196977"/>
            </a:xfrm>
            <a:prstGeom prst="rect">
              <a:avLst/>
            </a:prstGeom>
            <a:solidFill>
              <a:schemeClr val="accent6">
                <a:lumMod val="75000"/>
              </a:schemeClr>
            </a:solidFill>
          </p:spPr>
          <p:txBody>
            <a:bodyPr wrap="none" lIns="27432" tIns="0" rIns="27432" bIns="27432" rtlCol="0">
              <a:spAutoFit/>
            </a:bodyPr>
            <a:lstStyle/>
            <a:p>
              <a:pPr algn="ctr"/>
              <a:r>
                <a:rPr lang="en-US" sz="1100" b="1" dirty="0" err="1" smtClean="0">
                  <a:solidFill>
                    <a:schemeClr val="bg1"/>
                  </a:solidFill>
                </a:rPr>
                <a:t>Leu</a:t>
              </a:r>
              <a:endParaRPr lang="en-US" sz="1100" b="1" dirty="0">
                <a:solidFill>
                  <a:schemeClr val="bg1"/>
                </a:solidFill>
              </a:endParaRPr>
            </a:p>
          </p:txBody>
        </p:sp>
        <p:sp>
          <p:nvSpPr>
            <p:cNvPr id="9" name="TextBox 8"/>
            <p:cNvSpPr txBox="1"/>
            <p:nvPr/>
          </p:nvSpPr>
          <p:spPr>
            <a:xfrm>
              <a:off x="8445462" y="2711952"/>
              <a:ext cx="289438" cy="196977"/>
            </a:xfrm>
            <a:prstGeom prst="rect">
              <a:avLst/>
            </a:prstGeom>
            <a:solidFill>
              <a:schemeClr val="accent6">
                <a:lumMod val="75000"/>
              </a:schemeClr>
            </a:solidFill>
          </p:spPr>
          <p:txBody>
            <a:bodyPr wrap="none" lIns="27432" tIns="0" rIns="27432" bIns="27432" rtlCol="0">
              <a:spAutoFit/>
            </a:bodyPr>
            <a:lstStyle>
              <a:defPPr>
                <a:defRPr lang="en-US"/>
              </a:defPPr>
              <a:lvl1pPr algn="ctr">
                <a:defRPr sz="1200" b="1">
                  <a:solidFill>
                    <a:schemeClr val="bg1"/>
                  </a:solidFill>
                </a:defRPr>
              </a:lvl1pPr>
            </a:lstStyle>
            <a:p>
              <a:r>
                <a:rPr lang="en-US" sz="1100" dirty="0" err="1"/>
                <a:t>Gln</a:t>
              </a:r>
              <a:endParaRPr lang="en-US" sz="1100" dirty="0"/>
            </a:p>
          </p:txBody>
        </p:sp>
        <p:sp>
          <p:nvSpPr>
            <p:cNvPr id="10" name="TextBox 9"/>
            <p:cNvSpPr txBox="1"/>
            <p:nvPr/>
          </p:nvSpPr>
          <p:spPr>
            <a:xfrm>
              <a:off x="2539012" y="2711952"/>
              <a:ext cx="289438" cy="196977"/>
            </a:xfrm>
            <a:prstGeom prst="rect">
              <a:avLst/>
            </a:prstGeom>
            <a:solidFill>
              <a:schemeClr val="accent6">
                <a:lumMod val="75000"/>
              </a:schemeClr>
            </a:solidFill>
          </p:spPr>
          <p:txBody>
            <a:bodyPr wrap="none" lIns="27432" tIns="0" rIns="27432" bIns="27432" rtlCol="0">
              <a:spAutoFit/>
            </a:bodyPr>
            <a:lstStyle/>
            <a:p>
              <a:pPr algn="ctr"/>
              <a:r>
                <a:rPr lang="en-US" sz="1100" b="1" dirty="0" err="1" smtClean="0">
                  <a:solidFill>
                    <a:schemeClr val="bg1"/>
                  </a:solidFill>
                </a:rPr>
                <a:t>Gln</a:t>
              </a:r>
              <a:endParaRPr lang="en-US" sz="1100" b="1" dirty="0">
                <a:solidFill>
                  <a:schemeClr val="bg1"/>
                </a:solidFill>
              </a:endParaRPr>
            </a:p>
          </p:txBody>
        </p:sp>
        <p:sp>
          <p:nvSpPr>
            <p:cNvPr id="12" name="TextBox 11"/>
            <p:cNvSpPr txBox="1"/>
            <p:nvPr/>
          </p:nvSpPr>
          <p:spPr>
            <a:xfrm>
              <a:off x="4153068" y="2711952"/>
              <a:ext cx="283026" cy="196977"/>
            </a:xfrm>
            <a:prstGeom prst="rect">
              <a:avLst/>
            </a:prstGeom>
            <a:solidFill>
              <a:schemeClr val="accent6">
                <a:lumMod val="75000"/>
              </a:schemeClr>
            </a:solidFill>
          </p:spPr>
          <p:txBody>
            <a:bodyPr wrap="none" lIns="27432" tIns="0" rIns="27432" bIns="27432" rtlCol="0">
              <a:spAutoFit/>
            </a:bodyPr>
            <a:lstStyle/>
            <a:p>
              <a:pPr algn="ctr"/>
              <a:r>
                <a:rPr lang="en-US" sz="1100" b="1" dirty="0" err="1" smtClean="0">
                  <a:solidFill>
                    <a:schemeClr val="bg1"/>
                  </a:solidFill>
                </a:rPr>
                <a:t>Thr</a:t>
              </a:r>
              <a:endParaRPr lang="en-US" sz="1100" b="1" dirty="0">
                <a:solidFill>
                  <a:schemeClr val="bg1"/>
                </a:solidFill>
              </a:endParaRPr>
            </a:p>
          </p:txBody>
        </p:sp>
        <p:sp>
          <p:nvSpPr>
            <p:cNvPr id="13" name="TextBox 12"/>
            <p:cNvSpPr txBox="1"/>
            <p:nvPr/>
          </p:nvSpPr>
          <p:spPr>
            <a:xfrm>
              <a:off x="4401505" y="2711952"/>
              <a:ext cx="323102" cy="196977"/>
            </a:xfrm>
            <a:prstGeom prst="rect">
              <a:avLst/>
            </a:prstGeom>
            <a:solidFill>
              <a:srgbClr val="FFFF00"/>
            </a:solidFill>
          </p:spPr>
          <p:txBody>
            <a:bodyPr wrap="none" lIns="27432" tIns="0" rIns="27432" bIns="27432" rtlCol="0">
              <a:spAutoFit/>
            </a:bodyPr>
            <a:lstStyle/>
            <a:p>
              <a:pPr algn="ctr"/>
              <a:r>
                <a:rPr lang="en-US" sz="1100" b="1" dirty="0" smtClean="0">
                  <a:solidFill>
                    <a:schemeClr val="bg1"/>
                  </a:solidFill>
                </a:rPr>
                <a:t>Asp</a:t>
              </a:r>
              <a:endParaRPr lang="en-US" sz="1100" b="1" dirty="0">
                <a:solidFill>
                  <a:schemeClr val="bg1"/>
                </a:solidFill>
              </a:endParaRPr>
            </a:p>
          </p:txBody>
        </p:sp>
        <p:sp>
          <p:nvSpPr>
            <p:cNvPr id="14" name="TextBox 13"/>
            <p:cNvSpPr txBox="1"/>
            <p:nvPr/>
          </p:nvSpPr>
          <p:spPr>
            <a:xfrm>
              <a:off x="5764719" y="2711952"/>
              <a:ext cx="281424" cy="196977"/>
            </a:xfrm>
            <a:prstGeom prst="rect">
              <a:avLst/>
            </a:prstGeom>
            <a:solidFill>
              <a:schemeClr val="accent6">
                <a:lumMod val="75000"/>
              </a:schemeClr>
            </a:solidFill>
          </p:spPr>
          <p:txBody>
            <a:bodyPr wrap="none" lIns="27432" tIns="0" rIns="27432" bIns="27432" rtlCol="0">
              <a:spAutoFit/>
            </a:bodyPr>
            <a:lstStyle/>
            <a:p>
              <a:pPr algn="ctr"/>
              <a:r>
                <a:rPr lang="en-US" sz="1100" b="1" dirty="0" err="1" smtClean="0">
                  <a:solidFill>
                    <a:schemeClr val="bg1"/>
                  </a:solidFill>
                </a:rPr>
                <a:t>Gly</a:t>
              </a:r>
              <a:endParaRPr lang="en-US" sz="1100" b="1" dirty="0">
                <a:solidFill>
                  <a:schemeClr val="bg1"/>
                </a:solidFill>
              </a:endParaRPr>
            </a:p>
          </p:txBody>
        </p:sp>
        <p:sp>
          <p:nvSpPr>
            <p:cNvPr id="16" name="TextBox 15"/>
            <p:cNvSpPr txBox="1"/>
            <p:nvPr/>
          </p:nvSpPr>
          <p:spPr>
            <a:xfrm>
              <a:off x="3347643" y="2711952"/>
              <a:ext cx="283026" cy="196977"/>
            </a:xfrm>
            <a:prstGeom prst="rect">
              <a:avLst/>
            </a:prstGeom>
            <a:solidFill>
              <a:srgbClr val="FFFF00"/>
            </a:solidFill>
          </p:spPr>
          <p:txBody>
            <a:bodyPr wrap="none" lIns="27432" tIns="0" rIns="27432" bIns="27432" rtlCol="0">
              <a:spAutoFit/>
            </a:bodyPr>
            <a:lstStyle>
              <a:defPPr>
                <a:defRPr lang="en-US"/>
              </a:defPPr>
              <a:lvl1pPr algn="ctr">
                <a:defRPr b="1">
                  <a:solidFill>
                    <a:schemeClr val="bg1"/>
                  </a:solidFill>
                </a:defRPr>
              </a:lvl1pPr>
            </a:lstStyle>
            <a:p>
              <a:r>
                <a:rPr lang="en-US" sz="1100" dirty="0" err="1"/>
                <a:t>Ser</a:t>
              </a:r>
              <a:endParaRPr lang="en-US" sz="1100" dirty="0"/>
            </a:p>
          </p:txBody>
        </p:sp>
        <p:sp>
          <p:nvSpPr>
            <p:cNvPr id="64" name="TextBox 63"/>
            <p:cNvSpPr txBox="1"/>
            <p:nvPr/>
          </p:nvSpPr>
          <p:spPr>
            <a:xfrm>
              <a:off x="1728778" y="2711952"/>
              <a:ext cx="299056" cy="196977"/>
            </a:xfrm>
            <a:prstGeom prst="rect">
              <a:avLst/>
            </a:prstGeom>
            <a:solidFill>
              <a:srgbClr val="FFFF00"/>
            </a:solidFill>
          </p:spPr>
          <p:txBody>
            <a:bodyPr wrap="none" lIns="27432" tIns="0" rIns="27432" bIns="27432" rtlCol="0">
              <a:spAutoFit/>
            </a:bodyPr>
            <a:lstStyle/>
            <a:p>
              <a:pPr algn="ctr"/>
              <a:r>
                <a:rPr lang="en-US" sz="1100" b="1" dirty="0" err="1" smtClean="0">
                  <a:solidFill>
                    <a:schemeClr val="bg1"/>
                  </a:solidFill>
                </a:rPr>
                <a:t>Arg</a:t>
              </a:r>
              <a:endParaRPr lang="en-US" sz="1100" b="1" dirty="0">
                <a:solidFill>
                  <a:schemeClr val="bg1"/>
                </a:solidFill>
              </a:endParaRPr>
            </a:p>
          </p:txBody>
        </p:sp>
        <p:sp>
          <p:nvSpPr>
            <p:cNvPr id="66" name="TextBox 65"/>
            <p:cNvSpPr txBox="1"/>
            <p:nvPr/>
          </p:nvSpPr>
          <p:spPr>
            <a:xfrm>
              <a:off x="1199843" y="2711952"/>
              <a:ext cx="283026" cy="196977"/>
            </a:xfrm>
            <a:prstGeom prst="rect">
              <a:avLst/>
            </a:prstGeom>
            <a:solidFill>
              <a:srgbClr val="FFFF00"/>
            </a:solidFill>
          </p:spPr>
          <p:txBody>
            <a:bodyPr wrap="none" lIns="27432" tIns="0" rIns="27432" bIns="27432" rtlCol="0">
              <a:spAutoFit/>
            </a:bodyPr>
            <a:lstStyle/>
            <a:p>
              <a:pPr algn="ctr"/>
              <a:r>
                <a:rPr lang="en-US" sz="1100" b="1" dirty="0" err="1" smtClean="0">
                  <a:solidFill>
                    <a:schemeClr val="bg1"/>
                  </a:solidFill>
                </a:rPr>
                <a:t>Ser</a:t>
              </a:r>
              <a:endParaRPr lang="en-US" sz="1100" b="1" dirty="0">
                <a:solidFill>
                  <a:schemeClr val="bg1"/>
                </a:solidFill>
              </a:endParaRPr>
            </a:p>
          </p:txBody>
        </p:sp>
        <p:sp>
          <p:nvSpPr>
            <p:cNvPr id="67" name="TextBox 66"/>
            <p:cNvSpPr txBox="1"/>
            <p:nvPr/>
          </p:nvSpPr>
          <p:spPr>
            <a:xfrm>
              <a:off x="4690018" y="2711952"/>
              <a:ext cx="283026" cy="196977"/>
            </a:xfrm>
            <a:prstGeom prst="rect">
              <a:avLst/>
            </a:prstGeom>
            <a:solidFill>
              <a:schemeClr val="accent6">
                <a:lumMod val="75000"/>
              </a:schemeClr>
            </a:solidFill>
          </p:spPr>
          <p:txBody>
            <a:bodyPr wrap="none" lIns="27432" tIns="0" rIns="27432" bIns="27432" rtlCol="0">
              <a:spAutoFit/>
            </a:bodyPr>
            <a:lstStyle/>
            <a:p>
              <a:pPr algn="ctr"/>
              <a:r>
                <a:rPr lang="en-US" sz="1100" b="1" dirty="0" err="1" smtClean="0">
                  <a:solidFill>
                    <a:schemeClr val="bg1"/>
                  </a:solidFill>
                </a:rPr>
                <a:t>Ser</a:t>
              </a:r>
              <a:endParaRPr lang="en-US" sz="1100" b="1" dirty="0">
                <a:solidFill>
                  <a:schemeClr val="bg1"/>
                </a:solidFill>
              </a:endParaRPr>
            </a:p>
          </p:txBody>
        </p:sp>
        <p:sp>
          <p:nvSpPr>
            <p:cNvPr id="68" name="TextBox 67"/>
            <p:cNvSpPr txBox="1"/>
            <p:nvPr/>
          </p:nvSpPr>
          <p:spPr>
            <a:xfrm>
              <a:off x="4959294" y="2711952"/>
              <a:ext cx="281424" cy="196977"/>
            </a:xfrm>
            <a:prstGeom prst="rect">
              <a:avLst/>
            </a:prstGeom>
            <a:solidFill>
              <a:srgbClr val="FFFF00"/>
            </a:solidFill>
          </p:spPr>
          <p:txBody>
            <a:bodyPr wrap="none" lIns="27432" tIns="0" rIns="27432" bIns="27432" rtlCol="0">
              <a:spAutoFit/>
            </a:bodyPr>
            <a:lstStyle/>
            <a:p>
              <a:pPr algn="ctr"/>
              <a:r>
                <a:rPr lang="en-US" sz="1100" b="1" dirty="0" err="1" smtClean="0">
                  <a:solidFill>
                    <a:schemeClr val="bg1"/>
                  </a:solidFill>
                </a:rPr>
                <a:t>Gly</a:t>
              </a:r>
              <a:endParaRPr lang="en-US" sz="1100" b="1" dirty="0">
                <a:solidFill>
                  <a:schemeClr val="bg1"/>
                </a:solidFill>
              </a:endParaRPr>
            </a:p>
          </p:txBody>
        </p:sp>
        <p:sp>
          <p:nvSpPr>
            <p:cNvPr id="70" name="TextBox 69"/>
            <p:cNvSpPr txBox="1"/>
            <p:nvPr/>
          </p:nvSpPr>
          <p:spPr>
            <a:xfrm>
              <a:off x="6036400" y="2711952"/>
              <a:ext cx="275012" cy="196977"/>
            </a:xfrm>
            <a:prstGeom prst="rect">
              <a:avLst/>
            </a:prstGeom>
            <a:solidFill>
              <a:srgbClr val="FFFF00"/>
            </a:solidFill>
          </p:spPr>
          <p:txBody>
            <a:bodyPr wrap="none" lIns="27432" tIns="0" rIns="27432" bIns="27432" rtlCol="0">
              <a:spAutoFit/>
            </a:bodyPr>
            <a:lstStyle/>
            <a:p>
              <a:pPr algn="ctr"/>
              <a:r>
                <a:rPr lang="en-US" sz="1100" b="1" dirty="0" err="1" smtClean="0">
                  <a:solidFill>
                    <a:schemeClr val="bg1"/>
                  </a:solidFill>
                </a:rPr>
                <a:t>Ala</a:t>
              </a:r>
              <a:endParaRPr lang="en-US" sz="1100" b="1" dirty="0">
                <a:solidFill>
                  <a:schemeClr val="bg1"/>
                </a:solidFill>
              </a:endParaRPr>
            </a:p>
          </p:txBody>
        </p:sp>
        <p:sp>
          <p:nvSpPr>
            <p:cNvPr id="71" name="TextBox 70"/>
            <p:cNvSpPr txBox="1"/>
            <p:nvPr/>
          </p:nvSpPr>
          <p:spPr>
            <a:xfrm>
              <a:off x="7094270" y="2711952"/>
              <a:ext cx="307072" cy="196977"/>
            </a:xfrm>
            <a:prstGeom prst="rect">
              <a:avLst/>
            </a:prstGeom>
            <a:solidFill>
              <a:srgbClr val="FFFF00"/>
            </a:solidFill>
          </p:spPr>
          <p:txBody>
            <a:bodyPr wrap="none" lIns="27432" tIns="0" rIns="27432" bIns="27432" rtlCol="0">
              <a:spAutoFit/>
            </a:bodyPr>
            <a:lstStyle>
              <a:defPPr>
                <a:defRPr lang="en-US"/>
              </a:defPPr>
              <a:lvl1pPr algn="ctr">
                <a:defRPr sz="1200" b="1">
                  <a:solidFill>
                    <a:schemeClr val="bg1"/>
                  </a:solidFill>
                </a:defRPr>
              </a:lvl1pPr>
            </a:lstStyle>
            <a:p>
              <a:r>
                <a:rPr lang="en-US" sz="1100" dirty="0" err="1"/>
                <a:t>Leu</a:t>
              </a:r>
              <a:endParaRPr lang="en-US" sz="1100" dirty="0"/>
            </a:p>
          </p:txBody>
        </p:sp>
        <p:sp>
          <p:nvSpPr>
            <p:cNvPr id="78" name="TextBox 77"/>
            <p:cNvSpPr txBox="1"/>
            <p:nvPr/>
          </p:nvSpPr>
          <p:spPr>
            <a:xfrm>
              <a:off x="8176987" y="2711952"/>
              <a:ext cx="289438" cy="196977"/>
            </a:xfrm>
            <a:prstGeom prst="rect">
              <a:avLst/>
            </a:prstGeom>
            <a:solidFill>
              <a:srgbClr val="FFFF00"/>
            </a:solidFill>
          </p:spPr>
          <p:txBody>
            <a:bodyPr wrap="none" lIns="27432" tIns="0" rIns="27432" bIns="27432" rtlCol="0">
              <a:spAutoFit/>
            </a:bodyPr>
            <a:lstStyle>
              <a:defPPr>
                <a:defRPr lang="en-US"/>
              </a:defPPr>
              <a:lvl1pPr algn="ctr">
                <a:defRPr sz="1200" b="1">
                  <a:solidFill>
                    <a:schemeClr val="bg1"/>
                  </a:solidFill>
                </a:defRPr>
              </a:lvl1pPr>
            </a:lstStyle>
            <a:p>
              <a:r>
                <a:rPr lang="en-US" sz="1100" dirty="0" err="1"/>
                <a:t>Gln</a:t>
              </a:r>
              <a:endParaRPr lang="en-US" sz="1100" dirty="0"/>
            </a:p>
          </p:txBody>
        </p:sp>
        <p:sp>
          <p:nvSpPr>
            <p:cNvPr id="79" name="TextBox 78"/>
            <p:cNvSpPr txBox="1"/>
            <p:nvPr/>
          </p:nvSpPr>
          <p:spPr>
            <a:xfrm>
              <a:off x="2811494" y="2711952"/>
              <a:ext cx="281424" cy="196977"/>
            </a:xfrm>
            <a:prstGeom prst="rect">
              <a:avLst/>
            </a:prstGeom>
            <a:solidFill>
              <a:srgbClr val="FFFF00"/>
            </a:solidFill>
          </p:spPr>
          <p:txBody>
            <a:bodyPr wrap="none" lIns="27432" tIns="0" rIns="27432" bIns="27432" rtlCol="0">
              <a:spAutoFit/>
            </a:bodyPr>
            <a:lstStyle/>
            <a:p>
              <a:pPr algn="ctr"/>
              <a:r>
                <a:rPr lang="en-US" sz="1100" b="1" dirty="0" err="1" smtClean="0">
                  <a:solidFill>
                    <a:schemeClr val="bg1"/>
                  </a:solidFill>
                </a:rPr>
                <a:t>Gly</a:t>
              </a:r>
              <a:endParaRPr lang="en-US" sz="1100" b="1" dirty="0">
                <a:solidFill>
                  <a:schemeClr val="bg1"/>
                </a:solidFill>
              </a:endParaRPr>
            </a:p>
          </p:txBody>
        </p:sp>
        <p:sp>
          <p:nvSpPr>
            <p:cNvPr id="80" name="TextBox 79"/>
            <p:cNvSpPr txBox="1"/>
            <p:nvPr/>
          </p:nvSpPr>
          <p:spPr>
            <a:xfrm>
              <a:off x="6300868" y="2711952"/>
              <a:ext cx="283026" cy="196977"/>
            </a:xfrm>
            <a:prstGeom prst="rect">
              <a:avLst/>
            </a:prstGeom>
            <a:solidFill>
              <a:schemeClr val="accent6">
                <a:lumMod val="75000"/>
              </a:schemeClr>
            </a:solidFill>
          </p:spPr>
          <p:txBody>
            <a:bodyPr wrap="none" lIns="27432" tIns="0" rIns="27432" bIns="27432" rtlCol="0">
              <a:spAutoFit/>
            </a:bodyPr>
            <a:lstStyle/>
            <a:p>
              <a:pPr algn="ctr"/>
              <a:r>
                <a:rPr lang="en-US" sz="1100" b="1" dirty="0" err="1" smtClean="0">
                  <a:solidFill>
                    <a:schemeClr val="bg1"/>
                  </a:solidFill>
                </a:rPr>
                <a:t>Ser</a:t>
              </a:r>
              <a:endParaRPr lang="en-US" sz="1100" b="1" dirty="0">
                <a:solidFill>
                  <a:schemeClr val="bg1"/>
                </a:solidFill>
              </a:endParaRPr>
            </a:p>
          </p:txBody>
        </p:sp>
        <p:sp>
          <p:nvSpPr>
            <p:cNvPr id="81" name="TextBox 80"/>
            <p:cNvSpPr txBox="1"/>
            <p:nvPr/>
          </p:nvSpPr>
          <p:spPr>
            <a:xfrm>
              <a:off x="3881387" y="2711952"/>
              <a:ext cx="289438" cy="196977"/>
            </a:xfrm>
            <a:prstGeom prst="rect">
              <a:avLst/>
            </a:prstGeom>
            <a:solidFill>
              <a:srgbClr val="FFFF00"/>
            </a:solidFill>
          </p:spPr>
          <p:txBody>
            <a:bodyPr wrap="none" lIns="27432" tIns="0" rIns="27432" bIns="27432" rtlCol="0">
              <a:spAutoFit/>
            </a:bodyPr>
            <a:lstStyle/>
            <a:p>
              <a:pPr algn="ctr"/>
              <a:r>
                <a:rPr lang="en-US" sz="1100" b="1" dirty="0" err="1" smtClean="0">
                  <a:solidFill>
                    <a:schemeClr val="bg1"/>
                  </a:solidFill>
                </a:rPr>
                <a:t>Gln</a:t>
              </a:r>
              <a:endParaRPr lang="en-US" sz="1100" b="1" dirty="0">
                <a:solidFill>
                  <a:schemeClr val="bg1"/>
                </a:solidFill>
              </a:endParaRPr>
            </a:p>
          </p:txBody>
        </p:sp>
        <p:sp>
          <p:nvSpPr>
            <p:cNvPr id="129" name="TextBox 128"/>
            <p:cNvSpPr txBox="1"/>
            <p:nvPr/>
          </p:nvSpPr>
          <p:spPr>
            <a:xfrm>
              <a:off x="1469119" y="2711952"/>
              <a:ext cx="281424" cy="196977"/>
            </a:xfrm>
            <a:prstGeom prst="rect">
              <a:avLst/>
            </a:prstGeom>
            <a:solidFill>
              <a:schemeClr val="accent6">
                <a:lumMod val="75000"/>
              </a:schemeClr>
            </a:solidFill>
          </p:spPr>
          <p:txBody>
            <a:bodyPr wrap="none" lIns="27432" tIns="0" rIns="27432" bIns="27432" rtlCol="0">
              <a:spAutoFit/>
            </a:bodyPr>
            <a:lstStyle/>
            <a:p>
              <a:pPr algn="ctr"/>
              <a:r>
                <a:rPr lang="en-US" sz="1100" b="1" dirty="0" err="1" smtClean="0">
                  <a:solidFill>
                    <a:schemeClr val="bg1"/>
                  </a:solidFill>
                </a:rPr>
                <a:t>Gly</a:t>
              </a:r>
              <a:endParaRPr lang="en-US" sz="1100" b="1" dirty="0">
                <a:solidFill>
                  <a:schemeClr val="bg1"/>
                </a:solidFill>
              </a:endParaRPr>
            </a:p>
          </p:txBody>
        </p:sp>
        <p:sp>
          <p:nvSpPr>
            <p:cNvPr id="130" name="TextBox 129"/>
            <p:cNvSpPr txBox="1"/>
            <p:nvPr/>
          </p:nvSpPr>
          <p:spPr>
            <a:xfrm>
              <a:off x="105905" y="2711952"/>
              <a:ext cx="323102" cy="196977"/>
            </a:xfrm>
            <a:prstGeom prst="rect">
              <a:avLst/>
            </a:prstGeom>
            <a:solidFill>
              <a:srgbClr val="FFFF00"/>
            </a:solidFill>
          </p:spPr>
          <p:txBody>
            <a:bodyPr wrap="none" lIns="27432" tIns="0" rIns="27432" bIns="27432" rtlCol="0">
              <a:spAutoFit/>
            </a:bodyPr>
            <a:lstStyle/>
            <a:p>
              <a:pPr algn="ctr"/>
              <a:r>
                <a:rPr lang="en-US" sz="1100" b="1" dirty="0" smtClean="0">
                  <a:solidFill>
                    <a:schemeClr val="bg1"/>
                  </a:solidFill>
                </a:rPr>
                <a:t>Asp</a:t>
              </a:r>
              <a:endParaRPr lang="en-US" sz="1100" b="1" dirty="0">
                <a:solidFill>
                  <a:schemeClr val="bg1"/>
                </a:solidFill>
              </a:endParaRPr>
            </a:p>
          </p:txBody>
        </p:sp>
        <p:sp>
          <p:nvSpPr>
            <p:cNvPr id="131" name="TextBox 130"/>
            <p:cNvSpPr txBox="1"/>
            <p:nvPr/>
          </p:nvSpPr>
          <p:spPr>
            <a:xfrm>
              <a:off x="911330" y="2711952"/>
              <a:ext cx="323102" cy="196977"/>
            </a:xfrm>
            <a:prstGeom prst="rect">
              <a:avLst/>
            </a:prstGeom>
            <a:solidFill>
              <a:schemeClr val="accent6">
                <a:lumMod val="75000"/>
              </a:schemeClr>
            </a:solidFill>
          </p:spPr>
          <p:txBody>
            <a:bodyPr wrap="none" lIns="27432" tIns="0" rIns="27432" bIns="27432" rtlCol="0">
              <a:spAutoFit/>
            </a:bodyPr>
            <a:lstStyle/>
            <a:p>
              <a:pPr algn="ctr"/>
              <a:r>
                <a:rPr lang="en-US" sz="1100" b="1" dirty="0" err="1" smtClean="0">
                  <a:solidFill>
                    <a:schemeClr val="bg1"/>
                  </a:solidFill>
                </a:rPr>
                <a:t>Asn</a:t>
              </a:r>
              <a:endParaRPr lang="en-US" sz="1100" b="1" dirty="0">
                <a:solidFill>
                  <a:schemeClr val="bg1"/>
                </a:solidFill>
              </a:endParaRPr>
            </a:p>
          </p:txBody>
        </p:sp>
        <p:sp>
          <p:nvSpPr>
            <p:cNvPr id="132" name="TextBox 131"/>
            <p:cNvSpPr txBox="1"/>
            <p:nvPr/>
          </p:nvSpPr>
          <p:spPr>
            <a:xfrm>
              <a:off x="5491435" y="2711952"/>
              <a:ext cx="291041" cy="196977"/>
            </a:xfrm>
            <a:prstGeom prst="rect">
              <a:avLst/>
            </a:prstGeom>
            <a:solidFill>
              <a:srgbClr val="FFFF00"/>
            </a:solidFill>
          </p:spPr>
          <p:txBody>
            <a:bodyPr wrap="none" lIns="27432" tIns="0" rIns="27432" bIns="27432" rtlCol="0">
              <a:spAutoFit/>
            </a:bodyPr>
            <a:lstStyle/>
            <a:p>
              <a:pPr algn="ctr"/>
              <a:r>
                <a:rPr lang="en-US" sz="1100" b="1" dirty="0" smtClean="0">
                  <a:solidFill>
                    <a:schemeClr val="bg1"/>
                  </a:solidFill>
                </a:rPr>
                <a:t>Pro</a:t>
              </a:r>
              <a:endParaRPr lang="en-US" sz="1100" b="1" dirty="0">
                <a:solidFill>
                  <a:schemeClr val="bg1"/>
                </a:solidFill>
              </a:endParaRPr>
            </a:p>
          </p:txBody>
        </p:sp>
        <p:sp>
          <p:nvSpPr>
            <p:cNvPr id="133" name="TextBox 132"/>
            <p:cNvSpPr txBox="1"/>
            <p:nvPr/>
          </p:nvSpPr>
          <p:spPr>
            <a:xfrm>
              <a:off x="3079969" y="2711952"/>
              <a:ext cx="281424" cy="196977"/>
            </a:xfrm>
            <a:prstGeom prst="rect">
              <a:avLst/>
            </a:prstGeom>
            <a:solidFill>
              <a:schemeClr val="accent6">
                <a:lumMod val="75000"/>
              </a:schemeClr>
            </a:solidFill>
          </p:spPr>
          <p:txBody>
            <a:bodyPr wrap="none" lIns="27432" tIns="0" rIns="27432" bIns="27432" rtlCol="0">
              <a:spAutoFit/>
            </a:bodyPr>
            <a:lstStyle/>
            <a:p>
              <a:pPr algn="ctr"/>
              <a:r>
                <a:rPr lang="en-US" sz="1100" b="1" dirty="0" err="1" smtClean="0">
                  <a:solidFill>
                    <a:schemeClr val="bg1"/>
                  </a:solidFill>
                </a:rPr>
                <a:t>Gly</a:t>
              </a:r>
              <a:endParaRPr lang="en-US" sz="1100" b="1" dirty="0">
                <a:solidFill>
                  <a:schemeClr val="bg1"/>
                </a:solidFill>
              </a:endParaRPr>
            </a:p>
          </p:txBody>
        </p:sp>
        <p:sp>
          <p:nvSpPr>
            <p:cNvPr id="134" name="TextBox 133"/>
            <p:cNvSpPr txBox="1"/>
            <p:nvPr/>
          </p:nvSpPr>
          <p:spPr>
            <a:xfrm>
              <a:off x="6561328" y="2711952"/>
              <a:ext cx="299056" cy="196977"/>
            </a:xfrm>
            <a:prstGeom prst="rect">
              <a:avLst/>
            </a:prstGeom>
            <a:solidFill>
              <a:srgbClr val="FFFF00"/>
            </a:solidFill>
          </p:spPr>
          <p:txBody>
            <a:bodyPr wrap="none" lIns="27432" tIns="0" rIns="27432" bIns="27432" rtlCol="0">
              <a:spAutoFit/>
            </a:bodyPr>
            <a:lstStyle/>
            <a:p>
              <a:pPr algn="ctr"/>
              <a:r>
                <a:rPr lang="en-US" sz="1100" b="1" dirty="0" err="1" smtClean="0">
                  <a:solidFill>
                    <a:schemeClr val="bg1"/>
                  </a:solidFill>
                </a:rPr>
                <a:t>Arg</a:t>
              </a:r>
              <a:endParaRPr lang="en-US" sz="1100" b="1" dirty="0">
                <a:solidFill>
                  <a:schemeClr val="bg1"/>
                </a:solidFill>
              </a:endParaRPr>
            </a:p>
          </p:txBody>
        </p:sp>
        <p:sp>
          <p:nvSpPr>
            <p:cNvPr id="135" name="TextBox 134"/>
            <p:cNvSpPr txBox="1"/>
            <p:nvPr/>
          </p:nvSpPr>
          <p:spPr>
            <a:xfrm>
              <a:off x="5218953" y="2711952"/>
              <a:ext cx="299056" cy="196977"/>
            </a:xfrm>
            <a:prstGeom prst="rect">
              <a:avLst/>
            </a:prstGeom>
            <a:solidFill>
              <a:schemeClr val="accent6">
                <a:lumMod val="75000"/>
              </a:schemeClr>
            </a:solidFill>
          </p:spPr>
          <p:txBody>
            <a:bodyPr wrap="none" lIns="27432" tIns="0" rIns="27432" bIns="27432" rtlCol="0">
              <a:spAutoFit/>
            </a:bodyPr>
            <a:lstStyle/>
            <a:p>
              <a:pPr algn="ctr"/>
              <a:r>
                <a:rPr lang="en-US" sz="1100" b="1" dirty="0" err="1" smtClean="0">
                  <a:solidFill>
                    <a:schemeClr val="bg1"/>
                  </a:solidFill>
                </a:rPr>
                <a:t>Arg</a:t>
              </a:r>
              <a:endParaRPr lang="en-US" sz="1100" b="1" dirty="0">
                <a:solidFill>
                  <a:schemeClr val="bg1"/>
                </a:solidFill>
              </a:endParaRPr>
            </a:p>
          </p:txBody>
        </p:sp>
        <p:sp>
          <p:nvSpPr>
            <p:cNvPr id="139" name="TextBox 138"/>
            <p:cNvSpPr txBox="1"/>
            <p:nvPr/>
          </p:nvSpPr>
          <p:spPr>
            <a:xfrm>
              <a:off x="2277750" y="2711952"/>
              <a:ext cx="275012" cy="196977"/>
            </a:xfrm>
            <a:prstGeom prst="rect">
              <a:avLst/>
            </a:prstGeom>
            <a:solidFill>
              <a:srgbClr val="FFFF00"/>
            </a:solidFill>
          </p:spPr>
          <p:txBody>
            <a:bodyPr wrap="none" lIns="27432" tIns="0" rIns="27432" bIns="27432" rtlCol="0">
              <a:spAutoFit/>
            </a:bodyPr>
            <a:lstStyle/>
            <a:p>
              <a:pPr algn="ctr"/>
              <a:r>
                <a:rPr lang="en-US" sz="1100" b="1" dirty="0" err="1" smtClean="0">
                  <a:solidFill>
                    <a:schemeClr val="bg1"/>
                  </a:solidFill>
                </a:rPr>
                <a:t>Ala</a:t>
              </a:r>
              <a:endParaRPr lang="en-US" sz="1100" b="1" dirty="0">
                <a:solidFill>
                  <a:schemeClr val="bg1"/>
                </a:solidFill>
              </a:endParaRPr>
            </a:p>
          </p:txBody>
        </p:sp>
        <p:sp>
          <p:nvSpPr>
            <p:cNvPr id="142" name="TextBox 141"/>
            <p:cNvSpPr txBox="1"/>
            <p:nvPr/>
          </p:nvSpPr>
          <p:spPr>
            <a:xfrm>
              <a:off x="7627213" y="2711952"/>
              <a:ext cx="315086" cy="196977"/>
            </a:xfrm>
            <a:prstGeom prst="rect">
              <a:avLst/>
            </a:prstGeom>
            <a:solidFill>
              <a:srgbClr val="FFFF00"/>
            </a:solidFill>
          </p:spPr>
          <p:txBody>
            <a:bodyPr wrap="none" lIns="27432" tIns="0" rIns="27432" bIns="27432" rtlCol="0">
              <a:spAutoFit/>
            </a:bodyPr>
            <a:lstStyle>
              <a:defPPr>
                <a:defRPr lang="en-US"/>
              </a:defPPr>
              <a:lvl1pPr algn="ctr">
                <a:defRPr sz="1200" b="1">
                  <a:solidFill>
                    <a:schemeClr val="bg1"/>
                  </a:solidFill>
                </a:defRPr>
              </a:lvl1pPr>
            </a:lstStyle>
            <a:p>
              <a:r>
                <a:rPr lang="en-US" sz="1100" dirty="0" err="1"/>
                <a:t>Cys</a:t>
              </a:r>
              <a:endParaRPr lang="en-US" sz="1100" dirty="0"/>
            </a:p>
          </p:txBody>
        </p:sp>
        <p:sp>
          <p:nvSpPr>
            <p:cNvPr id="144" name="TextBox 143"/>
            <p:cNvSpPr txBox="1"/>
            <p:nvPr/>
          </p:nvSpPr>
          <p:spPr>
            <a:xfrm>
              <a:off x="386403" y="2711952"/>
              <a:ext cx="299056" cy="196977"/>
            </a:xfrm>
            <a:prstGeom prst="rect">
              <a:avLst/>
            </a:prstGeom>
            <a:solidFill>
              <a:schemeClr val="accent6">
                <a:lumMod val="75000"/>
              </a:schemeClr>
            </a:solidFill>
          </p:spPr>
          <p:txBody>
            <a:bodyPr wrap="none" lIns="27432" tIns="0" rIns="27432" bIns="27432" rtlCol="0">
              <a:spAutoFit/>
            </a:bodyPr>
            <a:lstStyle/>
            <a:p>
              <a:pPr algn="ctr"/>
              <a:r>
                <a:rPr lang="en-US" sz="1100" b="1" dirty="0" err="1" smtClean="0">
                  <a:solidFill>
                    <a:schemeClr val="bg1"/>
                  </a:solidFill>
                </a:rPr>
                <a:t>Arg</a:t>
              </a:r>
              <a:endParaRPr lang="en-US" sz="1100" b="1" dirty="0">
                <a:solidFill>
                  <a:schemeClr val="bg1"/>
                </a:solidFill>
              </a:endParaRPr>
            </a:p>
          </p:txBody>
        </p:sp>
        <p:sp>
          <p:nvSpPr>
            <p:cNvPr id="145" name="TextBox 144"/>
            <p:cNvSpPr txBox="1"/>
            <p:nvPr/>
          </p:nvSpPr>
          <p:spPr>
            <a:xfrm>
              <a:off x="7899695" y="2711952"/>
              <a:ext cx="307072" cy="196977"/>
            </a:xfrm>
            <a:prstGeom prst="rect">
              <a:avLst/>
            </a:prstGeom>
            <a:solidFill>
              <a:schemeClr val="accent6">
                <a:lumMod val="75000"/>
              </a:schemeClr>
            </a:solidFill>
          </p:spPr>
          <p:txBody>
            <a:bodyPr wrap="none" lIns="27432" tIns="0" rIns="27432" bIns="27432" rtlCol="0">
              <a:spAutoFit/>
            </a:bodyPr>
            <a:lstStyle>
              <a:defPPr>
                <a:defRPr lang="en-US"/>
              </a:defPPr>
              <a:lvl1pPr algn="ctr">
                <a:defRPr sz="1200" b="1">
                  <a:solidFill>
                    <a:schemeClr val="bg1"/>
                  </a:solidFill>
                </a:defRPr>
              </a:lvl1pPr>
            </a:lstStyle>
            <a:p>
              <a:r>
                <a:rPr lang="en-US" sz="1100" dirty="0" err="1"/>
                <a:t>Leu</a:t>
              </a:r>
              <a:endParaRPr lang="en-US" sz="1100" dirty="0"/>
            </a:p>
          </p:txBody>
        </p:sp>
        <p:sp>
          <p:nvSpPr>
            <p:cNvPr id="146" name="TextBox 145"/>
            <p:cNvSpPr txBox="1"/>
            <p:nvPr/>
          </p:nvSpPr>
          <p:spPr>
            <a:xfrm>
              <a:off x="8717139" y="2711952"/>
              <a:ext cx="283026" cy="196977"/>
            </a:xfrm>
            <a:prstGeom prst="rect">
              <a:avLst/>
            </a:prstGeom>
            <a:solidFill>
              <a:srgbClr val="FFFF00"/>
            </a:solidFill>
          </p:spPr>
          <p:txBody>
            <a:bodyPr wrap="none" lIns="27432" tIns="0" rIns="27432" bIns="27432" rtlCol="0">
              <a:spAutoFit/>
            </a:bodyPr>
            <a:lstStyle>
              <a:defPPr>
                <a:defRPr lang="en-US"/>
              </a:defPPr>
              <a:lvl1pPr algn="ctr">
                <a:defRPr sz="1200" b="1">
                  <a:solidFill>
                    <a:schemeClr val="bg1"/>
                  </a:solidFill>
                </a:defRPr>
              </a:lvl1pPr>
            </a:lstStyle>
            <a:p>
              <a:r>
                <a:rPr lang="en-US" sz="1100" dirty="0" err="1"/>
                <a:t>Ser</a:t>
              </a:r>
              <a:endParaRPr lang="en-US" sz="1100" dirty="0"/>
            </a:p>
          </p:txBody>
        </p:sp>
        <p:sp>
          <p:nvSpPr>
            <p:cNvPr id="151" name="TextBox 150"/>
            <p:cNvSpPr txBox="1"/>
            <p:nvPr/>
          </p:nvSpPr>
          <p:spPr>
            <a:xfrm>
              <a:off x="6829803" y="2711952"/>
              <a:ext cx="299056" cy="196977"/>
            </a:xfrm>
            <a:prstGeom prst="rect">
              <a:avLst/>
            </a:prstGeom>
            <a:solidFill>
              <a:schemeClr val="accent6">
                <a:lumMod val="75000"/>
              </a:schemeClr>
            </a:solidFill>
          </p:spPr>
          <p:txBody>
            <a:bodyPr wrap="none" lIns="27432" tIns="0" rIns="27432" bIns="27432" rtlCol="0">
              <a:spAutoFit/>
            </a:bodyPr>
            <a:lstStyle>
              <a:defPPr>
                <a:defRPr lang="en-US"/>
              </a:defPPr>
              <a:lvl1pPr algn="ctr">
                <a:defRPr sz="1200" b="1">
                  <a:solidFill>
                    <a:schemeClr val="bg1"/>
                  </a:solidFill>
                </a:defRPr>
              </a:lvl1pPr>
            </a:lstStyle>
            <a:p>
              <a:r>
                <a:rPr lang="en-US" sz="1100" dirty="0"/>
                <a:t>Lys</a:t>
              </a:r>
            </a:p>
          </p:txBody>
        </p:sp>
        <p:sp>
          <p:nvSpPr>
            <p:cNvPr id="155" name="TextBox 154"/>
            <p:cNvSpPr txBox="1"/>
            <p:nvPr/>
          </p:nvSpPr>
          <p:spPr>
            <a:xfrm>
              <a:off x="7362745" y="2711952"/>
              <a:ext cx="307072" cy="196977"/>
            </a:xfrm>
            <a:prstGeom prst="rect">
              <a:avLst/>
            </a:prstGeom>
            <a:solidFill>
              <a:schemeClr val="accent6">
                <a:lumMod val="75000"/>
              </a:schemeClr>
            </a:solidFill>
          </p:spPr>
          <p:txBody>
            <a:bodyPr wrap="none" lIns="27432" tIns="0" rIns="27432" bIns="27432" rtlCol="0">
              <a:spAutoFit/>
            </a:bodyPr>
            <a:lstStyle>
              <a:defPPr>
                <a:defRPr lang="en-US"/>
              </a:defPPr>
              <a:lvl1pPr algn="ctr">
                <a:defRPr sz="1200" b="1">
                  <a:solidFill>
                    <a:schemeClr val="bg1"/>
                  </a:solidFill>
                </a:defRPr>
              </a:lvl1pPr>
            </a:lstStyle>
            <a:p>
              <a:r>
                <a:rPr lang="en-US" sz="1100" dirty="0" err="1"/>
                <a:t>Leu</a:t>
              </a:r>
              <a:endParaRPr lang="en-US" sz="1100" dirty="0"/>
            </a:p>
          </p:txBody>
        </p:sp>
        <p:sp>
          <p:nvSpPr>
            <p:cNvPr id="156" name="TextBox 155"/>
            <p:cNvSpPr txBox="1"/>
            <p:nvPr/>
          </p:nvSpPr>
          <p:spPr>
            <a:xfrm>
              <a:off x="1989238" y="2711952"/>
              <a:ext cx="315086" cy="196977"/>
            </a:xfrm>
            <a:prstGeom prst="rect">
              <a:avLst/>
            </a:prstGeom>
            <a:solidFill>
              <a:schemeClr val="accent6">
                <a:lumMod val="75000"/>
              </a:schemeClr>
            </a:solidFill>
          </p:spPr>
          <p:txBody>
            <a:bodyPr wrap="none" lIns="27432" tIns="0" rIns="27432" bIns="27432" rtlCol="0">
              <a:spAutoFit/>
            </a:bodyPr>
            <a:lstStyle/>
            <a:p>
              <a:pPr algn="ctr"/>
              <a:r>
                <a:rPr lang="en-US" sz="1100" b="1" dirty="0" err="1" smtClean="0">
                  <a:solidFill>
                    <a:schemeClr val="bg1"/>
                  </a:solidFill>
                </a:rPr>
                <a:t>Cys</a:t>
              </a:r>
              <a:endParaRPr lang="en-US" sz="1100" b="1" dirty="0">
                <a:solidFill>
                  <a:schemeClr val="bg1"/>
                </a:solidFill>
              </a:endParaRPr>
            </a:p>
          </p:txBody>
        </p:sp>
        <p:sp>
          <p:nvSpPr>
            <p:cNvPr id="260" name="TextBox 259"/>
            <p:cNvSpPr txBox="1"/>
            <p:nvPr/>
          </p:nvSpPr>
          <p:spPr>
            <a:xfrm>
              <a:off x="654878" y="2711952"/>
              <a:ext cx="299056" cy="196977"/>
            </a:xfrm>
            <a:prstGeom prst="rect">
              <a:avLst/>
            </a:prstGeom>
            <a:solidFill>
              <a:srgbClr val="FFFF00"/>
            </a:solidFill>
          </p:spPr>
          <p:txBody>
            <a:bodyPr wrap="none" lIns="27432" tIns="0" rIns="27432" bIns="27432" rtlCol="0">
              <a:spAutoFit/>
            </a:bodyPr>
            <a:lstStyle>
              <a:defPPr>
                <a:defRPr lang="en-US"/>
              </a:defPPr>
              <a:lvl1pPr algn="ctr">
                <a:defRPr b="1">
                  <a:solidFill>
                    <a:schemeClr val="bg1"/>
                  </a:solidFill>
                </a:defRPr>
              </a:lvl1pPr>
            </a:lstStyle>
            <a:p>
              <a:r>
                <a:rPr lang="en-US" sz="1100" dirty="0" err="1"/>
                <a:t>Arg</a:t>
              </a:r>
              <a:endParaRPr lang="en-US" sz="1100" dirty="0"/>
            </a:p>
          </p:txBody>
        </p:sp>
      </p:grpSp>
      <p:sp>
        <p:nvSpPr>
          <p:cNvPr id="286" name="Rectangle 65"/>
          <p:cNvSpPr>
            <a:spLocks noChangeArrowheads="1"/>
          </p:cNvSpPr>
          <p:nvPr/>
        </p:nvSpPr>
        <p:spPr bwMode="auto">
          <a:xfrm>
            <a:off x="158398" y="1736203"/>
            <a:ext cx="1747170" cy="94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3200" b="1" dirty="0" smtClean="0"/>
              <a:t>Frame 1</a:t>
            </a:r>
          </a:p>
          <a:p>
            <a:pPr algn="ctr"/>
            <a:r>
              <a:rPr lang="en-US" b="1" dirty="0" smtClean="0"/>
              <a:t>108 </a:t>
            </a:r>
            <a:r>
              <a:rPr lang="en-US" b="1" dirty="0" err="1" smtClean="0"/>
              <a:t>aa</a:t>
            </a:r>
            <a:endParaRPr lang="en-US" sz="3200" b="1" dirty="0"/>
          </a:p>
        </p:txBody>
      </p:sp>
      <p:sp>
        <p:nvSpPr>
          <p:cNvPr id="1039" name="TextBox 1038"/>
          <p:cNvSpPr txBox="1"/>
          <p:nvPr/>
        </p:nvSpPr>
        <p:spPr>
          <a:xfrm>
            <a:off x="133057" y="6611779"/>
            <a:ext cx="9018816" cy="246221"/>
          </a:xfrm>
          <a:prstGeom prst="rect">
            <a:avLst/>
          </a:prstGeom>
          <a:noFill/>
        </p:spPr>
        <p:txBody>
          <a:bodyPr wrap="none" rtlCol="0">
            <a:spAutoFit/>
          </a:bodyPr>
          <a:lstStyle/>
          <a:p>
            <a:pPr algn="r"/>
            <a:r>
              <a:rPr lang="en-US" sz="1000" dirty="0"/>
              <a:t>Han </a:t>
            </a:r>
            <a:r>
              <a:rPr lang="en-US" sz="1000" dirty="0" smtClean="0"/>
              <a:t>Liang </a:t>
            </a:r>
            <a:r>
              <a:rPr lang="en-US" sz="1000" dirty="0"/>
              <a:t>and Laura F. </a:t>
            </a:r>
            <a:r>
              <a:rPr lang="en-US" sz="1000" dirty="0" err="1" smtClean="0"/>
              <a:t>Landweber</a:t>
            </a:r>
            <a:r>
              <a:rPr lang="en-US" sz="1000" dirty="0" smtClean="0"/>
              <a:t>. 2006. A </a:t>
            </a:r>
            <a:r>
              <a:rPr lang="en-US" sz="1000" dirty="0"/>
              <a:t>genome-wide study of dual coding regions </a:t>
            </a:r>
            <a:r>
              <a:rPr lang="en-US" sz="1000" dirty="0" smtClean="0"/>
              <a:t>in human </a:t>
            </a:r>
            <a:r>
              <a:rPr lang="en-US" sz="1000" dirty="0"/>
              <a:t>alternatively spliced genes. </a:t>
            </a:r>
            <a:r>
              <a:rPr lang="en-US" sz="1000" i="1" dirty="0"/>
              <a:t>Genome </a:t>
            </a:r>
            <a:r>
              <a:rPr lang="en-US" sz="1000" i="1" dirty="0" smtClean="0"/>
              <a:t>Research</a:t>
            </a:r>
            <a:r>
              <a:rPr lang="en-US" sz="1000" dirty="0" smtClean="0"/>
              <a:t> 16:190–196.</a:t>
            </a:r>
            <a:endParaRPr lang="en-US" sz="1000" dirty="0"/>
          </a:p>
        </p:txBody>
      </p:sp>
      <p:sp>
        <p:nvSpPr>
          <p:cNvPr id="311" name="Rectangle 65"/>
          <p:cNvSpPr>
            <a:spLocks noChangeArrowheads="1"/>
          </p:cNvSpPr>
          <p:nvPr/>
        </p:nvSpPr>
        <p:spPr bwMode="auto">
          <a:xfrm>
            <a:off x="158398" y="2646356"/>
            <a:ext cx="1747170" cy="94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3200" b="1" dirty="0" smtClean="0"/>
              <a:t>Frame 2</a:t>
            </a:r>
          </a:p>
          <a:p>
            <a:pPr algn="ctr"/>
            <a:r>
              <a:rPr lang="en-US" b="1" dirty="0" smtClean="0"/>
              <a:t>226 </a:t>
            </a:r>
            <a:r>
              <a:rPr lang="en-US" b="1" dirty="0" err="1" smtClean="0"/>
              <a:t>aa</a:t>
            </a:r>
            <a:endParaRPr lang="en-US" b="1" dirty="0"/>
          </a:p>
        </p:txBody>
      </p:sp>
      <p:sp>
        <p:nvSpPr>
          <p:cNvPr id="1040" name="Left-Right Arrow 1039"/>
          <p:cNvSpPr/>
          <p:nvPr/>
        </p:nvSpPr>
        <p:spPr>
          <a:xfrm>
            <a:off x="4158754" y="3257953"/>
            <a:ext cx="1508119" cy="320126"/>
          </a:xfrm>
          <a:prstGeom prst="leftRightArrow">
            <a:avLst>
              <a:gd name="adj1" fmla="val 49164"/>
              <a:gd name="adj2" fmla="val 75111"/>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Down Arrow 1040"/>
          <p:cNvSpPr/>
          <p:nvPr/>
        </p:nvSpPr>
        <p:spPr>
          <a:xfrm>
            <a:off x="2872131" y="1387121"/>
            <a:ext cx="163316" cy="429917"/>
          </a:xfrm>
          <a:prstGeom prst="downArrow">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Down Arrow 313"/>
          <p:cNvSpPr/>
          <p:nvPr/>
        </p:nvSpPr>
        <p:spPr>
          <a:xfrm>
            <a:off x="5585215" y="1383122"/>
            <a:ext cx="163316" cy="429917"/>
          </a:xfrm>
          <a:prstGeom prst="downArrow">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Down Arrow 314"/>
          <p:cNvSpPr/>
          <p:nvPr/>
        </p:nvSpPr>
        <p:spPr>
          <a:xfrm>
            <a:off x="7746660" y="2277189"/>
            <a:ext cx="163316" cy="429917"/>
          </a:xfrm>
          <a:prstGeom prst="downArrow">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0" name="Group 1049"/>
          <p:cNvGrpSpPr/>
          <p:nvPr/>
        </p:nvGrpSpPr>
        <p:grpSpPr>
          <a:xfrm>
            <a:off x="1884237" y="1834141"/>
            <a:ext cx="7028730" cy="375459"/>
            <a:chOff x="1884237" y="1834141"/>
            <a:chExt cx="7028730" cy="375459"/>
          </a:xfrm>
        </p:grpSpPr>
        <p:sp>
          <p:nvSpPr>
            <p:cNvPr id="290" name="Can 289"/>
            <p:cNvSpPr/>
            <p:nvPr/>
          </p:nvSpPr>
          <p:spPr>
            <a:xfrm rot="16200000">
              <a:off x="8058656" y="1352304"/>
              <a:ext cx="369490" cy="1339132"/>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285</a:t>
              </a:r>
              <a:endParaRPr lang="en-US" dirty="0">
                <a:solidFill>
                  <a:schemeClr val="bg1"/>
                </a:solidFill>
              </a:endParaRPr>
            </a:p>
          </p:txBody>
        </p:sp>
        <p:cxnSp>
          <p:nvCxnSpPr>
            <p:cNvPr id="324" name="Straight Connector 323"/>
            <p:cNvCxnSpPr/>
            <p:nvPr/>
          </p:nvCxnSpPr>
          <p:spPr>
            <a:xfrm>
              <a:off x="7012324" y="2021870"/>
              <a:ext cx="61488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9" name="Can 288"/>
            <p:cNvSpPr/>
            <p:nvPr/>
          </p:nvSpPr>
          <p:spPr>
            <a:xfrm rot="16200000">
              <a:off x="6548506" y="1626262"/>
              <a:ext cx="369490" cy="791216"/>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182</a:t>
              </a:r>
              <a:endParaRPr lang="en-US" dirty="0">
                <a:solidFill>
                  <a:schemeClr val="bg1"/>
                </a:solidFill>
              </a:endParaRPr>
            </a:p>
          </p:txBody>
        </p:sp>
        <p:cxnSp>
          <p:nvCxnSpPr>
            <p:cNvPr id="323" name="Straight Connector 322"/>
            <p:cNvCxnSpPr/>
            <p:nvPr/>
          </p:nvCxnSpPr>
          <p:spPr>
            <a:xfrm>
              <a:off x="5770261" y="2021870"/>
              <a:ext cx="61488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8" name="Can 287"/>
            <p:cNvSpPr/>
            <p:nvPr/>
          </p:nvSpPr>
          <p:spPr>
            <a:xfrm rot="16200000">
              <a:off x="5603407" y="1827917"/>
              <a:ext cx="372474" cy="384921"/>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43</a:t>
              </a:r>
              <a:endParaRPr lang="en-US" dirty="0">
                <a:solidFill>
                  <a:schemeClr val="bg1"/>
                </a:solidFill>
              </a:endParaRPr>
            </a:p>
          </p:txBody>
        </p:sp>
        <p:sp>
          <p:nvSpPr>
            <p:cNvPr id="310" name="Can 309"/>
            <p:cNvSpPr/>
            <p:nvPr/>
          </p:nvSpPr>
          <p:spPr>
            <a:xfrm rot="16200000">
              <a:off x="5221641" y="1726948"/>
              <a:ext cx="375459" cy="589845"/>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134</a:t>
              </a:r>
              <a:endParaRPr lang="en-US" dirty="0">
                <a:solidFill>
                  <a:schemeClr val="bg1"/>
                </a:solidFill>
              </a:endParaRPr>
            </a:p>
          </p:txBody>
        </p:sp>
        <p:cxnSp>
          <p:nvCxnSpPr>
            <p:cNvPr id="322" name="Straight Connector 321"/>
            <p:cNvCxnSpPr/>
            <p:nvPr/>
          </p:nvCxnSpPr>
          <p:spPr>
            <a:xfrm>
              <a:off x="4568523" y="2021870"/>
              <a:ext cx="603767"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7" name="Can 286"/>
            <p:cNvSpPr/>
            <p:nvPr/>
          </p:nvSpPr>
          <p:spPr>
            <a:xfrm rot="16200000">
              <a:off x="4204108" y="1795241"/>
              <a:ext cx="369490" cy="453259"/>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86</a:t>
              </a:r>
              <a:endParaRPr lang="en-US" dirty="0">
                <a:solidFill>
                  <a:schemeClr val="bg1"/>
                </a:solidFill>
              </a:endParaRPr>
            </a:p>
          </p:txBody>
        </p:sp>
        <p:cxnSp>
          <p:nvCxnSpPr>
            <p:cNvPr id="320" name="Straight Connector 319"/>
            <p:cNvCxnSpPr>
              <a:stCxn id="281" idx="3"/>
            </p:cNvCxnSpPr>
            <p:nvPr/>
          </p:nvCxnSpPr>
          <p:spPr>
            <a:xfrm flipV="1">
              <a:off x="3548534" y="2017031"/>
              <a:ext cx="660797" cy="484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1" name="Can 280"/>
            <p:cNvSpPr/>
            <p:nvPr/>
          </p:nvSpPr>
          <p:spPr>
            <a:xfrm rot="16200000">
              <a:off x="3025139" y="1683221"/>
              <a:ext cx="369490" cy="677300"/>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107</a:t>
              </a:r>
              <a:endParaRPr lang="en-US" dirty="0">
                <a:solidFill>
                  <a:schemeClr val="bg1"/>
                </a:solidFill>
              </a:endParaRPr>
            </a:p>
          </p:txBody>
        </p:sp>
        <p:sp>
          <p:nvSpPr>
            <p:cNvPr id="301" name="Can 300"/>
            <p:cNvSpPr/>
            <p:nvPr/>
          </p:nvSpPr>
          <p:spPr>
            <a:xfrm rot="16200000">
              <a:off x="2694099" y="1933197"/>
              <a:ext cx="369490" cy="177348"/>
            </a:xfrm>
            <a:prstGeom prst="can">
              <a:avLst>
                <a:gd name="adj" fmla="val 40115"/>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5</a:t>
              </a:r>
              <a:endParaRPr lang="en-US" dirty="0">
                <a:solidFill>
                  <a:schemeClr val="bg1"/>
                </a:solidFill>
              </a:endParaRPr>
            </a:p>
          </p:txBody>
        </p:sp>
        <p:cxnSp>
          <p:nvCxnSpPr>
            <p:cNvPr id="319" name="Straight Connector 318"/>
            <p:cNvCxnSpPr/>
            <p:nvPr/>
          </p:nvCxnSpPr>
          <p:spPr>
            <a:xfrm>
              <a:off x="2481811" y="2020377"/>
              <a:ext cx="351338" cy="298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5" name="Can 284"/>
            <p:cNvSpPr/>
            <p:nvPr/>
          </p:nvSpPr>
          <p:spPr>
            <a:xfrm rot="16200000">
              <a:off x="2212796" y="1795241"/>
              <a:ext cx="369490" cy="453259"/>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66</a:t>
              </a:r>
              <a:endParaRPr lang="en-US" dirty="0">
                <a:solidFill>
                  <a:schemeClr val="bg1"/>
                </a:solidFill>
              </a:endParaRPr>
            </a:p>
          </p:txBody>
        </p:sp>
        <p:cxnSp>
          <p:nvCxnSpPr>
            <p:cNvPr id="1043" name="Straight Connector 1042"/>
            <p:cNvCxnSpPr/>
            <p:nvPr/>
          </p:nvCxnSpPr>
          <p:spPr>
            <a:xfrm>
              <a:off x="1884237" y="2021869"/>
              <a:ext cx="351338" cy="2"/>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327" name="Down Arrow 326"/>
          <p:cNvSpPr/>
          <p:nvPr/>
        </p:nvSpPr>
        <p:spPr>
          <a:xfrm>
            <a:off x="2872131" y="2323219"/>
            <a:ext cx="163316" cy="429917"/>
          </a:xfrm>
          <a:prstGeom prst="downArrow">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1" name="Group 1050"/>
          <p:cNvGrpSpPr/>
          <p:nvPr/>
        </p:nvGrpSpPr>
        <p:grpSpPr>
          <a:xfrm>
            <a:off x="1884237" y="2756138"/>
            <a:ext cx="7042762" cy="369493"/>
            <a:chOff x="1884237" y="2756138"/>
            <a:chExt cx="7042762" cy="369493"/>
          </a:xfrm>
        </p:grpSpPr>
        <p:sp>
          <p:nvSpPr>
            <p:cNvPr id="296" name="Can 295"/>
            <p:cNvSpPr/>
            <p:nvPr/>
          </p:nvSpPr>
          <p:spPr>
            <a:xfrm rot="16200000">
              <a:off x="8158795" y="2357427"/>
              <a:ext cx="369490" cy="1166918"/>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275</a:t>
              </a:r>
              <a:endParaRPr lang="en-US" dirty="0">
                <a:solidFill>
                  <a:schemeClr val="bg1"/>
                </a:solidFill>
              </a:endParaRPr>
            </a:p>
          </p:txBody>
        </p:sp>
        <p:sp>
          <p:nvSpPr>
            <p:cNvPr id="300" name="Can 299"/>
            <p:cNvSpPr/>
            <p:nvPr/>
          </p:nvSpPr>
          <p:spPr>
            <a:xfrm rot="16200000">
              <a:off x="7539166" y="2791416"/>
              <a:ext cx="369490" cy="298935"/>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10</a:t>
              </a:r>
              <a:endParaRPr lang="en-US" dirty="0">
                <a:solidFill>
                  <a:schemeClr val="bg1"/>
                </a:solidFill>
              </a:endParaRPr>
            </a:p>
          </p:txBody>
        </p:sp>
        <p:cxnSp>
          <p:nvCxnSpPr>
            <p:cNvPr id="328" name="Straight Connector 327"/>
            <p:cNvCxnSpPr/>
            <p:nvPr/>
          </p:nvCxnSpPr>
          <p:spPr>
            <a:xfrm>
              <a:off x="7012324" y="2948985"/>
              <a:ext cx="61488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5" name="Can 294"/>
            <p:cNvSpPr/>
            <p:nvPr/>
          </p:nvSpPr>
          <p:spPr>
            <a:xfrm rot="16200000">
              <a:off x="6562539" y="2545277"/>
              <a:ext cx="369490" cy="791216"/>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182</a:t>
              </a:r>
              <a:endParaRPr lang="en-US" dirty="0">
                <a:solidFill>
                  <a:schemeClr val="bg1"/>
                </a:solidFill>
              </a:endParaRPr>
            </a:p>
          </p:txBody>
        </p:sp>
        <p:cxnSp>
          <p:nvCxnSpPr>
            <p:cNvPr id="329" name="Straight Connector 328"/>
            <p:cNvCxnSpPr/>
            <p:nvPr/>
          </p:nvCxnSpPr>
          <p:spPr>
            <a:xfrm>
              <a:off x="5782961" y="2948985"/>
              <a:ext cx="61488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4" name="Can 293"/>
            <p:cNvSpPr/>
            <p:nvPr/>
          </p:nvSpPr>
          <p:spPr>
            <a:xfrm rot="16200000">
              <a:off x="5372388" y="2515913"/>
              <a:ext cx="369490" cy="849943"/>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177</a:t>
              </a:r>
              <a:endParaRPr lang="en-US" dirty="0">
                <a:solidFill>
                  <a:schemeClr val="bg1"/>
                </a:solidFill>
              </a:endParaRPr>
            </a:p>
          </p:txBody>
        </p:sp>
        <p:cxnSp>
          <p:nvCxnSpPr>
            <p:cNvPr id="330" name="Straight Connector 329"/>
            <p:cNvCxnSpPr/>
            <p:nvPr/>
          </p:nvCxnSpPr>
          <p:spPr>
            <a:xfrm>
              <a:off x="4581223" y="2948985"/>
              <a:ext cx="603767"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1" name="Can 290"/>
            <p:cNvSpPr/>
            <p:nvPr/>
          </p:nvSpPr>
          <p:spPr>
            <a:xfrm rot="16200000">
              <a:off x="3558132" y="2083275"/>
              <a:ext cx="369490" cy="1715221"/>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312</a:t>
              </a:r>
              <a:endParaRPr lang="en-US" dirty="0">
                <a:solidFill>
                  <a:schemeClr val="bg1"/>
                </a:solidFill>
              </a:endParaRPr>
            </a:p>
          </p:txBody>
        </p:sp>
        <p:sp>
          <p:nvSpPr>
            <p:cNvPr id="302" name="Can 301"/>
            <p:cNvSpPr/>
            <p:nvPr/>
          </p:nvSpPr>
          <p:spPr>
            <a:xfrm rot="16200000">
              <a:off x="2715422" y="2852210"/>
              <a:ext cx="369492" cy="177348"/>
            </a:xfrm>
            <a:prstGeom prst="can">
              <a:avLst>
                <a:gd name="adj" fmla="val 45154"/>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5</a:t>
              </a:r>
              <a:endParaRPr lang="en-US" dirty="0">
                <a:solidFill>
                  <a:schemeClr val="bg1"/>
                </a:solidFill>
              </a:endParaRPr>
            </a:p>
          </p:txBody>
        </p:sp>
        <p:cxnSp>
          <p:nvCxnSpPr>
            <p:cNvPr id="332" name="Straight Connector 331"/>
            <p:cNvCxnSpPr/>
            <p:nvPr/>
          </p:nvCxnSpPr>
          <p:spPr>
            <a:xfrm>
              <a:off x="2494511" y="2947492"/>
              <a:ext cx="351338" cy="298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2" name="Can 291"/>
            <p:cNvSpPr/>
            <p:nvPr/>
          </p:nvSpPr>
          <p:spPr>
            <a:xfrm rot="16200000">
              <a:off x="2226829" y="2714256"/>
              <a:ext cx="369490" cy="453259"/>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66</a:t>
              </a:r>
              <a:endParaRPr lang="en-US" dirty="0">
                <a:solidFill>
                  <a:schemeClr val="bg1"/>
                </a:solidFill>
              </a:endParaRPr>
            </a:p>
          </p:txBody>
        </p:sp>
        <p:cxnSp>
          <p:nvCxnSpPr>
            <p:cNvPr id="333" name="Straight Connector 332"/>
            <p:cNvCxnSpPr/>
            <p:nvPr/>
          </p:nvCxnSpPr>
          <p:spPr>
            <a:xfrm>
              <a:off x="1884237" y="2948984"/>
              <a:ext cx="351338" cy="2"/>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335" name="Group 334"/>
          <p:cNvGrpSpPr/>
          <p:nvPr/>
        </p:nvGrpSpPr>
        <p:grpSpPr>
          <a:xfrm>
            <a:off x="243508" y="5171404"/>
            <a:ext cx="8877428" cy="196977"/>
            <a:chOff x="125944" y="2711952"/>
            <a:chExt cx="8877428" cy="196977"/>
          </a:xfrm>
        </p:grpSpPr>
        <p:sp>
          <p:nvSpPr>
            <p:cNvPr id="336" name="TextBox 335"/>
            <p:cNvSpPr txBox="1"/>
            <p:nvPr/>
          </p:nvSpPr>
          <p:spPr>
            <a:xfrm>
              <a:off x="3600088" y="2711952"/>
              <a:ext cx="315086" cy="196977"/>
            </a:xfrm>
            <a:prstGeom prst="rect">
              <a:avLst/>
            </a:prstGeom>
            <a:solidFill>
              <a:schemeClr val="accent6">
                <a:lumMod val="75000"/>
              </a:schemeClr>
            </a:solidFill>
          </p:spPr>
          <p:txBody>
            <a:bodyPr wrap="none" lIns="27432" tIns="0" rIns="27432" bIns="27432" rtlCol="0">
              <a:spAutoFit/>
            </a:bodyPr>
            <a:lstStyle/>
            <a:p>
              <a:pPr algn="ctr"/>
              <a:r>
                <a:rPr lang="en-US" sz="1100" b="1" dirty="0" err="1" smtClean="0">
                  <a:solidFill>
                    <a:schemeClr val="bg1"/>
                  </a:solidFill>
                </a:rPr>
                <a:t>Phe</a:t>
              </a:r>
              <a:endParaRPr lang="en-US" sz="1100" b="1" dirty="0">
                <a:solidFill>
                  <a:schemeClr val="bg1"/>
                </a:solidFill>
              </a:endParaRPr>
            </a:p>
          </p:txBody>
        </p:sp>
        <p:sp>
          <p:nvSpPr>
            <p:cNvPr id="337" name="TextBox 336"/>
            <p:cNvSpPr txBox="1"/>
            <p:nvPr/>
          </p:nvSpPr>
          <p:spPr>
            <a:xfrm>
              <a:off x="8428630" y="2711952"/>
              <a:ext cx="323102" cy="196977"/>
            </a:xfrm>
            <a:prstGeom prst="rect">
              <a:avLst/>
            </a:prstGeom>
            <a:solidFill>
              <a:schemeClr val="accent6">
                <a:lumMod val="75000"/>
              </a:schemeClr>
            </a:solidFill>
          </p:spPr>
          <p:txBody>
            <a:bodyPr wrap="none" lIns="27432" tIns="0" rIns="27432" bIns="27432" rtlCol="0">
              <a:spAutoFit/>
            </a:bodyPr>
            <a:lstStyle>
              <a:defPPr>
                <a:defRPr lang="en-US"/>
              </a:defPPr>
              <a:lvl1pPr algn="ctr">
                <a:defRPr sz="1200" b="1">
                  <a:solidFill>
                    <a:schemeClr val="bg1"/>
                  </a:solidFill>
                </a:defRPr>
              </a:lvl1pPr>
            </a:lstStyle>
            <a:p>
              <a:r>
                <a:rPr lang="en-US" sz="1100" dirty="0" err="1" smtClean="0"/>
                <a:t>Asn</a:t>
              </a:r>
              <a:endParaRPr lang="en-US" sz="1100" dirty="0"/>
            </a:p>
          </p:txBody>
        </p:sp>
        <p:sp>
          <p:nvSpPr>
            <p:cNvPr id="338" name="TextBox 337"/>
            <p:cNvSpPr txBox="1"/>
            <p:nvPr/>
          </p:nvSpPr>
          <p:spPr>
            <a:xfrm>
              <a:off x="2539012" y="2711952"/>
              <a:ext cx="289438" cy="196977"/>
            </a:xfrm>
            <a:prstGeom prst="rect">
              <a:avLst/>
            </a:prstGeom>
            <a:solidFill>
              <a:schemeClr val="accent6">
                <a:lumMod val="75000"/>
              </a:schemeClr>
            </a:solidFill>
          </p:spPr>
          <p:txBody>
            <a:bodyPr wrap="none" lIns="27432" tIns="0" rIns="27432" bIns="27432" rtlCol="0">
              <a:spAutoFit/>
            </a:bodyPr>
            <a:lstStyle/>
            <a:p>
              <a:pPr algn="ctr"/>
              <a:r>
                <a:rPr lang="en-US" sz="1100" b="1" dirty="0" err="1" smtClean="0">
                  <a:solidFill>
                    <a:schemeClr val="bg1"/>
                  </a:solidFill>
                </a:rPr>
                <a:t>Gln</a:t>
              </a:r>
              <a:endParaRPr lang="en-US" sz="1100" b="1" dirty="0">
                <a:solidFill>
                  <a:schemeClr val="bg1"/>
                </a:solidFill>
              </a:endParaRPr>
            </a:p>
          </p:txBody>
        </p:sp>
        <p:sp>
          <p:nvSpPr>
            <p:cNvPr id="339" name="TextBox 338"/>
            <p:cNvSpPr txBox="1"/>
            <p:nvPr/>
          </p:nvSpPr>
          <p:spPr>
            <a:xfrm>
              <a:off x="4149863" y="2711952"/>
              <a:ext cx="289438" cy="196977"/>
            </a:xfrm>
            <a:prstGeom prst="rect">
              <a:avLst/>
            </a:prstGeom>
            <a:solidFill>
              <a:schemeClr val="accent6">
                <a:lumMod val="75000"/>
              </a:schemeClr>
            </a:solidFill>
          </p:spPr>
          <p:txBody>
            <a:bodyPr wrap="none" lIns="27432" tIns="0" rIns="27432" bIns="27432" rtlCol="0">
              <a:spAutoFit/>
            </a:bodyPr>
            <a:lstStyle/>
            <a:p>
              <a:pPr algn="ctr"/>
              <a:r>
                <a:rPr lang="en-US" sz="1100" b="1" dirty="0" err="1" smtClean="0">
                  <a:solidFill>
                    <a:schemeClr val="bg1"/>
                  </a:solidFill>
                </a:rPr>
                <a:t>Gln</a:t>
              </a:r>
              <a:endParaRPr lang="en-US" sz="1100" b="1" dirty="0">
                <a:solidFill>
                  <a:schemeClr val="bg1"/>
                </a:solidFill>
              </a:endParaRPr>
            </a:p>
          </p:txBody>
        </p:sp>
        <p:sp>
          <p:nvSpPr>
            <p:cNvPr id="340" name="TextBox 339"/>
            <p:cNvSpPr txBox="1"/>
            <p:nvPr/>
          </p:nvSpPr>
          <p:spPr>
            <a:xfrm>
              <a:off x="4421544" y="2711952"/>
              <a:ext cx="283026" cy="196977"/>
            </a:xfrm>
            <a:prstGeom prst="rect">
              <a:avLst/>
            </a:prstGeom>
            <a:solidFill>
              <a:srgbClr val="FFFF00"/>
            </a:solidFill>
          </p:spPr>
          <p:txBody>
            <a:bodyPr wrap="none" lIns="27432" tIns="0" rIns="27432" bIns="27432" rtlCol="0">
              <a:spAutoFit/>
            </a:bodyPr>
            <a:lstStyle/>
            <a:p>
              <a:pPr algn="ctr"/>
              <a:r>
                <a:rPr lang="en-US" sz="1100" b="1" dirty="0" err="1" smtClean="0">
                  <a:solidFill>
                    <a:schemeClr val="bg1"/>
                  </a:solidFill>
                </a:rPr>
                <a:t>Thr</a:t>
              </a:r>
              <a:endParaRPr lang="en-US" sz="1100" b="1" dirty="0">
                <a:solidFill>
                  <a:schemeClr val="bg1"/>
                </a:solidFill>
              </a:endParaRPr>
            </a:p>
          </p:txBody>
        </p:sp>
        <p:sp>
          <p:nvSpPr>
            <p:cNvPr id="341" name="TextBox 340"/>
            <p:cNvSpPr txBox="1"/>
            <p:nvPr/>
          </p:nvSpPr>
          <p:spPr>
            <a:xfrm>
              <a:off x="5771933" y="2711952"/>
              <a:ext cx="266997" cy="196977"/>
            </a:xfrm>
            <a:prstGeom prst="rect">
              <a:avLst/>
            </a:prstGeom>
            <a:solidFill>
              <a:schemeClr val="accent6">
                <a:lumMod val="75000"/>
              </a:schemeClr>
            </a:solidFill>
          </p:spPr>
          <p:txBody>
            <a:bodyPr wrap="none" lIns="27432" tIns="0" rIns="27432" bIns="27432" rtlCol="0">
              <a:spAutoFit/>
            </a:bodyPr>
            <a:lstStyle/>
            <a:p>
              <a:pPr algn="ctr"/>
              <a:r>
                <a:rPr lang="en-US" sz="1100" b="1" dirty="0" smtClean="0">
                  <a:solidFill>
                    <a:schemeClr val="bg1"/>
                  </a:solidFill>
                </a:rPr>
                <a:t>Val</a:t>
              </a:r>
              <a:endParaRPr lang="en-US" sz="1100" b="1" dirty="0">
                <a:solidFill>
                  <a:schemeClr val="bg1"/>
                </a:solidFill>
              </a:endParaRPr>
            </a:p>
          </p:txBody>
        </p:sp>
        <p:sp>
          <p:nvSpPr>
            <p:cNvPr id="342" name="TextBox 341"/>
            <p:cNvSpPr txBox="1"/>
            <p:nvPr/>
          </p:nvSpPr>
          <p:spPr>
            <a:xfrm>
              <a:off x="3355658" y="2711952"/>
              <a:ext cx="266997" cy="196977"/>
            </a:xfrm>
            <a:prstGeom prst="rect">
              <a:avLst/>
            </a:prstGeom>
            <a:solidFill>
              <a:srgbClr val="FFFF00"/>
            </a:solidFill>
          </p:spPr>
          <p:txBody>
            <a:bodyPr wrap="none" lIns="27432" tIns="0" rIns="27432" bIns="27432" rtlCol="0">
              <a:spAutoFit/>
            </a:bodyPr>
            <a:lstStyle>
              <a:defPPr>
                <a:defRPr lang="en-US"/>
              </a:defPPr>
              <a:lvl1pPr algn="ctr">
                <a:defRPr b="1">
                  <a:solidFill>
                    <a:schemeClr val="bg1"/>
                  </a:solidFill>
                </a:defRPr>
              </a:lvl1pPr>
            </a:lstStyle>
            <a:p>
              <a:r>
                <a:rPr lang="en-US" sz="1100" dirty="0" smtClean="0"/>
                <a:t>Val</a:t>
              </a:r>
              <a:endParaRPr lang="en-US" sz="1100" dirty="0"/>
            </a:p>
          </p:txBody>
        </p:sp>
        <p:sp>
          <p:nvSpPr>
            <p:cNvPr id="343" name="TextBox 342"/>
            <p:cNvSpPr txBox="1"/>
            <p:nvPr/>
          </p:nvSpPr>
          <p:spPr>
            <a:xfrm>
              <a:off x="1716755" y="2711952"/>
              <a:ext cx="323102" cy="196977"/>
            </a:xfrm>
            <a:prstGeom prst="rect">
              <a:avLst/>
            </a:prstGeom>
            <a:solidFill>
              <a:srgbClr val="FFFF00"/>
            </a:solidFill>
          </p:spPr>
          <p:txBody>
            <a:bodyPr wrap="none" lIns="27432" tIns="0" rIns="27432" bIns="27432" rtlCol="0">
              <a:spAutoFit/>
            </a:bodyPr>
            <a:lstStyle/>
            <a:p>
              <a:pPr algn="ctr"/>
              <a:r>
                <a:rPr lang="en-US" sz="1100" b="1" dirty="0" smtClean="0">
                  <a:solidFill>
                    <a:schemeClr val="bg1"/>
                  </a:solidFill>
                </a:rPr>
                <a:t>Asp</a:t>
              </a:r>
              <a:endParaRPr lang="en-US" sz="1100" b="1" dirty="0">
                <a:solidFill>
                  <a:schemeClr val="bg1"/>
                </a:solidFill>
              </a:endParaRPr>
            </a:p>
          </p:txBody>
        </p:sp>
        <p:sp>
          <p:nvSpPr>
            <p:cNvPr id="344" name="TextBox 343"/>
            <p:cNvSpPr txBox="1"/>
            <p:nvPr/>
          </p:nvSpPr>
          <p:spPr>
            <a:xfrm>
              <a:off x="1187820" y="2711952"/>
              <a:ext cx="307072" cy="196977"/>
            </a:xfrm>
            <a:prstGeom prst="rect">
              <a:avLst/>
            </a:prstGeom>
            <a:solidFill>
              <a:srgbClr val="FFFF00"/>
            </a:solidFill>
          </p:spPr>
          <p:txBody>
            <a:bodyPr wrap="none" lIns="27432" tIns="0" rIns="27432" bIns="27432" rtlCol="0">
              <a:spAutoFit/>
            </a:bodyPr>
            <a:lstStyle/>
            <a:p>
              <a:pPr algn="ctr"/>
              <a:r>
                <a:rPr lang="en-US" sz="1100" b="1" dirty="0" err="1" smtClean="0">
                  <a:solidFill>
                    <a:schemeClr val="bg1"/>
                  </a:solidFill>
                </a:rPr>
                <a:t>Leu</a:t>
              </a:r>
              <a:endParaRPr lang="en-US" sz="1100" b="1" dirty="0">
                <a:solidFill>
                  <a:schemeClr val="bg1"/>
                </a:solidFill>
              </a:endParaRPr>
            </a:p>
          </p:txBody>
        </p:sp>
        <p:sp>
          <p:nvSpPr>
            <p:cNvPr id="345" name="TextBox 344"/>
            <p:cNvSpPr txBox="1"/>
            <p:nvPr/>
          </p:nvSpPr>
          <p:spPr>
            <a:xfrm>
              <a:off x="4698033" y="2711952"/>
              <a:ext cx="266997" cy="196977"/>
            </a:xfrm>
            <a:prstGeom prst="rect">
              <a:avLst/>
            </a:prstGeom>
            <a:solidFill>
              <a:schemeClr val="accent6">
                <a:lumMod val="75000"/>
              </a:schemeClr>
            </a:solidFill>
          </p:spPr>
          <p:txBody>
            <a:bodyPr wrap="none" lIns="27432" tIns="0" rIns="27432" bIns="27432" rtlCol="0">
              <a:spAutoFit/>
            </a:bodyPr>
            <a:lstStyle/>
            <a:p>
              <a:pPr algn="ctr"/>
              <a:r>
                <a:rPr lang="en-US" sz="1100" b="1" dirty="0" smtClean="0">
                  <a:solidFill>
                    <a:schemeClr val="bg1"/>
                  </a:solidFill>
                </a:rPr>
                <a:t>Val</a:t>
              </a:r>
              <a:endParaRPr lang="en-US" sz="1100" b="1" dirty="0">
                <a:solidFill>
                  <a:schemeClr val="bg1"/>
                </a:solidFill>
              </a:endParaRPr>
            </a:p>
          </p:txBody>
        </p:sp>
        <p:sp>
          <p:nvSpPr>
            <p:cNvPr id="346" name="TextBox 345"/>
            <p:cNvSpPr txBox="1"/>
            <p:nvPr/>
          </p:nvSpPr>
          <p:spPr>
            <a:xfrm>
              <a:off x="4962500" y="2711952"/>
              <a:ext cx="275012" cy="196977"/>
            </a:xfrm>
            <a:prstGeom prst="rect">
              <a:avLst/>
            </a:prstGeom>
            <a:solidFill>
              <a:srgbClr val="FFFF00"/>
            </a:solidFill>
          </p:spPr>
          <p:txBody>
            <a:bodyPr wrap="none" lIns="27432" tIns="0" rIns="27432" bIns="27432" rtlCol="0">
              <a:spAutoFit/>
            </a:bodyPr>
            <a:lstStyle/>
            <a:p>
              <a:pPr algn="ctr"/>
              <a:r>
                <a:rPr lang="en-US" sz="1100" b="1" dirty="0" err="1" smtClean="0">
                  <a:solidFill>
                    <a:schemeClr val="bg1"/>
                  </a:solidFill>
                </a:rPr>
                <a:t>Ala</a:t>
              </a:r>
              <a:endParaRPr lang="en-US" sz="1100" b="1" dirty="0">
                <a:solidFill>
                  <a:schemeClr val="bg1"/>
                </a:solidFill>
              </a:endParaRPr>
            </a:p>
          </p:txBody>
        </p:sp>
        <p:sp>
          <p:nvSpPr>
            <p:cNvPr id="347" name="TextBox 346"/>
            <p:cNvSpPr txBox="1"/>
            <p:nvPr/>
          </p:nvSpPr>
          <p:spPr>
            <a:xfrm>
              <a:off x="6020370" y="2711952"/>
              <a:ext cx="307072" cy="196977"/>
            </a:xfrm>
            <a:prstGeom prst="rect">
              <a:avLst/>
            </a:prstGeom>
            <a:solidFill>
              <a:srgbClr val="FFFF00"/>
            </a:solidFill>
          </p:spPr>
          <p:txBody>
            <a:bodyPr wrap="none" lIns="27432" tIns="0" rIns="27432" bIns="27432" rtlCol="0">
              <a:spAutoFit/>
            </a:bodyPr>
            <a:lstStyle/>
            <a:p>
              <a:pPr algn="ctr"/>
              <a:r>
                <a:rPr lang="en-US" sz="1100" b="1" dirty="0" err="1" smtClean="0">
                  <a:solidFill>
                    <a:schemeClr val="bg1"/>
                  </a:solidFill>
                </a:rPr>
                <a:t>Leu</a:t>
              </a:r>
              <a:endParaRPr lang="en-US" sz="1100" b="1" dirty="0">
                <a:solidFill>
                  <a:schemeClr val="bg1"/>
                </a:solidFill>
              </a:endParaRPr>
            </a:p>
          </p:txBody>
        </p:sp>
        <p:sp>
          <p:nvSpPr>
            <p:cNvPr id="348" name="TextBox 347"/>
            <p:cNvSpPr txBox="1"/>
            <p:nvPr/>
          </p:nvSpPr>
          <p:spPr>
            <a:xfrm>
              <a:off x="7110300" y="2711952"/>
              <a:ext cx="275012" cy="196977"/>
            </a:xfrm>
            <a:prstGeom prst="rect">
              <a:avLst/>
            </a:prstGeom>
            <a:solidFill>
              <a:srgbClr val="FFFF00"/>
            </a:solidFill>
          </p:spPr>
          <p:txBody>
            <a:bodyPr wrap="none" lIns="27432" tIns="0" rIns="27432" bIns="27432" rtlCol="0">
              <a:spAutoFit/>
            </a:bodyPr>
            <a:lstStyle>
              <a:defPPr>
                <a:defRPr lang="en-US"/>
              </a:defPPr>
              <a:lvl1pPr algn="ctr">
                <a:defRPr sz="1200" b="1">
                  <a:solidFill>
                    <a:schemeClr val="bg1"/>
                  </a:solidFill>
                </a:defRPr>
              </a:lvl1pPr>
            </a:lstStyle>
            <a:p>
              <a:r>
                <a:rPr lang="en-US" sz="1100" dirty="0" smtClean="0"/>
                <a:t>Tyr</a:t>
              </a:r>
              <a:endParaRPr lang="en-US" sz="1100" dirty="0"/>
            </a:p>
          </p:txBody>
        </p:sp>
        <p:sp>
          <p:nvSpPr>
            <p:cNvPr id="349" name="TextBox 348"/>
            <p:cNvSpPr txBox="1"/>
            <p:nvPr/>
          </p:nvSpPr>
          <p:spPr>
            <a:xfrm>
              <a:off x="8180193" y="2711952"/>
              <a:ext cx="283026" cy="196977"/>
            </a:xfrm>
            <a:prstGeom prst="rect">
              <a:avLst/>
            </a:prstGeom>
            <a:solidFill>
              <a:srgbClr val="FFFF00"/>
            </a:solidFill>
          </p:spPr>
          <p:txBody>
            <a:bodyPr wrap="none" lIns="27432" tIns="0" rIns="27432" bIns="27432" rtlCol="0">
              <a:spAutoFit/>
            </a:bodyPr>
            <a:lstStyle>
              <a:defPPr>
                <a:defRPr lang="en-US"/>
              </a:defPPr>
              <a:lvl1pPr algn="ctr">
                <a:defRPr sz="1200" b="1">
                  <a:solidFill>
                    <a:schemeClr val="bg1"/>
                  </a:solidFill>
                </a:defRPr>
              </a:lvl1pPr>
            </a:lstStyle>
            <a:p>
              <a:r>
                <a:rPr lang="en-US" sz="1100" dirty="0" err="1" smtClean="0"/>
                <a:t>Ser</a:t>
              </a:r>
              <a:endParaRPr lang="en-US" sz="1100" dirty="0"/>
            </a:p>
          </p:txBody>
        </p:sp>
        <p:sp>
          <p:nvSpPr>
            <p:cNvPr id="350" name="TextBox 349"/>
            <p:cNvSpPr txBox="1"/>
            <p:nvPr/>
          </p:nvSpPr>
          <p:spPr>
            <a:xfrm>
              <a:off x="2818708" y="2711952"/>
              <a:ext cx="266997" cy="196977"/>
            </a:xfrm>
            <a:prstGeom prst="rect">
              <a:avLst/>
            </a:prstGeom>
            <a:solidFill>
              <a:srgbClr val="FFFF00"/>
            </a:solidFill>
          </p:spPr>
          <p:txBody>
            <a:bodyPr wrap="none" lIns="27432" tIns="0" rIns="27432" bIns="27432" rtlCol="0">
              <a:spAutoFit/>
            </a:bodyPr>
            <a:lstStyle/>
            <a:p>
              <a:pPr algn="ctr"/>
              <a:r>
                <a:rPr lang="en-US" sz="1100" b="1" dirty="0" smtClean="0">
                  <a:solidFill>
                    <a:schemeClr val="bg1"/>
                  </a:solidFill>
                </a:rPr>
                <a:t>Val</a:t>
              </a:r>
              <a:endParaRPr lang="en-US" sz="1100" b="1" dirty="0">
                <a:solidFill>
                  <a:schemeClr val="bg1"/>
                </a:solidFill>
              </a:endParaRPr>
            </a:p>
          </p:txBody>
        </p:sp>
        <p:sp>
          <p:nvSpPr>
            <p:cNvPr id="351" name="TextBox 350"/>
            <p:cNvSpPr txBox="1"/>
            <p:nvPr/>
          </p:nvSpPr>
          <p:spPr>
            <a:xfrm>
              <a:off x="6308883" y="2711952"/>
              <a:ext cx="266997" cy="196977"/>
            </a:xfrm>
            <a:prstGeom prst="rect">
              <a:avLst/>
            </a:prstGeom>
            <a:solidFill>
              <a:schemeClr val="accent6">
                <a:lumMod val="75000"/>
              </a:schemeClr>
            </a:solidFill>
          </p:spPr>
          <p:txBody>
            <a:bodyPr wrap="none" lIns="27432" tIns="0" rIns="27432" bIns="27432" rtlCol="0">
              <a:spAutoFit/>
            </a:bodyPr>
            <a:lstStyle/>
            <a:p>
              <a:pPr algn="ctr"/>
              <a:r>
                <a:rPr lang="en-US" sz="1100" b="1" dirty="0" smtClean="0">
                  <a:solidFill>
                    <a:schemeClr val="bg1"/>
                  </a:solidFill>
                </a:rPr>
                <a:t>Val</a:t>
              </a:r>
              <a:endParaRPr lang="en-US" sz="1100" b="1" dirty="0">
                <a:solidFill>
                  <a:schemeClr val="bg1"/>
                </a:solidFill>
              </a:endParaRPr>
            </a:p>
          </p:txBody>
        </p:sp>
        <p:sp>
          <p:nvSpPr>
            <p:cNvPr id="352" name="TextBox 351"/>
            <p:cNvSpPr txBox="1"/>
            <p:nvPr/>
          </p:nvSpPr>
          <p:spPr>
            <a:xfrm>
              <a:off x="3876579" y="2711952"/>
              <a:ext cx="299056" cy="196977"/>
            </a:xfrm>
            <a:prstGeom prst="rect">
              <a:avLst/>
            </a:prstGeom>
            <a:solidFill>
              <a:srgbClr val="FFFF00"/>
            </a:solidFill>
          </p:spPr>
          <p:txBody>
            <a:bodyPr wrap="none" lIns="27432" tIns="0" rIns="27432" bIns="27432" rtlCol="0">
              <a:spAutoFit/>
            </a:bodyPr>
            <a:lstStyle/>
            <a:p>
              <a:pPr algn="ctr"/>
              <a:r>
                <a:rPr lang="en-US" sz="1100" b="1" dirty="0" err="1" smtClean="0">
                  <a:solidFill>
                    <a:schemeClr val="bg1"/>
                  </a:solidFill>
                </a:rPr>
                <a:t>Arg</a:t>
              </a:r>
              <a:endParaRPr lang="en-US" sz="1100" b="1" dirty="0">
                <a:solidFill>
                  <a:schemeClr val="bg1"/>
                </a:solidFill>
              </a:endParaRPr>
            </a:p>
          </p:txBody>
        </p:sp>
        <p:sp>
          <p:nvSpPr>
            <p:cNvPr id="353" name="TextBox 352"/>
            <p:cNvSpPr txBox="1"/>
            <p:nvPr/>
          </p:nvSpPr>
          <p:spPr>
            <a:xfrm>
              <a:off x="1472325" y="2711952"/>
              <a:ext cx="275012" cy="196977"/>
            </a:xfrm>
            <a:prstGeom prst="rect">
              <a:avLst/>
            </a:prstGeom>
            <a:solidFill>
              <a:schemeClr val="accent6">
                <a:lumMod val="75000"/>
              </a:schemeClr>
            </a:solidFill>
          </p:spPr>
          <p:txBody>
            <a:bodyPr wrap="none" lIns="27432" tIns="0" rIns="27432" bIns="27432" rtlCol="0">
              <a:spAutoFit/>
            </a:bodyPr>
            <a:lstStyle/>
            <a:p>
              <a:pPr algn="ctr"/>
              <a:r>
                <a:rPr lang="en-US" sz="1100" b="1" dirty="0" err="1" smtClean="0">
                  <a:solidFill>
                    <a:schemeClr val="bg1"/>
                  </a:solidFill>
                </a:rPr>
                <a:t>Ala</a:t>
              </a:r>
              <a:endParaRPr lang="en-US" sz="1100" b="1" dirty="0">
                <a:solidFill>
                  <a:schemeClr val="bg1"/>
                </a:solidFill>
              </a:endParaRPr>
            </a:p>
          </p:txBody>
        </p:sp>
        <p:sp>
          <p:nvSpPr>
            <p:cNvPr id="354" name="TextBox 353"/>
            <p:cNvSpPr txBox="1"/>
            <p:nvPr/>
          </p:nvSpPr>
          <p:spPr>
            <a:xfrm>
              <a:off x="125944" y="2711952"/>
              <a:ext cx="283026" cy="196977"/>
            </a:xfrm>
            <a:prstGeom prst="rect">
              <a:avLst/>
            </a:prstGeom>
            <a:solidFill>
              <a:srgbClr val="FFFF00"/>
            </a:solidFill>
          </p:spPr>
          <p:txBody>
            <a:bodyPr wrap="none" lIns="27432" tIns="0" rIns="27432" bIns="27432" rtlCol="0">
              <a:spAutoFit/>
            </a:bodyPr>
            <a:lstStyle/>
            <a:p>
              <a:pPr algn="ctr"/>
              <a:r>
                <a:rPr lang="en-US" sz="1100" b="1" dirty="0" err="1" smtClean="0">
                  <a:solidFill>
                    <a:schemeClr val="bg1"/>
                  </a:solidFill>
                </a:rPr>
                <a:t>Thr</a:t>
              </a:r>
              <a:endParaRPr lang="en-US" sz="1100" b="1" dirty="0">
                <a:solidFill>
                  <a:schemeClr val="bg1"/>
                </a:solidFill>
              </a:endParaRPr>
            </a:p>
          </p:txBody>
        </p:sp>
        <p:sp>
          <p:nvSpPr>
            <p:cNvPr id="355" name="TextBox 354"/>
            <p:cNvSpPr txBox="1"/>
            <p:nvPr/>
          </p:nvSpPr>
          <p:spPr>
            <a:xfrm>
              <a:off x="967435" y="2711952"/>
              <a:ext cx="210892" cy="196977"/>
            </a:xfrm>
            <a:prstGeom prst="rect">
              <a:avLst/>
            </a:prstGeom>
            <a:solidFill>
              <a:schemeClr val="accent6">
                <a:lumMod val="75000"/>
              </a:schemeClr>
            </a:solidFill>
          </p:spPr>
          <p:txBody>
            <a:bodyPr wrap="none" lIns="27432" tIns="0" rIns="27432" bIns="27432" rtlCol="0">
              <a:spAutoFit/>
            </a:bodyPr>
            <a:lstStyle/>
            <a:p>
              <a:pPr algn="ctr"/>
              <a:r>
                <a:rPr lang="en-US" sz="1100" b="1" dirty="0" smtClean="0">
                  <a:solidFill>
                    <a:schemeClr val="bg1"/>
                  </a:solidFill>
                </a:rPr>
                <a:t>Ile</a:t>
              </a:r>
              <a:endParaRPr lang="en-US" sz="1100" b="1" dirty="0">
                <a:solidFill>
                  <a:schemeClr val="bg1"/>
                </a:solidFill>
              </a:endParaRPr>
            </a:p>
          </p:txBody>
        </p:sp>
        <p:sp>
          <p:nvSpPr>
            <p:cNvPr id="356" name="TextBox 355"/>
            <p:cNvSpPr txBox="1"/>
            <p:nvPr/>
          </p:nvSpPr>
          <p:spPr>
            <a:xfrm>
              <a:off x="5492237" y="2711952"/>
              <a:ext cx="289438" cy="196977"/>
            </a:xfrm>
            <a:prstGeom prst="rect">
              <a:avLst/>
            </a:prstGeom>
            <a:solidFill>
              <a:srgbClr val="FFFF00"/>
            </a:solidFill>
          </p:spPr>
          <p:txBody>
            <a:bodyPr wrap="none" lIns="27432" tIns="0" rIns="27432" bIns="27432" rtlCol="0">
              <a:spAutoFit/>
            </a:bodyPr>
            <a:lstStyle/>
            <a:p>
              <a:pPr algn="ctr"/>
              <a:r>
                <a:rPr lang="en-US" sz="1100" b="1" dirty="0" err="1" smtClean="0">
                  <a:solidFill>
                    <a:schemeClr val="bg1"/>
                  </a:solidFill>
                </a:rPr>
                <a:t>Gln</a:t>
              </a:r>
              <a:endParaRPr lang="en-US" sz="1100" b="1" dirty="0">
                <a:solidFill>
                  <a:schemeClr val="bg1"/>
                </a:solidFill>
              </a:endParaRPr>
            </a:p>
          </p:txBody>
        </p:sp>
        <p:sp>
          <p:nvSpPr>
            <p:cNvPr id="357" name="TextBox 356"/>
            <p:cNvSpPr txBox="1"/>
            <p:nvPr/>
          </p:nvSpPr>
          <p:spPr>
            <a:xfrm>
              <a:off x="3075963" y="2711952"/>
              <a:ext cx="289438" cy="196977"/>
            </a:xfrm>
            <a:prstGeom prst="rect">
              <a:avLst/>
            </a:prstGeom>
            <a:solidFill>
              <a:schemeClr val="accent6">
                <a:lumMod val="75000"/>
              </a:schemeClr>
            </a:solidFill>
          </p:spPr>
          <p:txBody>
            <a:bodyPr wrap="none" lIns="27432" tIns="0" rIns="27432" bIns="27432" rtlCol="0">
              <a:spAutoFit/>
            </a:bodyPr>
            <a:lstStyle/>
            <a:p>
              <a:pPr algn="ctr"/>
              <a:r>
                <a:rPr lang="en-US" sz="1100" b="1" dirty="0" err="1" smtClean="0">
                  <a:solidFill>
                    <a:schemeClr val="bg1"/>
                  </a:solidFill>
                </a:rPr>
                <a:t>Glu</a:t>
              </a:r>
              <a:endParaRPr lang="en-US" sz="1100" b="1" dirty="0">
                <a:solidFill>
                  <a:schemeClr val="bg1"/>
                </a:solidFill>
              </a:endParaRPr>
            </a:p>
          </p:txBody>
        </p:sp>
        <p:sp>
          <p:nvSpPr>
            <p:cNvPr id="358" name="TextBox 357"/>
            <p:cNvSpPr txBox="1"/>
            <p:nvPr/>
          </p:nvSpPr>
          <p:spPr>
            <a:xfrm>
              <a:off x="6570145" y="2711952"/>
              <a:ext cx="281424" cy="196977"/>
            </a:xfrm>
            <a:prstGeom prst="rect">
              <a:avLst/>
            </a:prstGeom>
            <a:solidFill>
              <a:srgbClr val="FFFF00"/>
            </a:solidFill>
          </p:spPr>
          <p:txBody>
            <a:bodyPr wrap="none" lIns="27432" tIns="0" rIns="27432" bIns="27432" rtlCol="0">
              <a:spAutoFit/>
            </a:bodyPr>
            <a:lstStyle/>
            <a:p>
              <a:pPr algn="ctr"/>
              <a:r>
                <a:rPr lang="en-US" sz="1100" b="1" dirty="0" err="1" smtClean="0">
                  <a:solidFill>
                    <a:schemeClr val="bg1"/>
                  </a:solidFill>
                </a:rPr>
                <a:t>Gly</a:t>
              </a:r>
              <a:endParaRPr lang="en-US" sz="1100" b="1" dirty="0">
                <a:solidFill>
                  <a:schemeClr val="bg1"/>
                </a:solidFill>
              </a:endParaRPr>
            </a:p>
          </p:txBody>
        </p:sp>
        <p:sp>
          <p:nvSpPr>
            <p:cNvPr id="359" name="TextBox 358"/>
            <p:cNvSpPr txBox="1"/>
            <p:nvPr/>
          </p:nvSpPr>
          <p:spPr>
            <a:xfrm>
              <a:off x="5206930" y="2711952"/>
              <a:ext cx="323102" cy="196977"/>
            </a:xfrm>
            <a:prstGeom prst="rect">
              <a:avLst/>
            </a:prstGeom>
            <a:solidFill>
              <a:schemeClr val="accent6">
                <a:lumMod val="75000"/>
              </a:schemeClr>
            </a:solidFill>
          </p:spPr>
          <p:txBody>
            <a:bodyPr wrap="none" lIns="27432" tIns="0" rIns="27432" bIns="27432" rtlCol="0">
              <a:spAutoFit/>
            </a:bodyPr>
            <a:lstStyle/>
            <a:p>
              <a:pPr algn="ctr"/>
              <a:r>
                <a:rPr lang="en-US" sz="1100" b="1" dirty="0" smtClean="0">
                  <a:solidFill>
                    <a:schemeClr val="bg1"/>
                  </a:solidFill>
                </a:rPr>
                <a:t>Asp</a:t>
              </a:r>
              <a:endParaRPr lang="en-US" sz="1100" b="1" dirty="0">
                <a:solidFill>
                  <a:schemeClr val="bg1"/>
                </a:solidFill>
              </a:endParaRPr>
            </a:p>
          </p:txBody>
        </p:sp>
        <p:sp>
          <p:nvSpPr>
            <p:cNvPr id="360" name="TextBox 359"/>
            <p:cNvSpPr txBox="1"/>
            <p:nvPr/>
          </p:nvSpPr>
          <p:spPr>
            <a:xfrm>
              <a:off x="2261720" y="2711952"/>
              <a:ext cx="307072" cy="196977"/>
            </a:xfrm>
            <a:prstGeom prst="rect">
              <a:avLst/>
            </a:prstGeom>
            <a:solidFill>
              <a:srgbClr val="FFFF00"/>
            </a:solidFill>
          </p:spPr>
          <p:txBody>
            <a:bodyPr wrap="none" lIns="27432" tIns="0" rIns="27432" bIns="27432" rtlCol="0">
              <a:spAutoFit/>
            </a:bodyPr>
            <a:lstStyle/>
            <a:p>
              <a:pPr algn="ctr"/>
              <a:r>
                <a:rPr lang="en-US" sz="1100" b="1" dirty="0" err="1" smtClean="0">
                  <a:solidFill>
                    <a:schemeClr val="bg1"/>
                  </a:solidFill>
                </a:rPr>
                <a:t>Leu</a:t>
              </a:r>
              <a:endParaRPr lang="en-US" sz="1100" b="1" dirty="0">
                <a:solidFill>
                  <a:schemeClr val="bg1"/>
                </a:solidFill>
              </a:endParaRPr>
            </a:p>
          </p:txBody>
        </p:sp>
        <p:sp>
          <p:nvSpPr>
            <p:cNvPr id="361" name="TextBox 360"/>
            <p:cNvSpPr txBox="1"/>
            <p:nvPr/>
          </p:nvSpPr>
          <p:spPr>
            <a:xfrm>
              <a:off x="7651258" y="2711952"/>
              <a:ext cx="266997" cy="196977"/>
            </a:xfrm>
            <a:prstGeom prst="rect">
              <a:avLst/>
            </a:prstGeom>
            <a:solidFill>
              <a:srgbClr val="FFFF00"/>
            </a:solidFill>
          </p:spPr>
          <p:txBody>
            <a:bodyPr wrap="none" lIns="27432" tIns="0" rIns="27432" bIns="27432" rtlCol="0">
              <a:spAutoFit/>
            </a:bodyPr>
            <a:lstStyle>
              <a:defPPr>
                <a:defRPr lang="en-US"/>
              </a:defPPr>
              <a:lvl1pPr algn="ctr">
                <a:defRPr sz="1200" b="1">
                  <a:solidFill>
                    <a:schemeClr val="bg1"/>
                  </a:solidFill>
                </a:defRPr>
              </a:lvl1pPr>
            </a:lstStyle>
            <a:p>
              <a:r>
                <a:rPr lang="en-US" sz="1100" dirty="0" smtClean="0"/>
                <a:t>Val</a:t>
              </a:r>
              <a:endParaRPr lang="en-US" sz="1100" dirty="0"/>
            </a:p>
          </p:txBody>
        </p:sp>
        <p:sp>
          <p:nvSpPr>
            <p:cNvPr id="362" name="TextBox 361"/>
            <p:cNvSpPr txBox="1"/>
            <p:nvPr/>
          </p:nvSpPr>
          <p:spPr>
            <a:xfrm>
              <a:off x="391213" y="2711952"/>
              <a:ext cx="289438" cy="196977"/>
            </a:xfrm>
            <a:prstGeom prst="rect">
              <a:avLst/>
            </a:prstGeom>
            <a:solidFill>
              <a:schemeClr val="accent6">
                <a:lumMod val="75000"/>
              </a:schemeClr>
            </a:solidFill>
          </p:spPr>
          <p:txBody>
            <a:bodyPr wrap="none" lIns="27432" tIns="0" rIns="27432" bIns="27432" rtlCol="0">
              <a:spAutoFit/>
            </a:bodyPr>
            <a:lstStyle/>
            <a:p>
              <a:pPr algn="ctr"/>
              <a:r>
                <a:rPr lang="en-US" sz="1100" b="1" dirty="0" err="1" smtClean="0">
                  <a:solidFill>
                    <a:schemeClr val="bg1"/>
                  </a:solidFill>
                </a:rPr>
                <a:t>Glu</a:t>
              </a:r>
              <a:endParaRPr lang="en-US" sz="1100" b="1" dirty="0">
                <a:solidFill>
                  <a:schemeClr val="bg1"/>
                </a:solidFill>
              </a:endParaRPr>
            </a:p>
          </p:txBody>
        </p:sp>
        <p:sp>
          <p:nvSpPr>
            <p:cNvPr id="363" name="TextBox 362"/>
            <p:cNvSpPr txBox="1"/>
            <p:nvPr/>
          </p:nvSpPr>
          <p:spPr>
            <a:xfrm>
              <a:off x="7895688" y="2711952"/>
              <a:ext cx="315086" cy="196977"/>
            </a:xfrm>
            <a:prstGeom prst="rect">
              <a:avLst/>
            </a:prstGeom>
            <a:solidFill>
              <a:schemeClr val="accent6">
                <a:lumMod val="75000"/>
              </a:schemeClr>
            </a:solidFill>
          </p:spPr>
          <p:txBody>
            <a:bodyPr wrap="none" lIns="27432" tIns="0" rIns="27432" bIns="27432" rtlCol="0">
              <a:spAutoFit/>
            </a:bodyPr>
            <a:lstStyle>
              <a:defPPr>
                <a:defRPr lang="en-US"/>
              </a:defPPr>
              <a:lvl1pPr algn="ctr">
                <a:defRPr sz="1200" b="1">
                  <a:solidFill>
                    <a:schemeClr val="bg1"/>
                  </a:solidFill>
                </a:defRPr>
              </a:lvl1pPr>
            </a:lstStyle>
            <a:p>
              <a:r>
                <a:rPr lang="en-US" sz="1100" dirty="0" err="1" smtClean="0"/>
                <a:t>Phe</a:t>
              </a:r>
              <a:endParaRPr lang="en-US" sz="1100" dirty="0"/>
            </a:p>
          </p:txBody>
        </p:sp>
        <p:sp>
          <p:nvSpPr>
            <p:cNvPr id="364" name="TextBox 363"/>
            <p:cNvSpPr txBox="1"/>
            <p:nvPr/>
          </p:nvSpPr>
          <p:spPr>
            <a:xfrm>
              <a:off x="8713934" y="2711952"/>
              <a:ext cx="289438" cy="196977"/>
            </a:xfrm>
            <a:prstGeom prst="rect">
              <a:avLst/>
            </a:prstGeom>
            <a:solidFill>
              <a:srgbClr val="FFFF00"/>
            </a:solidFill>
          </p:spPr>
          <p:txBody>
            <a:bodyPr wrap="none" lIns="27432" tIns="0" rIns="27432" bIns="27432" rtlCol="0">
              <a:spAutoFit/>
            </a:bodyPr>
            <a:lstStyle>
              <a:defPPr>
                <a:defRPr lang="en-US"/>
              </a:defPPr>
              <a:lvl1pPr algn="ctr">
                <a:defRPr sz="1200" b="1">
                  <a:solidFill>
                    <a:schemeClr val="bg1"/>
                  </a:solidFill>
                </a:defRPr>
              </a:lvl1pPr>
            </a:lstStyle>
            <a:p>
              <a:r>
                <a:rPr lang="en-US" sz="1100" dirty="0" err="1" smtClean="0"/>
                <a:t>Gln</a:t>
              </a:r>
              <a:endParaRPr lang="en-US" sz="1100" dirty="0"/>
            </a:p>
          </p:txBody>
        </p:sp>
        <p:sp>
          <p:nvSpPr>
            <p:cNvPr id="365" name="TextBox 364"/>
            <p:cNvSpPr txBox="1"/>
            <p:nvPr/>
          </p:nvSpPr>
          <p:spPr>
            <a:xfrm>
              <a:off x="6837818" y="2711952"/>
              <a:ext cx="283026" cy="196977"/>
            </a:xfrm>
            <a:prstGeom prst="rect">
              <a:avLst/>
            </a:prstGeom>
            <a:solidFill>
              <a:schemeClr val="accent6">
                <a:lumMod val="75000"/>
              </a:schemeClr>
            </a:solidFill>
          </p:spPr>
          <p:txBody>
            <a:bodyPr wrap="none" lIns="27432" tIns="0" rIns="27432" bIns="27432" rtlCol="0">
              <a:spAutoFit/>
            </a:bodyPr>
            <a:lstStyle>
              <a:defPPr>
                <a:defRPr lang="en-US"/>
              </a:defPPr>
              <a:lvl1pPr algn="ctr">
                <a:defRPr sz="1200" b="1">
                  <a:solidFill>
                    <a:schemeClr val="bg1"/>
                  </a:solidFill>
                </a:defRPr>
              </a:lvl1pPr>
            </a:lstStyle>
            <a:p>
              <a:r>
                <a:rPr lang="en-US" sz="1100" dirty="0" err="1" smtClean="0"/>
                <a:t>Ser</a:t>
              </a:r>
              <a:endParaRPr lang="en-US" sz="1100" dirty="0"/>
            </a:p>
          </p:txBody>
        </p:sp>
        <p:sp>
          <p:nvSpPr>
            <p:cNvPr id="366" name="TextBox 365"/>
            <p:cNvSpPr txBox="1"/>
            <p:nvPr/>
          </p:nvSpPr>
          <p:spPr>
            <a:xfrm>
              <a:off x="7358738" y="2711952"/>
              <a:ext cx="315086" cy="196977"/>
            </a:xfrm>
            <a:prstGeom prst="rect">
              <a:avLst/>
            </a:prstGeom>
            <a:solidFill>
              <a:schemeClr val="accent6">
                <a:lumMod val="75000"/>
              </a:schemeClr>
            </a:solidFill>
          </p:spPr>
          <p:txBody>
            <a:bodyPr wrap="none" lIns="27432" tIns="0" rIns="27432" bIns="27432" rtlCol="0">
              <a:spAutoFit/>
            </a:bodyPr>
            <a:lstStyle>
              <a:defPPr>
                <a:defRPr lang="en-US"/>
              </a:defPPr>
              <a:lvl1pPr algn="ctr">
                <a:defRPr sz="1200" b="1">
                  <a:solidFill>
                    <a:schemeClr val="bg1"/>
                  </a:solidFill>
                </a:defRPr>
              </a:lvl1pPr>
            </a:lstStyle>
            <a:p>
              <a:r>
                <a:rPr lang="en-US" sz="1100" dirty="0" err="1" smtClean="0"/>
                <a:t>Cys</a:t>
              </a:r>
              <a:endParaRPr lang="en-US" sz="1100" dirty="0"/>
            </a:p>
          </p:txBody>
        </p:sp>
        <p:sp>
          <p:nvSpPr>
            <p:cNvPr id="367" name="TextBox 366"/>
            <p:cNvSpPr txBox="1"/>
            <p:nvPr/>
          </p:nvSpPr>
          <p:spPr>
            <a:xfrm>
              <a:off x="2013283" y="2711952"/>
              <a:ext cx="266997" cy="196977"/>
            </a:xfrm>
            <a:prstGeom prst="rect">
              <a:avLst/>
            </a:prstGeom>
            <a:solidFill>
              <a:schemeClr val="accent6">
                <a:lumMod val="75000"/>
              </a:schemeClr>
            </a:solidFill>
          </p:spPr>
          <p:txBody>
            <a:bodyPr wrap="none" lIns="27432" tIns="0" rIns="27432" bIns="27432" rtlCol="0">
              <a:spAutoFit/>
            </a:bodyPr>
            <a:lstStyle/>
            <a:p>
              <a:pPr algn="ctr"/>
              <a:r>
                <a:rPr lang="en-US" sz="1100" b="1" dirty="0" smtClean="0">
                  <a:solidFill>
                    <a:schemeClr val="bg1"/>
                  </a:solidFill>
                </a:rPr>
                <a:t>Val</a:t>
              </a:r>
              <a:endParaRPr lang="en-US" sz="1100" b="1" dirty="0">
                <a:solidFill>
                  <a:schemeClr val="bg1"/>
                </a:solidFill>
              </a:endParaRPr>
            </a:p>
          </p:txBody>
        </p:sp>
        <p:sp>
          <p:nvSpPr>
            <p:cNvPr id="368" name="TextBox 367"/>
            <p:cNvSpPr txBox="1"/>
            <p:nvPr/>
          </p:nvSpPr>
          <p:spPr>
            <a:xfrm>
              <a:off x="659688" y="2711952"/>
              <a:ext cx="289438" cy="196977"/>
            </a:xfrm>
            <a:prstGeom prst="rect">
              <a:avLst/>
            </a:prstGeom>
            <a:solidFill>
              <a:srgbClr val="FFFF00"/>
            </a:solidFill>
          </p:spPr>
          <p:txBody>
            <a:bodyPr wrap="none" lIns="27432" tIns="0" rIns="27432" bIns="27432" rtlCol="0">
              <a:spAutoFit/>
            </a:bodyPr>
            <a:lstStyle>
              <a:defPPr>
                <a:defRPr lang="en-US"/>
              </a:defPPr>
              <a:lvl1pPr algn="ctr">
                <a:defRPr b="1">
                  <a:solidFill>
                    <a:schemeClr val="bg1"/>
                  </a:solidFill>
                </a:defRPr>
              </a:lvl1pPr>
            </a:lstStyle>
            <a:p>
              <a:r>
                <a:rPr lang="en-US" sz="1100" dirty="0" err="1" smtClean="0"/>
                <a:t>Glu</a:t>
              </a:r>
              <a:endParaRPr lang="en-US" sz="1100" dirty="0"/>
            </a:p>
          </p:txBody>
        </p:sp>
      </p:grpSp>
      <p:grpSp>
        <p:nvGrpSpPr>
          <p:cNvPr id="5" name="Group 4"/>
          <p:cNvGrpSpPr/>
          <p:nvPr/>
        </p:nvGrpSpPr>
        <p:grpSpPr>
          <a:xfrm>
            <a:off x="3548534" y="1736203"/>
            <a:ext cx="731438" cy="1389426"/>
            <a:chOff x="3548534" y="1736203"/>
            <a:chExt cx="731438" cy="1389426"/>
          </a:xfrm>
        </p:grpSpPr>
        <p:cxnSp>
          <p:nvCxnSpPr>
            <p:cNvPr id="3" name="Straight Connector 2"/>
            <p:cNvCxnSpPr/>
            <p:nvPr/>
          </p:nvCxnSpPr>
          <p:spPr>
            <a:xfrm>
              <a:off x="3548534" y="1736203"/>
              <a:ext cx="0" cy="13894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4279972" y="1736203"/>
              <a:ext cx="0" cy="13894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4441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6"/>
                                        </p:tgtEl>
                                        <p:attrNameLst>
                                          <p:attrName>style.visibility</p:attrName>
                                        </p:attrNameLst>
                                      </p:cBhvr>
                                      <p:to>
                                        <p:strVal val="visible"/>
                                      </p:to>
                                    </p:set>
                                    <p:animEffect transition="in" filter="wipe(left)">
                                      <p:cBhvr>
                                        <p:cTn id="7" dur="500"/>
                                        <p:tgtEl>
                                          <p:spTgt spid="28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50"/>
                                        </p:tgtEl>
                                        <p:attrNameLst>
                                          <p:attrName>style.visibility</p:attrName>
                                        </p:attrNameLst>
                                      </p:cBhvr>
                                      <p:to>
                                        <p:strVal val="visible"/>
                                      </p:to>
                                    </p:set>
                                    <p:animEffect transition="in" filter="wipe(left)">
                                      <p:cBhvr>
                                        <p:cTn id="11" dur="500"/>
                                        <p:tgtEl>
                                          <p:spTgt spid="105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11"/>
                                        </p:tgtEl>
                                        <p:attrNameLst>
                                          <p:attrName>style.visibility</p:attrName>
                                        </p:attrNameLst>
                                      </p:cBhvr>
                                      <p:to>
                                        <p:strVal val="visible"/>
                                      </p:to>
                                    </p:set>
                                    <p:animEffect transition="in" filter="wipe(left)">
                                      <p:cBhvr>
                                        <p:cTn id="16" dur="500"/>
                                        <p:tgtEl>
                                          <p:spTgt spid="311"/>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051"/>
                                        </p:tgtEl>
                                        <p:attrNameLst>
                                          <p:attrName>style.visibility</p:attrName>
                                        </p:attrNameLst>
                                      </p:cBhvr>
                                      <p:to>
                                        <p:strVal val="visible"/>
                                      </p:to>
                                    </p:set>
                                    <p:animEffect transition="in" filter="wipe(left)">
                                      <p:cBhvr>
                                        <p:cTn id="20" dur="500"/>
                                        <p:tgtEl>
                                          <p:spTgt spid="105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41"/>
                                        </p:tgtEl>
                                        <p:attrNameLst>
                                          <p:attrName>style.visibility</p:attrName>
                                        </p:attrNameLst>
                                      </p:cBhvr>
                                      <p:to>
                                        <p:strVal val="visible"/>
                                      </p:to>
                                    </p:set>
                                    <p:animEffect transition="in" filter="wipe(up)">
                                      <p:cBhvr>
                                        <p:cTn id="25" dur="500"/>
                                        <p:tgtEl>
                                          <p:spTgt spid="104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327"/>
                                        </p:tgtEl>
                                        <p:attrNameLst>
                                          <p:attrName>style.visibility</p:attrName>
                                        </p:attrNameLst>
                                      </p:cBhvr>
                                      <p:to>
                                        <p:strVal val="visible"/>
                                      </p:to>
                                    </p:set>
                                    <p:animEffect transition="in" filter="wipe(up)">
                                      <p:cBhvr>
                                        <p:cTn id="28" dur="500"/>
                                        <p:tgtEl>
                                          <p:spTgt spid="3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14"/>
                                        </p:tgtEl>
                                        <p:attrNameLst>
                                          <p:attrName>style.visibility</p:attrName>
                                        </p:attrNameLst>
                                      </p:cBhvr>
                                      <p:to>
                                        <p:strVal val="visible"/>
                                      </p:to>
                                    </p:set>
                                    <p:animEffect transition="in" filter="wipe(up)">
                                      <p:cBhvr>
                                        <p:cTn id="33" dur="500"/>
                                        <p:tgtEl>
                                          <p:spTgt spid="314"/>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315"/>
                                        </p:tgtEl>
                                        <p:attrNameLst>
                                          <p:attrName>style.visibility</p:attrName>
                                        </p:attrNameLst>
                                      </p:cBhvr>
                                      <p:to>
                                        <p:strVal val="visible"/>
                                      </p:to>
                                    </p:set>
                                    <p:animEffect transition="in" filter="wipe(up)">
                                      <p:cBhvr>
                                        <p:cTn id="36" dur="500"/>
                                        <p:tgtEl>
                                          <p:spTgt spid="3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grpId="0" nodeType="clickEffect">
                                  <p:stCondLst>
                                    <p:cond delay="0"/>
                                  </p:stCondLst>
                                  <p:childTnLst>
                                    <p:set>
                                      <p:cBhvr>
                                        <p:cTn id="40" dur="1" fill="hold">
                                          <p:stCondLst>
                                            <p:cond delay="0"/>
                                          </p:stCondLst>
                                        </p:cTn>
                                        <p:tgtEl>
                                          <p:spTgt spid="1040"/>
                                        </p:tgtEl>
                                        <p:attrNameLst>
                                          <p:attrName>style.visibility</p:attrName>
                                        </p:attrNameLst>
                                      </p:cBhvr>
                                      <p:to>
                                        <p:strVal val="visible"/>
                                      </p:to>
                                    </p:set>
                                    <p:animEffect transition="in" filter="barn(outVertical)">
                                      <p:cBhvr>
                                        <p:cTn id="41" dur="500"/>
                                        <p:tgtEl>
                                          <p:spTgt spid="1040"/>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1" fill="hold" grpId="0" nodeType="clickEffect">
                                  <p:stCondLst>
                                    <p:cond delay="0"/>
                                  </p:stCondLst>
                                  <p:childTnLst>
                                    <p:set>
                                      <p:cBhvr>
                                        <p:cTn id="45" dur="1" fill="hold">
                                          <p:stCondLst>
                                            <p:cond delay="0"/>
                                          </p:stCondLst>
                                        </p:cTn>
                                        <p:tgtEl>
                                          <p:spTgt spid="1049"/>
                                        </p:tgtEl>
                                        <p:attrNameLst>
                                          <p:attrName>style.visibility</p:attrName>
                                        </p:attrNameLst>
                                      </p:cBhvr>
                                      <p:to>
                                        <p:strVal val="visible"/>
                                      </p:to>
                                    </p:set>
                                    <p:anim calcmode="lin" valueType="num">
                                      <p:cBhvr>
                                        <p:cTn id="46" dur="500" fill="hold"/>
                                        <p:tgtEl>
                                          <p:spTgt spid="1049"/>
                                        </p:tgtEl>
                                        <p:attrNameLst>
                                          <p:attrName>ppt_x</p:attrName>
                                        </p:attrNameLst>
                                      </p:cBhvr>
                                      <p:tavLst>
                                        <p:tav tm="0">
                                          <p:val>
                                            <p:strVal val="#ppt_x"/>
                                          </p:val>
                                        </p:tav>
                                        <p:tav tm="100000">
                                          <p:val>
                                            <p:strVal val="#ppt_x"/>
                                          </p:val>
                                        </p:tav>
                                      </p:tavLst>
                                    </p:anim>
                                    <p:anim calcmode="lin" valueType="num">
                                      <p:cBhvr>
                                        <p:cTn id="47" dur="500" fill="hold"/>
                                        <p:tgtEl>
                                          <p:spTgt spid="1049"/>
                                        </p:tgtEl>
                                        <p:attrNameLst>
                                          <p:attrName>ppt_y</p:attrName>
                                        </p:attrNameLst>
                                      </p:cBhvr>
                                      <p:tavLst>
                                        <p:tav tm="0">
                                          <p:val>
                                            <p:strVal val="#ppt_y-#ppt_h/2"/>
                                          </p:val>
                                        </p:tav>
                                        <p:tav tm="100000">
                                          <p:val>
                                            <p:strVal val="#ppt_y"/>
                                          </p:val>
                                        </p:tav>
                                      </p:tavLst>
                                    </p:anim>
                                    <p:anim calcmode="lin" valueType="num">
                                      <p:cBhvr>
                                        <p:cTn id="48" dur="500" fill="hold"/>
                                        <p:tgtEl>
                                          <p:spTgt spid="1049"/>
                                        </p:tgtEl>
                                        <p:attrNameLst>
                                          <p:attrName>ppt_w</p:attrName>
                                        </p:attrNameLst>
                                      </p:cBhvr>
                                      <p:tavLst>
                                        <p:tav tm="0">
                                          <p:val>
                                            <p:strVal val="#ppt_w"/>
                                          </p:val>
                                        </p:tav>
                                        <p:tav tm="100000">
                                          <p:val>
                                            <p:strVal val="#ppt_w"/>
                                          </p:val>
                                        </p:tav>
                                      </p:tavLst>
                                    </p:anim>
                                    <p:anim calcmode="lin" valueType="num">
                                      <p:cBhvr>
                                        <p:cTn id="49" dur="500" fill="hold"/>
                                        <p:tgtEl>
                                          <p:spTgt spid="1049"/>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1032"/>
                                        </p:tgtEl>
                                        <p:attrNameLst>
                                          <p:attrName>style.visibility</p:attrName>
                                        </p:attrNameLst>
                                      </p:cBhvr>
                                      <p:to>
                                        <p:strVal val="visible"/>
                                      </p:to>
                                    </p:set>
                                    <p:animEffect transition="in" filter="wipe(up)">
                                      <p:cBhvr>
                                        <p:cTn id="53" dur="500"/>
                                        <p:tgtEl>
                                          <p:spTgt spid="103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033"/>
                                        </p:tgtEl>
                                        <p:attrNameLst>
                                          <p:attrName>style.visibility</p:attrName>
                                        </p:attrNameLst>
                                      </p:cBhvr>
                                      <p:to>
                                        <p:strVal val="visible"/>
                                      </p:to>
                                    </p:set>
                                    <p:animEffect transition="in" filter="wipe(up)">
                                      <p:cBhvr>
                                        <p:cTn id="58" dur="500"/>
                                        <p:tgtEl>
                                          <p:spTgt spid="103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035"/>
                                        </p:tgtEl>
                                        <p:attrNameLst>
                                          <p:attrName>style.visibility</p:attrName>
                                        </p:attrNameLst>
                                      </p:cBhvr>
                                      <p:to>
                                        <p:strVal val="visible"/>
                                      </p:to>
                                    </p:set>
                                    <p:animEffect transition="in" filter="wipe(up)">
                                      <p:cBhvr>
                                        <p:cTn id="63" dur="500"/>
                                        <p:tgtEl>
                                          <p:spTgt spid="1035"/>
                                        </p:tgtEl>
                                      </p:cBhvr>
                                    </p:animEffect>
                                  </p:childTnLst>
                                </p:cTn>
                              </p:par>
                            </p:childTnLst>
                          </p:cTn>
                        </p:par>
                      </p:childTnLst>
                    </p:cTn>
                  </p:par>
                  <p:par>
                    <p:cTn id="64" fill="hold">
                      <p:stCondLst>
                        <p:cond delay="indefinite"/>
                      </p:stCondLst>
                      <p:childTnLst>
                        <p:par>
                          <p:cTn id="65" fill="hold">
                            <p:stCondLst>
                              <p:cond delay="0"/>
                            </p:stCondLst>
                            <p:childTnLst>
                              <p:par>
                                <p:cTn id="66" presetID="63" presetClass="path" presetSubtype="0" accel="50000" decel="50000" fill="hold" nodeType="clickEffect">
                                  <p:stCondLst>
                                    <p:cond delay="0"/>
                                  </p:stCondLst>
                                  <p:childTnLst>
                                    <p:animMotion origin="layout" path="M 2.77778E-6 1.11022E-16 L 0.01198 -0.00046 " pathEditMode="relative" rAng="0" ptsTypes="AA">
                                      <p:cBhvr>
                                        <p:cTn id="67" dur="500" fill="hold"/>
                                        <p:tgtEl>
                                          <p:spTgt spid="1033"/>
                                        </p:tgtEl>
                                        <p:attrNameLst>
                                          <p:attrName>ppt_x</p:attrName>
                                          <p:attrName>ppt_y</p:attrName>
                                        </p:attrNameLst>
                                      </p:cBhvr>
                                      <p:rCtr x="59000" y="-2300"/>
                                    </p:animMotion>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335"/>
                                        </p:tgtEl>
                                        <p:attrNameLst>
                                          <p:attrName>style.visibility</p:attrName>
                                        </p:attrNameLst>
                                      </p:cBhvr>
                                      <p:to>
                                        <p:strVal val="visible"/>
                                      </p:to>
                                    </p:set>
                                    <p:animEffect transition="in" filter="wipe(up)">
                                      <p:cBhvr>
                                        <p:cTn id="72" dur="500"/>
                                        <p:tgtEl>
                                          <p:spTgt spid="335"/>
                                        </p:tgtEl>
                                      </p:cBhvr>
                                    </p:animEffect>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1000"/>
                                        <p:tgtEl>
                                          <p:spTgt spid="5"/>
                                        </p:tgtEl>
                                      </p:cBhvr>
                                    </p:animEffect>
                                    <p:anim calcmode="lin" valueType="num">
                                      <p:cBhvr>
                                        <p:cTn id="78" dur="1000" fill="hold"/>
                                        <p:tgtEl>
                                          <p:spTgt spid="5"/>
                                        </p:tgtEl>
                                        <p:attrNameLst>
                                          <p:attrName>ppt_x</p:attrName>
                                        </p:attrNameLst>
                                      </p:cBhvr>
                                      <p:tavLst>
                                        <p:tav tm="0">
                                          <p:val>
                                            <p:strVal val="#ppt_x"/>
                                          </p:val>
                                        </p:tav>
                                        <p:tav tm="100000">
                                          <p:val>
                                            <p:strVal val="#ppt_x"/>
                                          </p:val>
                                        </p:tav>
                                      </p:tavLst>
                                    </p:anim>
                                    <p:anim calcmode="lin" valueType="num">
                                      <p:cBhvr>
                                        <p:cTn id="7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 grpId="0" animBg="1"/>
      <p:bldP spid="286" grpId="0"/>
      <p:bldP spid="311" grpId="0"/>
      <p:bldP spid="1040" grpId="0" animBg="1"/>
      <p:bldP spid="1041" grpId="0" animBg="1"/>
      <p:bldP spid="314" grpId="0" animBg="1"/>
      <p:bldP spid="315" grpId="0" animBg="1"/>
      <p:bldP spid="3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Dual Coding Gene</a:t>
            </a:r>
            <a:r>
              <a:rPr lang="en-US" dirty="0"/>
              <a:t>: </a:t>
            </a:r>
            <a:r>
              <a:rPr lang="en-US" dirty="0" smtClean="0"/>
              <a:t>Ncaph2</a:t>
            </a:r>
            <a:endParaRPr lang="en-US" dirty="0"/>
          </a:p>
        </p:txBody>
      </p:sp>
      <p:grpSp>
        <p:nvGrpSpPr>
          <p:cNvPr id="7" name="Group 6"/>
          <p:cNvGrpSpPr/>
          <p:nvPr/>
        </p:nvGrpSpPr>
        <p:grpSpPr>
          <a:xfrm>
            <a:off x="385021" y="2363783"/>
            <a:ext cx="7793998" cy="189283"/>
            <a:chOff x="385021" y="2363783"/>
            <a:chExt cx="7927288" cy="189283"/>
          </a:xfrm>
        </p:grpSpPr>
        <p:sp>
          <p:nvSpPr>
            <p:cNvPr id="8" name="TextBox 7"/>
            <p:cNvSpPr txBox="1"/>
            <p:nvPr/>
          </p:nvSpPr>
          <p:spPr>
            <a:xfrm>
              <a:off x="3529846" y="2363783"/>
              <a:ext cx="249961" cy="189283"/>
            </a:xfrm>
            <a:prstGeom prst="rect">
              <a:avLst/>
            </a:prstGeom>
            <a:solidFill>
              <a:schemeClr val="accent6">
                <a:lumMod val="75000"/>
              </a:schemeClr>
            </a:solidFill>
          </p:spPr>
          <p:txBody>
            <a:bodyPr wrap="none" lIns="27432" tIns="0" rIns="27432" bIns="27432" rtlCol="0">
              <a:spAutoFit/>
            </a:bodyPr>
            <a:lstStyle/>
            <a:p>
              <a:pPr algn="ctr"/>
              <a:r>
                <a:rPr lang="en-US" sz="1050" b="1" dirty="0" smtClean="0">
                  <a:solidFill>
                    <a:schemeClr val="bg1"/>
                  </a:solidFill>
                </a:rPr>
                <a:t>Pro</a:t>
              </a:r>
              <a:endParaRPr lang="en-US" sz="1050" b="1" dirty="0">
                <a:solidFill>
                  <a:schemeClr val="bg1"/>
                </a:solidFill>
              </a:endParaRPr>
            </a:p>
          </p:txBody>
        </p:sp>
        <p:sp>
          <p:nvSpPr>
            <p:cNvPr id="9" name="TextBox 8"/>
            <p:cNvSpPr txBox="1"/>
            <p:nvPr/>
          </p:nvSpPr>
          <p:spPr>
            <a:xfrm>
              <a:off x="7824631" y="2363783"/>
              <a:ext cx="248530" cy="189283"/>
            </a:xfrm>
            <a:prstGeom prst="rect">
              <a:avLst/>
            </a:prstGeom>
            <a:solidFill>
              <a:schemeClr val="accent6">
                <a:lumMod val="75000"/>
              </a:schemeClr>
            </a:solidFill>
          </p:spPr>
          <p:txBody>
            <a:bodyPr wrap="none" lIns="27432" tIns="0" rIns="27432" bIns="27432" rtlCol="0">
              <a:spAutoFit/>
            </a:bodyPr>
            <a:lstStyle>
              <a:defPPr>
                <a:defRPr lang="en-US"/>
              </a:defPPr>
              <a:lvl1pPr algn="ctr">
                <a:defRPr sz="1200" b="1">
                  <a:solidFill>
                    <a:schemeClr val="bg1"/>
                  </a:solidFill>
                </a:defRPr>
              </a:lvl1pPr>
            </a:lstStyle>
            <a:p>
              <a:r>
                <a:rPr lang="en-US" sz="1050" dirty="0" err="1" smtClean="0"/>
                <a:t>Glu</a:t>
              </a:r>
              <a:endParaRPr lang="en-US" sz="1050" dirty="0"/>
            </a:p>
          </p:txBody>
        </p:sp>
        <p:sp>
          <p:nvSpPr>
            <p:cNvPr id="10" name="TextBox 9"/>
            <p:cNvSpPr txBox="1"/>
            <p:nvPr/>
          </p:nvSpPr>
          <p:spPr>
            <a:xfrm>
              <a:off x="2556038" y="2363783"/>
              <a:ext cx="237074" cy="189283"/>
            </a:xfrm>
            <a:prstGeom prst="rect">
              <a:avLst/>
            </a:prstGeom>
            <a:solidFill>
              <a:schemeClr val="accent6">
                <a:lumMod val="75000"/>
              </a:schemeClr>
            </a:solidFill>
          </p:spPr>
          <p:txBody>
            <a:bodyPr wrap="none" lIns="27432" tIns="0" rIns="27432" bIns="27432" rtlCol="0">
              <a:spAutoFit/>
            </a:bodyPr>
            <a:lstStyle/>
            <a:p>
              <a:pPr algn="ctr"/>
              <a:r>
                <a:rPr lang="en-US" sz="1050" b="1" dirty="0" smtClean="0">
                  <a:solidFill>
                    <a:schemeClr val="bg1"/>
                  </a:solidFill>
                </a:rPr>
                <a:t>His</a:t>
              </a:r>
              <a:endParaRPr lang="en-US" sz="1050" b="1" dirty="0">
                <a:solidFill>
                  <a:schemeClr val="bg1"/>
                </a:solidFill>
              </a:endParaRPr>
            </a:p>
          </p:txBody>
        </p:sp>
        <p:sp>
          <p:nvSpPr>
            <p:cNvPr id="12" name="TextBox 11"/>
            <p:cNvSpPr txBox="1"/>
            <p:nvPr/>
          </p:nvSpPr>
          <p:spPr>
            <a:xfrm>
              <a:off x="3943720" y="2363783"/>
              <a:ext cx="257122" cy="189283"/>
            </a:xfrm>
            <a:prstGeom prst="rect">
              <a:avLst/>
            </a:prstGeom>
            <a:solidFill>
              <a:schemeClr val="accent6">
                <a:lumMod val="75000"/>
              </a:schemeClr>
            </a:solidFill>
          </p:spPr>
          <p:txBody>
            <a:bodyPr wrap="none" lIns="27432" tIns="0" rIns="27432" bIns="27432" rtlCol="0">
              <a:spAutoFit/>
            </a:bodyPr>
            <a:lstStyle/>
            <a:p>
              <a:pPr algn="ctr"/>
              <a:r>
                <a:rPr lang="en-US" sz="1050" b="1" dirty="0" err="1" smtClean="0">
                  <a:solidFill>
                    <a:schemeClr val="bg1"/>
                  </a:solidFill>
                </a:rPr>
                <a:t>Arg</a:t>
              </a:r>
              <a:endParaRPr lang="en-US" sz="1050" b="1" dirty="0">
                <a:solidFill>
                  <a:schemeClr val="bg1"/>
                </a:solidFill>
              </a:endParaRPr>
            </a:p>
          </p:txBody>
        </p:sp>
        <p:sp>
          <p:nvSpPr>
            <p:cNvPr id="13" name="TextBox 12"/>
            <p:cNvSpPr txBox="1"/>
            <p:nvPr/>
          </p:nvSpPr>
          <p:spPr>
            <a:xfrm>
              <a:off x="4191468" y="2363783"/>
              <a:ext cx="277169" cy="189283"/>
            </a:xfrm>
            <a:prstGeom prst="rect">
              <a:avLst/>
            </a:prstGeom>
            <a:solidFill>
              <a:srgbClr val="FFFF00"/>
            </a:solidFill>
          </p:spPr>
          <p:txBody>
            <a:bodyPr wrap="none" lIns="27432" tIns="0" rIns="27432" bIns="27432" rtlCol="0">
              <a:spAutoFit/>
            </a:bodyPr>
            <a:lstStyle/>
            <a:p>
              <a:pPr algn="ctr"/>
              <a:r>
                <a:rPr lang="en-US" sz="1050" b="1" dirty="0" smtClean="0">
                  <a:solidFill>
                    <a:schemeClr val="bg1"/>
                  </a:solidFill>
                </a:rPr>
                <a:t>Asp</a:t>
              </a:r>
              <a:endParaRPr lang="en-US" sz="1050" b="1" dirty="0">
                <a:solidFill>
                  <a:schemeClr val="bg1"/>
                </a:solidFill>
              </a:endParaRPr>
            </a:p>
          </p:txBody>
        </p:sp>
        <p:sp>
          <p:nvSpPr>
            <p:cNvPr id="14" name="TextBox 13"/>
            <p:cNvSpPr txBox="1"/>
            <p:nvPr/>
          </p:nvSpPr>
          <p:spPr>
            <a:xfrm>
              <a:off x="5461711" y="2363783"/>
              <a:ext cx="242803" cy="189283"/>
            </a:xfrm>
            <a:prstGeom prst="rect">
              <a:avLst/>
            </a:prstGeom>
            <a:solidFill>
              <a:schemeClr val="accent6">
                <a:lumMod val="75000"/>
              </a:schemeClr>
            </a:solidFill>
          </p:spPr>
          <p:txBody>
            <a:bodyPr wrap="none" lIns="27432" tIns="0" rIns="27432" bIns="27432" rtlCol="0">
              <a:spAutoFit/>
            </a:bodyPr>
            <a:lstStyle/>
            <a:p>
              <a:pPr algn="ctr"/>
              <a:r>
                <a:rPr lang="en-US" sz="1050" b="1" dirty="0" err="1" smtClean="0">
                  <a:solidFill>
                    <a:schemeClr val="bg1"/>
                  </a:solidFill>
                </a:rPr>
                <a:t>Trp</a:t>
              </a:r>
              <a:endParaRPr lang="en-US" sz="1050" b="1" dirty="0">
                <a:solidFill>
                  <a:schemeClr val="bg1"/>
                </a:solidFill>
              </a:endParaRPr>
            </a:p>
          </p:txBody>
        </p:sp>
        <p:sp>
          <p:nvSpPr>
            <p:cNvPr id="16" name="TextBox 15"/>
            <p:cNvSpPr txBox="1"/>
            <p:nvPr/>
          </p:nvSpPr>
          <p:spPr>
            <a:xfrm>
              <a:off x="3290690" y="2363783"/>
              <a:ext cx="248530" cy="189283"/>
            </a:xfrm>
            <a:prstGeom prst="rect">
              <a:avLst/>
            </a:prstGeom>
            <a:solidFill>
              <a:srgbClr val="FFFF00"/>
            </a:solidFill>
          </p:spPr>
          <p:txBody>
            <a:bodyPr wrap="none" lIns="27432" tIns="0" rIns="27432" bIns="27432" rtlCol="0">
              <a:spAutoFit/>
            </a:bodyPr>
            <a:lstStyle>
              <a:defPPr>
                <a:defRPr lang="en-US"/>
              </a:defPPr>
              <a:lvl1pPr algn="ctr">
                <a:defRPr b="1">
                  <a:solidFill>
                    <a:schemeClr val="bg1"/>
                  </a:solidFill>
                </a:defRPr>
              </a:lvl1pPr>
            </a:lstStyle>
            <a:p>
              <a:r>
                <a:rPr lang="en-US" sz="1050" dirty="0" err="1" smtClean="0"/>
                <a:t>Gln</a:t>
              </a:r>
              <a:endParaRPr lang="en-US" sz="1050" dirty="0"/>
            </a:p>
          </p:txBody>
        </p:sp>
        <p:sp>
          <p:nvSpPr>
            <p:cNvPr id="64" name="TextBox 63"/>
            <p:cNvSpPr txBox="1"/>
            <p:nvPr/>
          </p:nvSpPr>
          <p:spPr>
            <a:xfrm>
              <a:off x="1819955" y="2363783"/>
              <a:ext cx="257122" cy="189283"/>
            </a:xfrm>
            <a:prstGeom prst="rect">
              <a:avLst/>
            </a:prstGeom>
            <a:solidFill>
              <a:srgbClr val="FFFF00"/>
            </a:solidFill>
          </p:spPr>
          <p:txBody>
            <a:bodyPr wrap="none" lIns="27432" tIns="0" rIns="27432" bIns="27432" rtlCol="0">
              <a:spAutoFit/>
            </a:bodyPr>
            <a:lstStyle/>
            <a:p>
              <a:pPr algn="ctr"/>
              <a:r>
                <a:rPr lang="en-US" sz="1050" b="1" dirty="0" err="1" smtClean="0">
                  <a:solidFill>
                    <a:schemeClr val="bg1"/>
                  </a:solidFill>
                </a:rPr>
                <a:t>Arg</a:t>
              </a:r>
              <a:endParaRPr lang="en-US" sz="1050" b="1" dirty="0">
                <a:solidFill>
                  <a:schemeClr val="bg1"/>
                </a:solidFill>
              </a:endParaRPr>
            </a:p>
          </p:txBody>
        </p:sp>
        <p:sp>
          <p:nvSpPr>
            <p:cNvPr id="66" name="TextBox 65"/>
            <p:cNvSpPr txBox="1"/>
            <p:nvPr/>
          </p:nvSpPr>
          <p:spPr>
            <a:xfrm>
              <a:off x="1360259" y="2363783"/>
              <a:ext cx="248530" cy="189283"/>
            </a:xfrm>
            <a:prstGeom prst="rect">
              <a:avLst/>
            </a:prstGeom>
            <a:solidFill>
              <a:srgbClr val="FFFF00"/>
            </a:solidFill>
          </p:spPr>
          <p:txBody>
            <a:bodyPr wrap="none" lIns="27432" tIns="0" rIns="27432" bIns="27432" rtlCol="0">
              <a:spAutoFit/>
            </a:bodyPr>
            <a:lstStyle/>
            <a:p>
              <a:pPr algn="ctr"/>
              <a:r>
                <a:rPr lang="en-US" sz="1050" b="1" dirty="0" err="1" smtClean="0">
                  <a:solidFill>
                    <a:schemeClr val="bg1"/>
                  </a:solidFill>
                </a:rPr>
                <a:t>Glu</a:t>
              </a:r>
              <a:endParaRPr lang="en-US" sz="1050" b="1" dirty="0">
                <a:solidFill>
                  <a:schemeClr val="bg1"/>
                </a:solidFill>
              </a:endParaRPr>
            </a:p>
          </p:txBody>
        </p:sp>
        <p:sp>
          <p:nvSpPr>
            <p:cNvPr id="67" name="TextBox 66"/>
            <p:cNvSpPr txBox="1"/>
            <p:nvPr/>
          </p:nvSpPr>
          <p:spPr>
            <a:xfrm>
              <a:off x="4459263" y="2363783"/>
              <a:ext cx="262850" cy="189283"/>
            </a:xfrm>
            <a:prstGeom prst="rect">
              <a:avLst/>
            </a:prstGeom>
            <a:solidFill>
              <a:schemeClr val="accent6">
                <a:lumMod val="75000"/>
              </a:schemeClr>
            </a:solidFill>
          </p:spPr>
          <p:txBody>
            <a:bodyPr wrap="none" lIns="27432" tIns="0" rIns="27432" bIns="27432" rtlCol="0">
              <a:spAutoFit/>
            </a:bodyPr>
            <a:lstStyle/>
            <a:p>
              <a:pPr algn="ctr"/>
              <a:r>
                <a:rPr lang="en-US" sz="1050" b="1" dirty="0" err="1" smtClean="0">
                  <a:solidFill>
                    <a:schemeClr val="bg1"/>
                  </a:solidFill>
                </a:rPr>
                <a:t>Leu</a:t>
              </a:r>
              <a:endParaRPr lang="en-US" sz="1050" b="1" dirty="0">
                <a:solidFill>
                  <a:schemeClr val="bg1"/>
                </a:solidFill>
              </a:endParaRPr>
            </a:p>
          </p:txBody>
        </p:sp>
        <p:sp>
          <p:nvSpPr>
            <p:cNvPr id="68" name="TextBox 67"/>
            <p:cNvSpPr txBox="1"/>
            <p:nvPr/>
          </p:nvSpPr>
          <p:spPr>
            <a:xfrm>
              <a:off x="4712739" y="2363783"/>
              <a:ext cx="242803" cy="189283"/>
            </a:xfrm>
            <a:prstGeom prst="rect">
              <a:avLst/>
            </a:prstGeom>
            <a:solidFill>
              <a:srgbClr val="FFFF00"/>
            </a:solidFill>
          </p:spPr>
          <p:txBody>
            <a:bodyPr wrap="none" lIns="27432" tIns="0" rIns="27432" bIns="27432" rtlCol="0">
              <a:spAutoFit/>
            </a:bodyPr>
            <a:lstStyle/>
            <a:p>
              <a:pPr algn="ctr"/>
              <a:r>
                <a:rPr lang="en-US" sz="1050" b="1" dirty="0" err="1" smtClean="0">
                  <a:solidFill>
                    <a:schemeClr val="bg1"/>
                  </a:solidFill>
                </a:rPr>
                <a:t>Thr</a:t>
              </a:r>
              <a:endParaRPr lang="en-US" sz="1050" b="1" dirty="0">
                <a:solidFill>
                  <a:schemeClr val="bg1"/>
                </a:solidFill>
              </a:endParaRPr>
            </a:p>
          </p:txBody>
        </p:sp>
        <p:sp>
          <p:nvSpPr>
            <p:cNvPr id="70" name="TextBox 69"/>
            <p:cNvSpPr txBox="1"/>
            <p:nvPr/>
          </p:nvSpPr>
          <p:spPr>
            <a:xfrm>
              <a:off x="5695140" y="2363783"/>
              <a:ext cx="248530" cy="189283"/>
            </a:xfrm>
            <a:prstGeom prst="rect">
              <a:avLst/>
            </a:prstGeom>
            <a:solidFill>
              <a:srgbClr val="FFFF00"/>
            </a:solidFill>
          </p:spPr>
          <p:txBody>
            <a:bodyPr wrap="none" lIns="27432" tIns="0" rIns="27432" bIns="27432" rtlCol="0">
              <a:spAutoFit/>
            </a:bodyPr>
            <a:lstStyle/>
            <a:p>
              <a:pPr algn="ctr"/>
              <a:r>
                <a:rPr lang="en-US" sz="1050" b="1" dirty="0" err="1" smtClean="0">
                  <a:solidFill>
                    <a:schemeClr val="bg1"/>
                  </a:solidFill>
                </a:rPr>
                <a:t>Glu</a:t>
              </a:r>
              <a:endParaRPr lang="en-US" sz="1050" b="1" dirty="0">
                <a:solidFill>
                  <a:schemeClr val="bg1"/>
                </a:solidFill>
              </a:endParaRPr>
            </a:p>
          </p:txBody>
        </p:sp>
        <p:sp>
          <p:nvSpPr>
            <p:cNvPr id="71" name="TextBox 70"/>
            <p:cNvSpPr txBox="1"/>
            <p:nvPr/>
          </p:nvSpPr>
          <p:spPr>
            <a:xfrm>
              <a:off x="6643171" y="2363783"/>
              <a:ext cx="237074" cy="189283"/>
            </a:xfrm>
            <a:prstGeom prst="rect">
              <a:avLst/>
            </a:prstGeom>
            <a:solidFill>
              <a:srgbClr val="FFFF00"/>
            </a:solidFill>
          </p:spPr>
          <p:txBody>
            <a:bodyPr wrap="none" lIns="27432" tIns="0" rIns="27432" bIns="27432" rtlCol="0">
              <a:spAutoFit/>
            </a:bodyPr>
            <a:lstStyle>
              <a:defPPr>
                <a:defRPr lang="en-US"/>
              </a:defPPr>
              <a:lvl1pPr algn="ctr">
                <a:defRPr sz="1200" b="1">
                  <a:solidFill>
                    <a:schemeClr val="bg1"/>
                  </a:solidFill>
                </a:defRPr>
              </a:lvl1pPr>
            </a:lstStyle>
            <a:p>
              <a:r>
                <a:rPr lang="en-US" sz="1050" dirty="0" err="1" smtClean="0"/>
                <a:t>Ala</a:t>
              </a:r>
              <a:endParaRPr lang="en-US" sz="1050" dirty="0"/>
            </a:p>
          </p:txBody>
        </p:sp>
        <p:sp>
          <p:nvSpPr>
            <p:cNvPr id="78" name="TextBox 77"/>
            <p:cNvSpPr txBox="1"/>
            <p:nvPr/>
          </p:nvSpPr>
          <p:spPr>
            <a:xfrm>
              <a:off x="7591203" y="2363783"/>
              <a:ext cx="242802" cy="189283"/>
            </a:xfrm>
            <a:prstGeom prst="rect">
              <a:avLst/>
            </a:prstGeom>
            <a:solidFill>
              <a:srgbClr val="FFFF00"/>
            </a:solidFill>
          </p:spPr>
          <p:txBody>
            <a:bodyPr wrap="none" lIns="27432" tIns="0" rIns="27432" bIns="27432" rtlCol="0">
              <a:spAutoFit/>
            </a:bodyPr>
            <a:lstStyle>
              <a:defPPr>
                <a:defRPr lang="en-US"/>
              </a:defPPr>
              <a:lvl1pPr algn="ctr">
                <a:defRPr sz="1200" b="1">
                  <a:solidFill>
                    <a:schemeClr val="bg1"/>
                  </a:solidFill>
                </a:defRPr>
              </a:lvl1pPr>
            </a:lstStyle>
            <a:p>
              <a:r>
                <a:rPr lang="en-US" sz="1050" dirty="0" err="1" smtClean="0"/>
                <a:t>Gly</a:t>
              </a:r>
              <a:endParaRPr lang="en-US" sz="1050" dirty="0"/>
            </a:p>
          </p:txBody>
        </p:sp>
        <p:sp>
          <p:nvSpPr>
            <p:cNvPr id="79" name="TextBox 78"/>
            <p:cNvSpPr txBox="1"/>
            <p:nvPr/>
          </p:nvSpPr>
          <p:spPr>
            <a:xfrm>
              <a:off x="2783738" y="2363783"/>
              <a:ext cx="262850" cy="189283"/>
            </a:xfrm>
            <a:prstGeom prst="rect">
              <a:avLst/>
            </a:prstGeom>
            <a:solidFill>
              <a:srgbClr val="FFFF00"/>
            </a:solidFill>
          </p:spPr>
          <p:txBody>
            <a:bodyPr wrap="none" lIns="27432" tIns="0" rIns="27432" bIns="27432" rtlCol="0">
              <a:spAutoFit/>
            </a:bodyPr>
            <a:lstStyle/>
            <a:p>
              <a:pPr algn="ctr"/>
              <a:r>
                <a:rPr lang="en-US" sz="1050" b="1" dirty="0" err="1" smtClean="0">
                  <a:solidFill>
                    <a:schemeClr val="bg1"/>
                  </a:solidFill>
                </a:rPr>
                <a:t>Leu</a:t>
              </a:r>
              <a:endParaRPr lang="en-US" sz="1050" b="1" dirty="0">
                <a:solidFill>
                  <a:schemeClr val="bg1"/>
                </a:solidFill>
              </a:endParaRPr>
            </a:p>
          </p:txBody>
        </p:sp>
        <p:sp>
          <p:nvSpPr>
            <p:cNvPr id="80" name="TextBox 79"/>
            <p:cNvSpPr txBox="1"/>
            <p:nvPr/>
          </p:nvSpPr>
          <p:spPr>
            <a:xfrm>
              <a:off x="5934296" y="2363783"/>
              <a:ext cx="229914" cy="189283"/>
            </a:xfrm>
            <a:prstGeom prst="rect">
              <a:avLst/>
            </a:prstGeom>
            <a:solidFill>
              <a:schemeClr val="accent6">
                <a:lumMod val="75000"/>
              </a:schemeClr>
            </a:solidFill>
          </p:spPr>
          <p:txBody>
            <a:bodyPr wrap="none" lIns="27432" tIns="0" rIns="27432" bIns="27432" rtlCol="0">
              <a:spAutoFit/>
            </a:bodyPr>
            <a:lstStyle/>
            <a:p>
              <a:pPr algn="ctr"/>
              <a:r>
                <a:rPr lang="en-US" sz="1050" b="1" dirty="0" smtClean="0">
                  <a:solidFill>
                    <a:schemeClr val="bg1"/>
                  </a:solidFill>
                </a:rPr>
                <a:t>Val</a:t>
              </a:r>
              <a:endParaRPr lang="en-US" sz="1050" b="1" dirty="0">
                <a:solidFill>
                  <a:schemeClr val="bg1"/>
                </a:solidFill>
              </a:endParaRPr>
            </a:p>
          </p:txBody>
        </p:sp>
        <p:sp>
          <p:nvSpPr>
            <p:cNvPr id="81" name="TextBox 80"/>
            <p:cNvSpPr txBox="1"/>
            <p:nvPr/>
          </p:nvSpPr>
          <p:spPr>
            <a:xfrm>
              <a:off x="3770433" y="2363783"/>
              <a:ext cx="182661" cy="189283"/>
            </a:xfrm>
            <a:prstGeom prst="rect">
              <a:avLst/>
            </a:prstGeom>
            <a:solidFill>
              <a:srgbClr val="FFFF00"/>
            </a:solidFill>
          </p:spPr>
          <p:txBody>
            <a:bodyPr wrap="none" lIns="27432" tIns="0" rIns="27432" bIns="27432" rtlCol="0">
              <a:spAutoFit/>
            </a:bodyPr>
            <a:lstStyle/>
            <a:p>
              <a:pPr algn="ctr"/>
              <a:r>
                <a:rPr lang="en-US" sz="1050" b="1" dirty="0" smtClean="0">
                  <a:solidFill>
                    <a:schemeClr val="bg1"/>
                  </a:solidFill>
                </a:rPr>
                <a:t>Ile</a:t>
              </a:r>
              <a:endParaRPr lang="en-US" sz="1050" b="1" dirty="0">
                <a:solidFill>
                  <a:schemeClr val="bg1"/>
                </a:solidFill>
              </a:endParaRPr>
            </a:p>
          </p:txBody>
        </p:sp>
        <p:sp>
          <p:nvSpPr>
            <p:cNvPr id="129" name="TextBox 128"/>
            <p:cNvSpPr txBox="1"/>
            <p:nvPr/>
          </p:nvSpPr>
          <p:spPr>
            <a:xfrm>
              <a:off x="1599415" y="2363783"/>
              <a:ext cx="229914" cy="189283"/>
            </a:xfrm>
            <a:prstGeom prst="rect">
              <a:avLst/>
            </a:prstGeom>
            <a:solidFill>
              <a:schemeClr val="accent6">
                <a:lumMod val="75000"/>
              </a:schemeClr>
            </a:solidFill>
          </p:spPr>
          <p:txBody>
            <a:bodyPr wrap="none" lIns="27432" tIns="0" rIns="27432" bIns="27432" rtlCol="0">
              <a:spAutoFit/>
            </a:bodyPr>
            <a:lstStyle/>
            <a:p>
              <a:pPr algn="ctr"/>
              <a:r>
                <a:rPr lang="en-US" sz="1050" b="1" dirty="0" smtClean="0">
                  <a:solidFill>
                    <a:schemeClr val="bg1"/>
                  </a:solidFill>
                </a:rPr>
                <a:t>Val</a:t>
              </a:r>
              <a:endParaRPr lang="en-US" sz="1050" b="1" dirty="0">
                <a:solidFill>
                  <a:schemeClr val="bg1"/>
                </a:solidFill>
              </a:endParaRPr>
            </a:p>
          </p:txBody>
        </p:sp>
        <p:sp>
          <p:nvSpPr>
            <p:cNvPr id="130" name="TextBox 129"/>
            <p:cNvSpPr txBox="1"/>
            <p:nvPr/>
          </p:nvSpPr>
          <p:spPr>
            <a:xfrm>
              <a:off x="385021" y="2363783"/>
              <a:ext cx="257121" cy="189283"/>
            </a:xfrm>
            <a:prstGeom prst="rect">
              <a:avLst/>
            </a:prstGeom>
            <a:solidFill>
              <a:srgbClr val="FFFF00"/>
            </a:solidFill>
          </p:spPr>
          <p:txBody>
            <a:bodyPr wrap="none" lIns="27432" tIns="0" rIns="27432" bIns="27432" rtlCol="0">
              <a:spAutoFit/>
            </a:bodyPr>
            <a:lstStyle/>
            <a:p>
              <a:pPr algn="ctr"/>
              <a:r>
                <a:rPr lang="en-US" sz="1050" b="1" dirty="0" smtClean="0">
                  <a:solidFill>
                    <a:schemeClr val="bg1"/>
                  </a:solidFill>
                </a:rPr>
                <a:t>Met</a:t>
              </a:r>
              <a:endParaRPr lang="en-US" sz="1050" b="1" dirty="0">
                <a:solidFill>
                  <a:schemeClr val="bg1"/>
                </a:solidFill>
              </a:endParaRPr>
            </a:p>
          </p:txBody>
        </p:sp>
        <p:sp>
          <p:nvSpPr>
            <p:cNvPr id="131" name="TextBox 130"/>
            <p:cNvSpPr txBox="1"/>
            <p:nvPr/>
          </p:nvSpPr>
          <p:spPr>
            <a:xfrm>
              <a:off x="1139719" y="2363783"/>
              <a:ext cx="229914" cy="189283"/>
            </a:xfrm>
            <a:prstGeom prst="rect">
              <a:avLst/>
            </a:prstGeom>
            <a:solidFill>
              <a:schemeClr val="accent6">
                <a:lumMod val="75000"/>
              </a:schemeClr>
            </a:solidFill>
          </p:spPr>
          <p:txBody>
            <a:bodyPr wrap="none" lIns="27432" tIns="0" rIns="27432" bIns="27432" rtlCol="0">
              <a:spAutoFit/>
            </a:bodyPr>
            <a:lstStyle/>
            <a:p>
              <a:pPr algn="ctr"/>
              <a:r>
                <a:rPr lang="en-US" sz="1050" b="1" dirty="0" smtClean="0">
                  <a:solidFill>
                    <a:schemeClr val="bg1"/>
                  </a:solidFill>
                </a:rPr>
                <a:t>Val</a:t>
              </a:r>
              <a:endParaRPr lang="en-US" sz="1050" b="1" dirty="0">
                <a:solidFill>
                  <a:schemeClr val="bg1"/>
                </a:solidFill>
              </a:endParaRPr>
            </a:p>
          </p:txBody>
        </p:sp>
        <p:sp>
          <p:nvSpPr>
            <p:cNvPr id="132" name="TextBox 131"/>
            <p:cNvSpPr txBox="1"/>
            <p:nvPr/>
          </p:nvSpPr>
          <p:spPr>
            <a:xfrm>
              <a:off x="5193916" y="2363783"/>
              <a:ext cx="277169" cy="189283"/>
            </a:xfrm>
            <a:prstGeom prst="rect">
              <a:avLst/>
            </a:prstGeom>
            <a:solidFill>
              <a:srgbClr val="FFFF00"/>
            </a:solidFill>
          </p:spPr>
          <p:txBody>
            <a:bodyPr wrap="none" lIns="27432" tIns="0" rIns="27432" bIns="27432" rtlCol="0">
              <a:spAutoFit/>
            </a:bodyPr>
            <a:lstStyle/>
            <a:p>
              <a:pPr algn="ctr"/>
              <a:r>
                <a:rPr lang="en-US" sz="1050" b="1" dirty="0" err="1" smtClean="0">
                  <a:solidFill>
                    <a:schemeClr val="bg1"/>
                  </a:solidFill>
                </a:rPr>
                <a:t>Asn</a:t>
              </a:r>
              <a:endParaRPr lang="en-US" sz="1050" b="1" dirty="0">
                <a:solidFill>
                  <a:schemeClr val="bg1"/>
                </a:solidFill>
              </a:endParaRPr>
            </a:p>
          </p:txBody>
        </p:sp>
        <p:sp>
          <p:nvSpPr>
            <p:cNvPr id="133" name="TextBox 132"/>
            <p:cNvSpPr txBox="1"/>
            <p:nvPr/>
          </p:nvSpPr>
          <p:spPr>
            <a:xfrm>
              <a:off x="3037214" y="2363783"/>
              <a:ext cx="262850" cy="189283"/>
            </a:xfrm>
            <a:prstGeom prst="rect">
              <a:avLst/>
            </a:prstGeom>
            <a:solidFill>
              <a:schemeClr val="accent6">
                <a:lumMod val="75000"/>
              </a:schemeClr>
            </a:solidFill>
          </p:spPr>
          <p:txBody>
            <a:bodyPr wrap="none" lIns="27432" tIns="0" rIns="27432" bIns="27432" rtlCol="0">
              <a:spAutoFit/>
            </a:bodyPr>
            <a:lstStyle/>
            <a:p>
              <a:pPr algn="ctr"/>
              <a:r>
                <a:rPr lang="en-US" sz="1050" b="1" dirty="0" err="1" smtClean="0">
                  <a:solidFill>
                    <a:schemeClr val="bg1"/>
                  </a:solidFill>
                </a:rPr>
                <a:t>Leu</a:t>
              </a:r>
              <a:endParaRPr lang="en-US" sz="1050" b="1" dirty="0">
                <a:solidFill>
                  <a:schemeClr val="bg1"/>
                </a:solidFill>
              </a:endParaRPr>
            </a:p>
          </p:txBody>
        </p:sp>
        <p:sp>
          <p:nvSpPr>
            <p:cNvPr id="134" name="TextBox 133"/>
            <p:cNvSpPr txBox="1"/>
            <p:nvPr/>
          </p:nvSpPr>
          <p:spPr>
            <a:xfrm>
              <a:off x="6154836" y="2363783"/>
              <a:ext cx="277169" cy="189283"/>
            </a:xfrm>
            <a:prstGeom prst="rect">
              <a:avLst/>
            </a:prstGeom>
            <a:solidFill>
              <a:srgbClr val="FFFF00"/>
            </a:solidFill>
          </p:spPr>
          <p:txBody>
            <a:bodyPr wrap="none" lIns="27432" tIns="0" rIns="27432" bIns="27432" rtlCol="0">
              <a:spAutoFit/>
            </a:bodyPr>
            <a:lstStyle/>
            <a:p>
              <a:pPr algn="ctr"/>
              <a:r>
                <a:rPr lang="en-US" sz="1050" b="1" dirty="0" smtClean="0">
                  <a:solidFill>
                    <a:schemeClr val="bg1"/>
                  </a:solidFill>
                </a:rPr>
                <a:t>Asp</a:t>
              </a:r>
              <a:endParaRPr lang="en-US" sz="1050" b="1" dirty="0">
                <a:solidFill>
                  <a:schemeClr val="bg1"/>
                </a:solidFill>
              </a:endParaRPr>
            </a:p>
          </p:txBody>
        </p:sp>
        <p:sp>
          <p:nvSpPr>
            <p:cNvPr id="135" name="TextBox 134"/>
            <p:cNvSpPr txBox="1"/>
            <p:nvPr/>
          </p:nvSpPr>
          <p:spPr>
            <a:xfrm>
              <a:off x="4946168" y="2363783"/>
              <a:ext cx="257122" cy="189283"/>
            </a:xfrm>
            <a:prstGeom prst="rect">
              <a:avLst/>
            </a:prstGeom>
            <a:solidFill>
              <a:schemeClr val="accent6">
                <a:lumMod val="75000"/>
              </a:schemeClr>
            </a:solidFill>
          </p:spPr>
          <p:txBody>
            <a:bodyPr wrap="none" lIns="27432" tIns="0" rIns="27432" bIns="27432" rtlCol="0">
              <a:spAutoFit/>
            </a:bodyPr>
            <a:lstStyle/>
            <a:p>
              <a:pPr algn="ctr"/>
              <a:r>
                <a:rPr lang="en-US" sz="1050" b="1" dirty="0" smtClean="0">
                  <a:solidFill>
                    <a:schemeClr val="bg1"/>
                  </a:solidFill>
                </a:rPr>
                <a:t>Lys</a:t>
              </a:r>
              <a:endParaRPr lang="en-US" sz="1050" b="1" dirty="0">
                <a:solidFill>
                  <a:schemeClr val="bg1"/>
                </a:solidFill>
              </a:endParaRPr>
            </a:p>
          </p:txBody>
        </p:sp>
        <p:sp>
          <p:nvSpPr>
            <p:cNvPr id="139" name="TextBox 138"/>
            <p:cNvSpPr txBox="1"/>
            <p:nvPr/>
          </p:nvSpPr>
          <p:spPr>
            <a:xfrm>
              <a:off x="2328338" y="2363783"/>
              <a:ext cx="237074" cy="189283"/>
            </a:xfrm>
            <a:prstGeom prst="rect">
              <a:avLst/>
            </a:prstGeom>
            <a:solidFill>
              <a:srgbClr val="FFFF00"/>
            </a:solidFill>
          </p:spPr>
          <p:txBody>
            <a:bodyPr wrap="none" lIns="27432" tIns="0" rIns="27432" bIns="27432" rtlCol="0">
              <a:spAutoFit/>
            </a:bodyPr>
            <a:lstStyle/>
            <a:p>
              <a:pPr algn="ctr"/>
              <a:r>
                <a:rPr lang="en-US" sz="1050" b="1" dirty="0" err="1" smtClean="0">
                  <a:solidFill>
                    <a:schemeClr val="bg1"/>
                  </a:solidFill>
                </a:rPr>
                <a:t>Ala</a:t>
              </a:r>
              <a:endParaRPr lang="en-US" sz="1050" b="1" dirty="0">
                <a:solidFill>
                  <a:schemeClr val="bg1"/>
                </a:solidFill>
              </a:endParaRPr>
            </a:p>
          </p:txBody>
        </p:sp>
        <p:sp>
          <p:nvSpPr>
            <p:cNvPr id="142" name="TextBox 141"/>
            <p:cNvSpPr txBox="1"/>
            <p:nvPr/>
          </p:nvSpPr>
          <p:spPr>
            <a:xfrm>
              <a:off x="7098571" y="2363783"/>
              <a:ext cx="248530" cy="189283"/>
            </a:xfrm>
            <a:prstGeom prst="rect">
              <a:avLst/>
            </a:prstGeom>
            <a:solidFill>
              <a:srgbClr val="FFFF00"/>
            </a:solidFill>
          </p:spPr>
          <p:txBody>
            <a:bodyPr wrap="none" lIns="27432" tIns="0" rIns="27432" bIns="27432" rtlCol="0">
              <a:spAutoFit/>
            </a:bodyPr>
            <a:lstStyle>
              <a:defPPr>
                <a:defRPr lang="en-US"/>
              </a:defPPr>
              <a:lvl1pPr algn="ctr">
                <a:defRPr sz="1200" b="1">
                  <a:solidFill>
                    <a:schemeClr val="bg1"/>
                  </a:solidFill>
                </a:defRPr>
              </a:lvl1pPr>
            </a:lstStyle>
            <a:p>
              <a:r>
                <a:rPr lang="en-US" sz="1050" dirty="0" err="1" smtClean="0"/>
                <a:t>Gln</a:t>
              </a:r>
              <a:endParaRPr lang="en-US" sz="1050" dirty="0"/>
            </a:p>
          </p:txBody>
        </p:sp>
        <p:sp>
          <p:nvSpPr>
            <p:cNvPr id="144" name="TextBox 143"/>
            <p:cNvSpPr txBox="1"/>
            <p:nvPr/>
          </p:nvSpPr>
          <p:spPr>
            <a:xfrm>
              <a:off x="632768" y="2363783"/>
              <a:ext cx="248530" cy="189283"/>
            </a:xfrm>
            <a:prstGeom prst="rect">
              <a:avLst/>
            </a:prstGeom>
            <a:solidFill>
              <a:schemeClr val="accent6">
                <a:lumMod val="75000"/>
              </a:schemeClr>
            </a:solidFill>
          </p:spPr>
          <p:txBody>
            <a:bodyPr wrap="none" lIns="27432" tIns="0" rIns="27432" bIns="27432" rtlCol="0">
              <a:spAutoFit/>
            </a:bodyPr>
            <a:lstStyle/>
            <a:p>
              <a:pPr algn="ctr"/>
              <a:r>
                <a:rPr lang="en-US" sz="1050" b="1" dirty="0" err="1" smtClean="0">
                  <a:solidFill>
                    <a:schemeClr val="bg1"/>
                  </a:solidFill>
                </a:rPr>
                <a:t>Glu</a:t>
              </a:r>
              <a:endParaRPr lang="en-US" sz="1050" b="1" dirty="0">
                <a:solidFill>
                  <a:schemeClr val="bg1"/>
                </a:solidFill>
              </a:endParaRPr>
            </a:p>
          </p:txBody>
        </p:sp>
        <p:sp>
          <p:nvSpPr>
            <p:cNvPr id="145" name="TextBox 144"/>
            <p:cNvSpPr txBox="1"/>
            <p:nvPr/>
          </p:nvSpPr>
          <p:spPr>
            <a:xfrm>
              <a:off x="7337727" y="2363783"/>
              <a:ext cx="262850" cy="189283"/>
            </a:xfrm>
            <a:prstGeom prst="rect">
              <a:avLst/>
            </a:prstGeom>
            <a:solidFill>
              <a:schemeClr val="accent6">
                <a:lumMod val="75000"/>
              </a:schemeClr>
            </a:solidFill>
          </p:spPr>
          <p:txBody>
            <a:bodyPr wrap="none" lIns="27432" tIns="0" rIns="27432" bIns="27432" rtlCol="0">
              <a:spAutoFit/>
            </a:bodyPr>
            <a:lstStyle>
              <a:defPPr>
                <a:defRPr lang="en-US"/>
              </a:defPPr>
              <a:lvl1pPr algn="ctr">
                <a:defRPr sz="1200" b="1">
                  <a:solidFill>
                    <a:schemeClr val="bg1"/>
                  </a:solidFill>
                </a:defRPr>
              </a:lvl1pPr>
            </a:lstStyle>
            <a:p>
              <a:r>
                <a:rPr lang="en-US" sz="1050" dirty="0" err="1"/>
                <a:t>Leu</a:t>
              </a:r>
              <a:endParaRPr lang="en-US" sz="1050" dirty="0"/>
            </a:p>
          </p:txBody>
        </p:sp>
        <p:sp>
          <p:nvSpPr>
            <p:cNvPr id="146" name="TextBox 145"/>
            <p:cNvSpPr txBox="1"/>
            <p:nvPr/>
          </p:nvSpPr>
          <p:spPr>
            <a:xfrm>
              <a:off x="8063779" y="2363783"/>
              <a:ext cx="248530" cy="189283"/>
            </a:xfrm>
            <a:prstGeom prst="rect">
              <a:avLst/>
            </a:prstGeom>
            <a:solidFill>
              <a:srgbClr val="FFFF00"/>
            </a:solidFill>
          </p:spPr>
          <p:txBody>
            <a:bodyPr wrap="none" lIns="27432" tIns="0" rIns="27432" bIns="27432" rtlCol="0">
              <a:spAutoFit/>
            </a:bodyPr>
            <a:lstStyle>
              <a:defPPr>
                <a:defRPr lang="en-US"/>
              </a:defPPr>
              <a:lvl1pPr algn="ctr">
                <a:defRPr sz="1200" b="1">
                  <a:solidFill>
                    <a:schemeClr val="bg1"/>
                  </a:solidFill>
                </a:defRPr>
              </a:lvl1pPr>
            </a:lstStyle>
            <a:p>
              <a:r>
                <a:rPr lang="en-US" sz="1050" dirty="0" err="1" smtClean="0"/>
                <a:t>Glu</a:t>
              </a:r>
              <a:endParaRPr lang="en-US" sz="1050" dirty="0"/>
            </a:p>
          </p:txBody>
        </p:sp>
        <p:sp>
          <p:nvSpPr>
            <p:cNvPr id="151" name="TextBox 150"/>
            <p:cNvSpPr txBox="1"/>
            <p:nvPr/>
          </p:nvSpPr>
          <p:spPr>
            <a:xfrm>
              <a:off x="6422631" y="2363783"/>
              <a:ext cx="229914" cy="189283"/>
            </a:xfrm>
            <a:prstGeom prst="rect">
              <a:avLst/>
            </a:prstGeom>
            <a:solidFill>
              <a:schemeClr val="accent6">
                <a:lumMod val="75000"/>
              </a:schemeClr>
            </a:solidFill>
          </p:spPr>
          <p:txBody>
            <a:bodyPr wrap="none" lIns="27432" tIns="0" rIns="27432" bIns="27432" rtlCol="0">
              <a:spAutoFit/>
            </a:bodyPr>
            <a:lstStyle>
              <a:defPPr>
                <a:defRPr lang="en-US"/>
              </a:defPPr>
              <a:lvl1pPr algn="ctr">
                <a:defRPr sz="1200" b="1">
                  <a:solidFill>
                    <a:schemeClr val="bg1"/>
                  </a:solidFill>
                </a:defRPr>
              </a:lvl1pPr>
            </a:lstStyle>
            <a:p>
              <a:r>
                <a:rPr lang="en-US" sz="1050" dirty="0" smtClean="0"/>
                <a:t>Val</a:t>
              </a:r>
              <a:endParaRPr lang="en-US" sz="1050" dirty="0"/>
            </a:p>
          </p:txBody>
        </p:sp>
        <p:sp>
          <p:nvSpPr>
            <p:cNvPr id="155" name="TextBox 154"/>
            <p:cNvSpPr txBox="1"/>
            <p:nvPr/>
          </p:nvSpPr>
          <p:spPr>
            <a:xfrm>
              <a:off x="6870871" y="2363783"/>
              <a:ext cx="237074" cy="189283"/>
            </a:xfrm>
            <a:prstGeom prst="rect">
              <a:avLst/>
            </a:prstGeom>
            <a:solidFill>
              <a:schemeClr val="accent6">
                <a:lumMod val="75000"/>
              </a:schemeClr>
            </a:solidFill>
          </p:spPr>
          <p:txBody>
            <a:bodyPr wrap="none" lIns="27432" tIns="0" rIns="27432" bIns="27432" rtlCol="0">
              <a:spAutoFit/>
            </a:bodyPr>
            <a:lstStyle>
              <a:defPPr>
                <a:defRPr lang="en-US"/>
              </a:defPPr>
              <a:lvl1pPr algn="ctr">
                <a:defRPr sz="1200" b="1">
                  <a:solidFill>
                    <a:schemeClr val="bg1"/>
                  </a:solidFill>
                </a:defRPr>
              </a:lvl1pPr>
            </a:lstStyle>
            <a:p>
              <a:r>
                <a:rPr lang="en-US" sz="1050" dirty="0" err="1" smtClean="0"/>
                <a:t>Ala</a:t>
              </a:r>
              <a:endParaRPr lang="en-US" sz="1050" dirty="0"/>
            </a:p>
          </p:txBody>
        </p:sp>
        <p:sp>
          <p:nvSpPr>
            <p:cNvPr id="156" name="TextBox 155"/>
            <p:cNvSpPr txBox="1"/>
            <p:nvPr/>
          </p:nvSpPr>
          <p:spPr>
            <a:xfrm>
              <a:off x="2067703" y="2363783"/>
              <a:ext cx="270009" cy="189283"/>
            </a:xfrm>
            <a:prstGeom prst="rect">
              <a:avLst/>
            </a:prstGeom>
            <a:solidFill>
              <a:schemeClr val="accent6">
                <a:lumMod val="75000"/>
              </a:schemeClr>
            </a:solidFill>
          </p:spPr>
          <p:txBody>
            <a:bodyPr wrap="none" lIns="27432" tIns="0" rIns="27432" bIns="27432" rtlCol="0">
              <a:spAutoFit/>
            </a:bodyPr>
            <a:lstStyle/>
            <a:p>
              <a:pPr algn="ctr"/>
              <a:r>
                <a:rPr lang="en-US" sz="1050" b="1" dirty="0" err="1" smtClean="0">
                  <a:solidFill>
                    <a:schemeClr val="bg1"/>
                  </a:solidFill>
                </a:rPr>
                <a:t>Phe</a:t>
              </a:r>
              <a:endParaRPr lang="en-US" sz="1050" b="1" dirty="0">
                <a:solidFill>
                  <a:schemeClr val="bg1"/>
                </a:solidFill>
              </a:endParaRPr>
            </a:p>
          </p:txBody>
        </p:sp>
        <p:sp>
          <p:nvSpPr>
            <p:cNvPr id="260" name="TextBox 259"/>
            <p:cNvSpPr txBox="1"/>
            <p:nvPr/>
          </p:nvSpPr>
          <p:spPr>
            <a:xfrm>
              <a:off x="871924" y="2363783"/>
              <a:ext cx="277169" cy="189283"/>
            </a:xfrm>
            <a:prstGeom prst="rect">
              <a:avLst/>
            </a:prstGeom>
            <a:solidFill>
              <a:srgbClr val="FFFF00"/>
            </a:solidFill>
          </p:spPr>
          <p:txBody>
            <a:bodyPr wrap="none" lIns="27432" tIns="0" rIns="27432" bIns="27432" rtlCol="0">
              <a:spAutoFit/>
            </a:bodyPr>
            <a:lstStyle>
              <a:defPPr>
                <a:defRPr lang="en-US"/>
              </a:defPPr>
              <a:lvl1pPr algn="ctr">
                <a:defRPr b="1">
                  <a:solidFill>
                    <a:schemeClr val="bg1"/>
                  </a:solidFill>
                </a:defRPr>
              </a:lvl1pPr>
            </a:lstStyle>
            <a:p>
              <a:r>
                <a:rPr lang="en-US" sz="1050" dirty="0" smtClean="0"/>
                <a:t>Asp</a:t>
              </a:r>
              <a:endParaRPr lang="en-US" sz="1050" dirty="0"/>
            </a:p>
          </p:txBody>
        </p:sp>
      </p:grpSp>
      <p:sp>
        <p:nvSpPr>
          <p:cNvPr id="1039" name="TextBox 1038"/>
          <p:cNvSpPr txBox="1"/>
          <p:nvPr/>
        </p:nvSpPr>
        <p:spPr>
          <a:xfrm>
            <a:off x="566010" y="6611779"/>
            <a:ext cx="8577990" cy="246221"/>
          </a:xfrm>
          <a:prstGeom prst="rect">
            <a:avLst/>
          </a:prstGeom>
          <a:noFill/>
        </p:spPr>
        <p:txBody>
          <a:bodyPr wrap="none" rtlCol="0">
            <a:spAutoFit/>
          </a:bodyPr>
          <a:lstStyle/>
          <a:p>
            <a:pPr algn="r"/>
            <a:r>
              <a:rPr lang="en-US" sz="1000" dirty="0"/>
              <a:t>Angelo </a:t>
            </a:r>
            <a:r>
              <a:rPr lang="en-US" sz="1000" dirty="0" smtClean="0"/>
              <a:t>Theodoratos, et al. Splice </a:t>
            </a:r>
            <a:r>
              <a:rPr lang="en-US" sz="1000" dirty="0"/>
              <a:t>variants of the </a:t>
            </a:r>
            <a:r>
              <a:rPr lang="en-US" sz="1000" dirty="0" err="1"/>
              <a:t>condensin</a:t>
            </a:r>
            <a:r>
              <a:rPr lang="en-US" sz="1000" dirty="0"/>
              <a:t> II gene Ncaph2 </a:t>
            </a:r>
            <a:r>
              <a:rPr lang="en-US" sz="1000" dirty="0" smtClean="0"/>
              <a:t>include alternative </a:t>
            </a:r>
            <a:r>
              <a:rPr lang="en-US" sz="1000" dirty="0"/>
              <a:t>reading </a:t>
            </a:r>
            <a:r>
              <a:rPr lang="en-US" sz="1000" dirty="0" smtClean="0"/>
              <a:t>frame... </a:t>
            </a:r>
            <a:r>
              <a:rPr lang="en-US" sz="1000" i="1" dirty="0"/>
              <a:t>FEBS Journal </a:t>
            </a:r>
            <a:r>
              <a:rPr lang="en-US" sz="1000" dirty="0"/>
              <a:t>279 (2012) </a:t>
            </a:r>
            <a:r>
              <a:rPr lang="en-US" sz="1000" dirty="0" smtClean="0"/>
              <a:t>1422–1432.</a:t>
            </a:r>
            <a:endParaRPr lang="en-US" sz="1000" dirty="0"/>
          </a:p>
        </p:txBody>
      </p:sp>
      <p:grpSp>
        <p:nvGrpSpPr>
          <p:cNvPr id="18" name="Group 17"/>
          <p:cNvGrpSpPr/>
          <p:nvPr/>
        </p:nvGrpSpPr>
        <p:grpSpPr>
          <a:xfrm>
            <a:off x="71783" y="1837126"/>
            <a:ext cx="9093254" cy="369490"/>
            <a:chOff x="71783" y="1837126"/>
            <a:chExt cx="9093254" cy="369490"/>
          </a:xfrm>
        </p:grpSpPr>
        <p:sp>
          <p:nvSpPr>
            <p:cNvPr id="290" name="Can 289"/>
            <p:cNvSpPr/>
            <p:nvPr/>
          </p:nvSpPr>
          <p:spPr>
            <a:xfrm rot="16200000">
              <a:off x="8496980" y="1538558"/>
              <a:ext cx="369490" cy="966625"/>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Exon 2</a:t>
              </a:r>
              <a:endParaRPr lang="en-US" dirty="0">
                <a:solidFill>
                  <a:schemeClr val="bg1"/>
                </a:solidFill>
              </a:endParaRPr>
            </a:p>
          </p:txBody>
        </p:sp>
        <p:sp>
          <p:nvSpPr>
            <p:cNvPr id="285" name="Can 284"/>
            <p:cNvSpPr/>
            <p:nvPr/>
          </p:nvSpPr>
          <p:spPr>
            <a:xfrm rot="16200000">
              <a:off x="4163920" y="-1941773"/>
              <a:ext cx="369490" cy="7927287"/>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Long</a:t>
              </a:r>
              <a:endParaRPr lang="en-US" dirty="0">
                <a:solidFill>
                  <a:schemeClr val="bg1"/>
                </a:solidFill>
              </a:endParaRPr>
            </a:p>
          </p:txBody>
        </p:sp>
        <p:cxnSp>
          <p:nvCxnSpPr>
            <p:cNvPr id="1043" name="Straight Connector 1042"/>
            <p:cNvCxnSpPr/>
            <p:nvPr/>
          </p:nvCxnSpPr>
          <p:spPr>
            <a:xfrm>
              <a:off x="71783" y="2021869"/>
              <a:ext cx="351338" cy="2"/>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530314" y="4135739"/>
            <a:ext cx="7100452" cy="189283"/>
            <a:chOff x="375006" y="2510116"/>
            <a:chExt cx="7241329" cy="189283"/>
          </a:xfrm>
        </p:grpSpPr>
        <p:sp>
          <p:nvSpPr>
            <p:cNvPr id="336" name="TextBox 335"/>
            <p:cNvSpPr txBox="1"/>
            <p:nvPr/>
          </p:nvSpPr>
          <p:spPr>
            <a:xfrm>
              <a:off x="3556212" y="2510116"/>
              <a:ext cx="277199" cy="189283"/>
            </a:xfrm>
            <a:prstGeom prst="rect">
              <a:avLst/>
            </a:prstGeom>
            <a:solidFill>
              <a:schemeClr val="accent6">
                <a:lumMod val="75000"/>
              </a:schemeClr>
            </a:solidFill>
          </p:spPr>
          <p:txBody>
            <a:bodyPr wrap="none" lIns="27432" tIns="0" rIns="27432" bIns="27432" rtlCol="0">
              <a:spAutoFit/>
            </a:bodyPr>
            <a:lstStyle/>
            <a:p>
              <a:pPr algn="ctr"/>
              <a:r>
                <a:rPr lang="en-US" sz="1050" b="1" dirty="0" err="1" smtClean="0">
                  <a:solidFill>
                    <a:schemeClr val="bg1"/>
                  </a:solidFill>
                </a:rPr>
                <a:t>Gly</a:t>
              </a:r>
              <a:endParaRPr lang="en-US" sz="1050" b="1" dirty="0">
                <a:solidFill>
                  <a:schemeClr val="bg1"/>
                </a:solidFill>
              </a:endParaRPr>
            </a:p>
          </p:txBody>
        </p:sp>
        <p:sp>
          <p:nvSpPr>
            <p:cNvPr id="338" name="TextBox 337"/>
            <p:cNvSpPr txBox="1"/>
            <p:nvPr/>
          </p:nvSpPr>
          <p:spPr>
            <a:xfrm>
              <a:off x="2579629" y="2510116"/>
              <a:ext cx="309895" cy="189283"/>
            </a:xfrm>
            <a:prstGeom prst="rect">
              <a:avLst/>
            </a:prstGeom>
            <a:solidFill>
              <a:schemeClr val="accent6">
                <a:lumMod val="75000"/>
              </a:schemeClr>
            </a:solidFill>
          </p:spPr>
          <p:txBody>
            <a:bodyPr wrap="none" lIns="27432" tIns="0" rIns="27432" bIns="27432" rtlCol="0">
              <a:spAutoFit/>
            </a:bodyPr>
            <a:lstStyle/>
            <a:p>
              <a:pPr algn="ctr"/>
              <a:r>
                <a:rPr lang="en-US" sz="1050" b="1" dirty="0" err="1" smtClean="0">
                  <a:solidFill>
                    <a:schemeClr val="bg1"/>
                  </a:solidFill>
                </a:rPr>
                <a:t>Cys</a:t>
              </a:r>
              <a:endParaRPr lang="en-US" sz="1050" b="1" dirty="0">
                <a:solidFill>
                  <a:schemeClr val="bg1"/>
                </a:solidFill>
              </a:endParaRPr>
            </a:p>
          </p:txBody>
        </p:sp>
        <p:sp>
          <p:nvSpPr>
            <p:cNvPr id="339" name="TextBox 338"/>
            <p:cNvSpPr txBox="1"/>
            <p:nvPr/>
          </p:nvSpPr>
          <p:spPr>
            <a:xfrm>
              <a:off x="3967599" y="2510116"/>
              <a:ext cx="300086" cy="189283"/>
            </a:xfrm>
            <a:prstGeom prst="rect">
              <a:avLst/>
            </a:prstGeom>
            <a:solidFill>
              <a:schemeClr val="accent6">
                <a:lumMod val="75000"/>
              </a:schemeClr>
            </a:solidFill>
          </p:spPr>
          <p:txBody>
            <a:bodyPr wrap="none" lIns="27432" tIns="0" rIns="27432" bIns="27432" rtlCol="0">
              <a:spAutoFit/>
            </a:bodyPr>
            <a:lstStyle/>
            <a:p>
              <a:pPr algn="ctr"/>
              <a:r>
                <a:rPr lang="en-US" sz="1050" b="1" dirty="0" err="1" smtClean="0">
                  <a:solidFill>
                    <a:schemeClr val="bg1"/>
                  </a:solidFill>
                </a:rPr>
                <a:t>Leu</a:t>
              </a:r>
              <a:endParaRPr lang="en-US" sz="1050" b="1" dirty="0">
                <a:solidFill>
                  <a:schemeClr val="bg1"/>
                </a:solidFill>
              </a:endParaRPr>
            </a:p>
          </p:txBody>
        </p:sp>
        <p:sp>
          <p:nvSpPr>
            <p:cNvPr id="340" name="TextBox 339"/>
            <p:cNvSpPr txBox="1"/>
            <p:nvPr/>
          </p:nvSpPr>
          <p:spPr>
            <a:xfrm>
              <a:off x="4223100" y="2510116"/>
              <a:ext cx="293547" cy="189283"/>
            </a:xfrm>
            <a:prstGeom prst="rect">
              <a:avLst/>
            </a:prstGeom>
            <a:solidFill>
              <a:srgbClr val="FFFF00"/>
            </a:solidFill>
          </p:spPr>
          <p:txBody>
            <a:bodyPr wrap="none" lIns="27432" tIns="0" rIns="27432" bIns="27432" rtlCol="0">
              <a:spAutoFit/>
            </a:bodyPr>
            <a:lstStyle/>
            <a:p>
              <a:pPr algn="ctr"/>
              <a:r>
                <a:rPr lang="en-US" sz="1050" b="1" dirty="0" err="1" smtClean="0">
                  <a:solidFill>
                    <a:schemeClr val="bg1"/>
                  </a:solidFill>
                </a:rPr>
                <a:t>Arg</a:t>
              </a:r>
              <a:endParaRPr lang="en-US" sz="1050" b="1" dirty="0">
                <a:solidFill>
                  <a:schemeClr val="bg1"/>
                </a:solidFill>
              </a:endParaRPr>
            </a:p>
          </p:txBody>
        </p:sp>
        <p:sp>
          <p:nvSpPr>
            <p:cNvPr id="341" name="TextBox 340"/>
            <p:cNvSpPr txBox="1"/>
            <p:nvPr/>
          </p:nvSpPr>
          <p:spPr>
            <a:xfrm>
              <a:off x="5430849" y="2510116"/>
              <a:ext cx="277199" cy="189283"/>
            </a:xfrm>
            <a:prstGeom prst="rect">
              <a:avLst/>
            </a:prstGeom>
            <a:solidFill>
              <a:schemeClr val="accent6">
                <a:lumMod val="75000"/>
              </a:schemeClr>
            </a:solidFill>
          </p:spPr>
          <p:txBody>
            <a:bodyPr wrap="none" lIns="27432" tIns="0" rIns="27432" bIns="27432" rtlCol="0">
              <a:spAutoFit/>
            </a:bodyPr>
            <a:lstStyle/>
            <a:p>
              <a:pPr algn="ctr"/>
              <a:r>
                <a:rPr lang="en-US" sz="1050" b="1" dirty="0" err="1" smtClean="0">
                  <a:solidFill>
                    <a:schemeClr val="bg1"/>
                  </a:solidFill>
                </a:rPr>
                <a:t>Gly</a:t>
              </a:r>
              <a:endParaRPr lang="en-US" sz="1050" b="1" dirty="0">
                <a:solidFill>
                  <a:schemeClr val="bg1"/>
                </a:solidFill>
              </a:endParaRPr>
            </a:p>
          </p:txBody>
        </p:sp>
        <p:sp>
          <p:nvSpPr>
            <p:cNvPr id="342" name="TextBox 341"/>
            <p:cNvSpPr txBox="1"/>
            <p:nvPr/>
          </p:nvSpPr>
          <p:spPr>
            <a:xfrm>
              <a:off x="3320348" y="2510116"/>
              <a:ext cx="278834" cy="189283"/>
            </a:xfrm>
            <a:prstGeom prst="rect">
              <a:avLst/>
            </a:prstGeom>
            <a:solidFill>
              <a:srgbClr val="FFFF00"/>
            </a:solidFill>
          </p:spPr>
          <p:txBody>
            <a:bodyPr wrap="none" lIns="27432" tIns="0" rIns="27432" bIns="27432" rtlCol="0">
              <a:spAutoFit/>
            </a:bodyPr>
            <a:lstStyle>
              <a:defPPr>
                <a:defRPr lang="en-US"/>
              </a:defPPr>
              <a:lvl1pPr algn="ctr">
                <a:defRPr b="1">
                  <a:solidFill>
                    <a:schemeClr val="bg1"/>
                  </a:solidFill>
                </a:defRPr>
              </a:lvl1pPr>
            </a:lstStyle>
            <a:p>
              <a:r>
                <a:rPr lang="en-US" sz="1050" dirty="0" err="1" smtClean="0"/>
                <a:t>Ser</a:t>
              </a:r>
              <a:endParaRPr lang="en-US" sz="1050" dirty="0"/>
            </a:p>
          </p:txBody>
        </p:sp>
        <p:sp>
          <p:nvSpPr>
            <p:cNvPr id="343" name="TextBox 342"/>
            <p:cNvSpPr txBox="1"/>
            <p:nvPr/>
          </p:nvSpPr>
          <p:spPr>
            <a:xfrm>
              <a:off x="1855049" y="2510116"/>
              <a:ext cx="300086" cy="189283"/>
            </a:xfrm>
            <a:prstGeom prst="rect">
              <a:avLst/>
            </a:prstGeom>
            <a:solidFill>
              <a:srgbClr val="FFFF00"/>
            </a:solidFill>
          </p:spPr>
          <p:txBody>
            <a:bodyPr wrap="none" lIns="27432" tIns="0" rIns="27432" bIns="27432" rtlCol="0">
              <a:spAutoFit/>
            </a:bodyPr>
            <a:lstStyle/>
            <a:p>
              <a:pPr algn="ctr"/>
              <a:r>
                <a:rPr lang="en-US" sz="1050" b="1" dirty="0" err="1" smtClean="0">
                  <a:solidFill>
                    <a:schemeClr val="bg1"/>
                  </a:solidFill>
                </a:rPr>
                <a:t>Leu</a:t>
              </a:r>
              <a:endParaRPr lang="en-US" sz="1050" b="1" dirty="0">
                <a:solidFill>
                  <a:schemeClr val="bg1"/>
                </a:solidFill>
              </a:endParaRPr>
            </a:p>
          </p:txBody>
        </p:sp>
        <p:sp>
          <p:nvSpPr>
            <p:cNvPr id="344" name="TextBox 343"/>
            <p:cNvSpPr txBox="1"/>
            <p:nvPr/>
          </p:nvSpPr>
          <p:spPr>
            <a:xfrm>
              <a:off x="1372460" y="2510116"/>
              <a:ext cx="270660" cy="189283"/>
            </a:xfrm>
            <a:prstGeom prst="rect">
              <a:avLst/>
            </a:prstGeom>
            <a:solidFill>
              <a:srgbClr val="FFFF00"/>
            </a:solidFill>
          </p:spPr>
          <p:txBody>
            <a:bodyPr wrap="none" lIns="27432" tIns="0" rIns="27432" bIns="27432" rtlCol="0">
              <a:spAutoFit/>
            </a:bodyPr>
            <a:lstStyle/>
            <a:p>
              <a:pPr algn="ctr"/>
              <a:r>
                <a:rPr lang="en-US" sz="1050" b="1" dirty="0" err="1" smtClean="0">
                  <a:solidFill>
                    <a:schemeClr val="bg1"/>
                  </a:solidFill>
                </a:rPr>
                <a:t>Ala</a:t>
              </a:r>
              <a:endParaRPr lang="en-US" sz="1050" b="1" dirty="0">
                <a:solidFill>
                  <a:schemeClr val="bg1"/>
                </a:solidFill>
              </a:endParaRPr>
            </a:p>
          </p:txBody>
        </p:sp>
        <p:sp>
          <p:nvSpPr>
            <p:cNvPr id="345" name="TextBox 344"/>
            <p:cNvSpPr txBox="1"/>
            <p:nvPr/>
          </p:nvSpPr>
          <p:spPr>
            <a:xfrm>
              <a:off x="4474196" y="2510116"/>
              <a:ext cx="277199" cy="189283"/>
            </a:xfrm>
            <a:prstGeom prst="rect">
              <a:avLst/>
            </a:prstGeom>
            <a:solidFill>
              <a:schemeClr val="accent6">
                <a:lumMod val="75000"/>
              </a:schemeClr>
            </a:solidFill>
          </p:spPr>
          <p:txBody>
            <a:bodyPr wrap="none" lIns="27432" tIns="0" rIns="27432" bIns="27432" rtlCol="0">
              <a:spAutoFit/>
            </a:bodyPr>
            <a:lstStyle/>
            <a:p>
              <a:pPr algn="ctr"/>
              <a:r>
                <a:rPr lang="en-US" sz="1050" b="1" dirty="0" err="1" smtClean="0">
                  <a:solidFill>
                    <a:schemeClr val="bg1"/>
                  </a:solidFill>
                </a:rPr>
                <a:t>Thr</a:t>
              </a:r>
              <a:endParaRPr lang="en-US" sz="1050" b="1" dirty="0">
                <a:solidFill>
                  <a:schemeClr val="bg1"/>
                </a:solidFill>
              </a:endParaRPr>
            </a:p>
          </p:txBody>
        </p:sp>
        <p:sp>
          <p:nvSpPr>
            <p:cNvPr id="346" name="TextBox 345"/>
            <p:cNvSpPr txBox="1"/>
            <p:nvPr/>
          </p:nvSpPr>
          <p:spPr>
            <a:xfrm>
              <a:off x="4709958" y="2510116"/>
              <a:ext cx="277199" cy="189283"/>
            </a:xfrm>
            <a:prstGeom prst="rect">
              <a:avLst/>
            </a:prstGeom>
            <a:solidFill>
              <a:srgbClr val="FFFF00"/>
            </a:solidFill>
          </p:spPr>
          <p:txBody>
            <a:bodyPr wrap="none" lIns="27432" tIns="0" rIns="27432" bIns="27432" rtlCol="0">
              <a:spAutoFit/>
            </a:bodyPr>
            <a:lstStyle/>
            <a:p>
              <a:pPr algn="ctr"/>
              <a:r>
                <a:rPr lang="en-US" sz="1050" b="1" dirty="0" err="1" smtClean="0">
                  <a:solidFill>
                    <a:schemeClr val="bg1"/>
                  </a:solidFill>
                </a:rPr>
                <a:t>Gly</a:t>
              </a:r>
              <a:endParaRPr lang="en-US" sz="1050" b="1" dirty="0">
                <a:solidFill>
                  <a:schemeClr val="bg1"/>
                </a:solidFill>
              </a:endParaRPr>
            </a:p>
          </p:txBody>
        </p:sp>
        <p:sp>
          <p:nvSpPr>
            <p:cNvPr id="347" name="TextBox 346"/>
            <p:cNvSpPr txBox="1"/>
            <p:nvPr/>
          </p:nvSpPr>
          <p:spPr>
            <a:xfrm>
              <a:off x="5664881" y="2510116"/>
              <a:ext cx="293547" cy="189283"/>
            </a:xfrm>
            <a:prstGeom prst="rect">
              <a:avLst/>
            </a:prstGeom>
            <a:solidFill>
              <a:srgbClr val="FFFF00"/>
            </a:solidFill>
          </p:spPr>
          <p:txBody>
            <a:bodyPr wrap="none" lIns="27432" tIns="0" rIns="27432" bIns="27432" rtlCol="0">
              <a:spAutoFit/>
            </a:bodyPr>
            <a:lstStyle/>
            <a:p>
              <a:pPr algn="ctr"/>
              <a:r>
                <a:rPr lang="en-US" sz="1050" b="1" dirty="0" err="1" smtClean="0">
                  <a:solidFill>
                    <a:schemeClr val="bg1"/>
                  </a:solidFill>
                </a:rPr>
                <a:t>Arg</a:t>
              </a:r>
              <a:endParaRPr lang="en-US" sz="1050" b="1" dirty="0">
                <a:solidFill>
                  <a:schemeClr val="bg1"/>
                </a:solidFill>
              </a:endParaRPr>
            </a:p>
          </p:txBody>
        </p:sp>
        <p:sp>
          <p:nvSpPr>
            <p:cNvPr id="348" name="TextBox 347"/>
            <p:cNvSpPr txBox="1"/>
            <p:nvPr/>
          </p:nvSpPr>
          <p:spPr>
            <a:xfrm>
              <a:off x="6623682" y="2510116"/>
              <a:ext cx="293547" cy="189283"/>
            </a:xfrm>
            <a:prstGeom prst="rect">
              <a:avLst/>
            </a:prstGeom>
            <a:solidFill>
              <a:srgbClr val="FFFF00"/>
            </a:solidFill>
          </p:spPr>
          <p:txBody>
            <a:bodyPr wrap="none" lIns="27432" tIns="0" rIns="27432" bIns="27432" rtlCol="0">
              <a:spAutoFit/>
            </a:bodyPr>
            <a:lstStyle>
              <a:defPPr>
                <a:defRPr lang="en-US"/>
              </a:defPPr>
              <a:lvl1pPr algn="ctr">
                <a:defRPr sz="1200" b="1">
                  <a:solidFill>
                    <a:schemeClr val="bg1"/>
                  </a:solidFill>
                </a:defRPr>
              </a:lvl1pPr>
            </a:lstStyle>
            <a:p>
              <a:r>
                <a:rPr lang="en-US" sz="1050" dirty="0" err="1" smtClean="0"/>
                <a:t>Arg</a:t>
              </a:r>
              <a:endParaRPr lang="en-US" sz="1050" dirty="0"/>
            </a:p>
          </p:txBody>
        </p:sp>
        <p:sp>
          <p:nvSpPr>
            <p:cNvPr id="350" name="TextBox 349"/>
            <p:cNvSpPr txBox="1"/>
            <p:nvPr/>
          </p:nvSpPr>
          <p:spPr>
            <a:xfrm>
              <a:off x="2843095" y="2510116"/>
              <a:ext cx="278834" cy="189283"/>
            </a:xfrm>
            <a:prstGeom prst="rect">
              <a:avLst/>
            </a:prstGeom>
            <a:solidFill>
              <a:srgbClr val="FFFF00"/>
            </a:solidFill>
          </p:spPr>
          <p:txBody>
            <a:bodyPr wrap="none" lIns="27432" tIns="0" rIns="27432" bIns="27432" rtlCol="0">
              <a:spAutoFit/>
            </a:bodyPr>
            <a:lstStyle/>
            <a:p>
              <a:pPr algn="ctr"/>
              <a:r>
                <a:rPr lang="en-US" sz="1050" b="1" dirty="0" err="1" smtClean="0">
                  <a:solidFill>
                    <a:schemeClr val="bg1"/>
                  </a:solidFill>
                </a:rPr>
                <a:t>Ser</a:t>
              </a:r>
              <a:endParaRPr lang="en-US" sz="1050" b="1" dirty="0">
                <a:solidFill>
                  <a:schemeClr val="bg1"/>
                </a:solidFill>
              </a:endParaRPr>
            </a:p>
          </p:txBody>
        </p:sp>
        <p:sp>
          <p:nvSpPr>
            <p:cNvPr id="351" name="TextBox 350"/>
            <p:cNvSpPr txBox="1"/>
            <p:nvPr/>
          </p:nvSpPr>
          <p:spPr>
            <a:xfrm>
              <a:off x="5915978" y="2510116"/>
              <a:ext cx="277199" cy="189283"/>
            </a:xfrm>
            <a:prstGeom prst="rect">
              <a:avLst/>
            </a:prstGeom>
            <a:solidFill>
              <a:schemeClr val="accent6">
                <a:lumMod val="75000"/>
              </a:schemeClr>
            </a:solidFill>
          </p:spPr>
          <p:txBody>
            <a:bodyPr wrap="none" lIns="27432" tIns="0" rIns="27432" bIns="27432" rtlCol="0">
              <a:spAutoFit/>
            </a:bodyPr>
            <a:lstStyle/>
            <a:p>
              <a:pPr algn="ctr"/>
              <a:r>
                <a:rPr lang="en-US" sz="1050" b="1" dirty="0" err="1" smtClean="0">
                  <a:solidFill>
                    <a:schemeClr val="bg1"/>
                  </a:solidFill>
                </a:rPr>
                <a:t>Trp</a:t>
              </a:r>
              <a:endParaRPr lang="en-US" sz="1050" b="1" dirty="0">
                <a:solidFill>
                  <a:schemeClr val="bg1"/>
                </a:solidFill>
              </a:endParaRPr>
            </a:p>
          </p:txBody>
        </p:sp>
        <p:sp>
          <p:nvSpPr>
            <p:cNvPr id="352" name="TextBox 351"/>
            <p:cNvSpPr txBox="1"/>
            <p:nvPr/>
          </p:nvSpPr>
          <p:spPr>
            <a:xfrm>
              <a:off x="3796945" y="2510116"/>
              <a:ext cx="208537" cy="189283"/>
            </a:xfrm>
            <a:prstGeom prst="rect">
              <a:avLst/>
            </a:prstGeom>
            <a:solidFill>
              <a:srgbClr val="FFFF00"/>
            </a:solidFill>
          </p:spPr>
          <p:txBody>
            <a:bodyPr wrap="none" lIns="27432" tIns="0" rIns="27432" bIns="27432" rtlCol="0">
              <a:spAutoFit/>
            </a:bodyPr>
            <a:lstStyle/>
            <a:p>
              <a:pPr algn="ctr"/>
              <a:r>
                <a:rPr lang="en-US" sz="1050" b="1" dirty="0" smtClean="0">
                  <a:solidFill>
                    <a:schemeClr val="bg1"/>
                  </a:solidFill>
                </a:rPr>
                <a:t>Ile</a:t>
              </a:r>
              <a:endParaRPr lang="en-US" sz="1050" b="1" dirty="0">
                <a:solidFill>
                  <a:schemeClr val="bg1"/>
                </a:solidFill>
              </a:endParaRPr>
            </a:p>
          </p:txBody>
        </p:sp>
        <p:sp>
          <p:nvSpPr>
            <p:cNvPr id="353" name="TextBox 352"/>
            <p:cNvSpPr txBox="1"/>
            <p:nvPr/>
          </p:nvSpPr>
          <p:spPr>
            <a:xfrm>
              <a:off x="1599953" y="2510116"/>
              <a:ext cx="300086" cy="189283"/>
            </a:xfrm>
            <a:prstGeom prst="rect">
              <a:avLst/>
            </a:prstGeom>
            <a:solidFill>
              <a:schemeClr val="accent6">
                <a:lumMod val="75000"/>
              </a:schemeClr>
            </a:solidFill>
          </p:spPr>
          <p:txBody>
            <a:bodyPr wrap="none" lIns="27432" tIns="0" rIns="27432" bIns="27432" rtlCol="0">
              <a:spAutoFit/>
            </a:bodyPr>
            <a:lstStyle/>
            <a:p>
              <a:pPr algn="ctr"/>
              <a:r>
                <a:rPr lang="en-US" sz="1050" b="1" dirty="0" err="1" smtClean="0">
                  <a:solidFill>
                    <a:schemeClr val="bg1"/>
                  </a:solidFill>
                </a:rPr>
                <a:t>Leu</a:t>
              </a:r>
              <a:endParaRPr lang="en-US" sz="1050" b="1" dirty="0">
                <a:solidFill>
                  <a:schemeClr val="bg1"/>
                </a:solidFill>
              </a:endParaRPr>
            </a:p>
          </p:txBody>
        </p:sp>
        <p:sp>
          <p:nvSpPr>
            <p:cNvPr id="354" name="TextBox 353"/>
            <p:cNvSpPr txBox="1"/>
            <p:nvPr/>
          </p:nvSpPr>
          <p:spPr>
            <a:xfrm>
              <a:off x="375006" y="2510116"/>
              <a:ext cx="293547" cy="189283"/>
            </a:xfrm>
            <a:prstGeom prst="rect">
              <a:avLst/>
            </a:prstGeom>
            <a:solidFill>
              <a:srgbClr val="FFFF00"/>
            </a:solidFill>
          </p:spPr>
          <p:txBody>
            <a:bodyPr wrap="none" lIns="27432" tIns="0" rIns="27432" bIns="27432" rtlCol="0">
              <a:spAutoFit/>
            </a:bodyPr>
            <a:lstStyle/>
            <a:p>
              <a:pPr algn="ctr"/>
              <a:r>
                <a:rPr lang="en-US" sz="1050" b="1" dirty="0" smtClean="0">
                  <a:solidFill>
                    <a:schemeClr val="bg1"/>
                  </a:solidFill>
                </a:rPr>
                <a:t>Met</a:t>
              </a:r>
              <a:endParaRPr lang="en-US" sz="1050" b="1" dirty="0">
                <a:solidFill>
                  <a:schemeClr val="bg1"/>
                </a:solidFill>
              </a:endParaRPr>
            </a:p>
          </p:txBody>
        </p:sp>
        <p:sp>
          <p:nvSpPr>
            <p:cNvPr id="355" name="TextBox 354"/>
            <p:cNvSpPr txBox="1"/>
            <p:nvPr/>
          </p:nvSpPr>
          <p:spPr>
            <a:xfrm>
              <a:off x="1107772" y="2510116"/>
              <a:ext cx="309895" cy="189283"/>
            </a:xfrm>
            <a:prstGeom prst="rect">
              <a:avLst/>
            </a:prstGeom>
            <a:solidFill>
              <a:schemeClr val="accent6">
                <a:lumMod val="75000"/>
              </a:schemeClr>
            </a:solidFill>
          </p:spPr>
          <p:txBody>
            <a:bodyPr wrap="none" lIns="27432" tIns="0" rIns="27432" bIns="27432" rtlCol="0">
              <a:spAutoFit/>
            </a:bodyPr>
            <a:lstStyle/>
            <a:p>
              <a:pPr algn="ctr"/>
              <a:r>
                <a:rPr lang="en-US" sz="1050" b="1" dirty="0" err="1" smtClean="0">
                  <a:solidFill>
                    <a:schemeClr val="bg1"/>
                  </a:solidFill>
                </a:rPr>
                <a:t>Cys</a:t>
              </a:r>
              <a:endParaRPr lang="en-US" sz="1050" b="1" dirty="0">
                <a:solidFill>
                  <a:schemeClr val="bg1"/>
                </a:solidFill>
              </a:endParaRPr>
            </a:p>
          </p:txBody>
        </p:sp>
        <p:sp>
          <p:nvSpPr>
            <p:cNvPr id="356" name="TextBox 355"/>
            <p:cNvSpPr txBox="1"/>
            <p:nvPr/>
          </p:nvSpPr>
          <p:spPr>
            <a:xfrm>
              <a:off x="5195088" y="2510116"/>
              <a:ext cx="277199" cy="189283"/>
            </a:xfrm>
            <a:prstGeom prst="rect">
              <a:avLst/>
            </a:prstGeom>
            <a:solidFill>
              <a:srgbClr val="FFFF00"/>
            </a:solidFill>
          </p:spPr>
          <p:txBody>
            <a:bodyPr wrap="none" lIns="27432" tIns="0" rIns="27432" bIns="27432" rtlCol="0">
              <a:spAutoFit/>
            </a:bodyPr>
            <a:lstStyle/>
            <a:p>
              <a:pPr algn="ctr"/>
              <a:r>
                <a:rPr lang="en-US" sz="1050" b="1" dirty="0" err="1" smtClean="0">
                  <a:solidFill>
                    <a:schemeClr val="bg1"/>
                  </a:solidFill>
                </a:rPr>
                <a:t>Thr</a:t>
              </a:r>
              <a:endParaRPr lang="en-US" sz="1050" b="1" dirty="0">
                <a:solidFill>
                  <a:schemeClr val="bg1"/>
                </a:solidFill>
              </a:endParaRPr>
            </a:p>
          </p:txBody>
        </p:sp>
        <p:sp>
          <p:nvSpPr>
            <p:cNvPr id="357" name="TextBox 356"/>
            <p:cNvSpPr txBox="1"/>
            <p:nvPr/>
          </p:nvSpPr>
          <p:spPr>
            <a:xfrm>
              <a:off x="3078451" y="2510116"/>
              <a:ext cx="285373" cy="189283"/>
            </a:xfrm>
            <a:prstGeom prst="rect">
              <a:avLst/>
            </a:prstGeom>
            <a:solidFill>
              <a:schemeClr val="accent6">
                <a:lumMod val="75000"/>
              </a:schemeClr>
            </a:solidFill>
          </p:spPr>
          <p:txBody>
            <a:bodyPr wrap="none" lIns="27432" tIns="0" rIns="27432" bIns="27432" rtlCol="0">
              <a:spAutoFit/>
            </a:bodyPr>
            <a:lstStyle/>
            <a:p>
              <a:pPr algn="ctr"/>
              <a:r>
                <a:rPr lang="en-US" sz="1050" b="1" dirty="0" smtClean="0">
                  <a:solidFill>
                    <a:schemeClr val="bg1"/>
                  </a:solidFill>
                </a:rPr>
                <a:t>Pro</a:t>
              </a:r>
              <a:endParaRPr lang="en-US" sz="1050" b="1" dirty="0">
                <a:solidFill>
                  <a:schemeClr val="bg1"/>
                </a:solidFill>
              </a:endParaRPr>
            </a:p>
          </p:txBody>
        </p:sp>
        <p:sp>
          <p:nvSpPr>
            <p:cNvPr id="358" name="TextBox 357"/>
            <p:cNvSpPr txBox="1"/>
            <p:nvPr/>
          </p:nvSpPr>
          <p:spPr>
            <a:xfrm>
              <a:off x="6152456" y="2510116"/>
              <a:ext cx="277199" cy="189283"/>
            </a:xfrm>
            <a:prstGeom prst="rect">
              <a:avLst/>
            </a:prstGeom>
            <a:solidFill>
              <a:srgbClr val="FFFF00"/>
            </a:solidFill>
          </p:spPr>
          <p:txBody>
            <a:bodyPr wrap="none" lIns="27432" tIns="0" rIns="27432" bIns="27432" rtlCol="0">
              <a:spAutoFit/>
            </a:bodyPr>
            <a:lstStyle/>
            <a:p>
              <a:pPr algn="ctr"/>
              <a:r>
                <a:rPr lang="en-US" sz="1050" b="1" dirty="0" err="1" smtClean="0">
                  <a:solidFill>
                    <a:schemeClr val="bg1"/>
                  </a:solidFill>
                </a:rPr>
                <a:t>Thr</a:t>
              </a:r>
              <a:endParaRPr lang="en-US" sz="1050" b="1" dirty="0">
                <a:solidFill>
                  <a:schemeClr val="bg1"/>
                </a:solidFill>
              </a:endParaRPr>
            </a:p>
          </p:txBody>
        </p:sp>
        <p:sp>
          <p:nvSpPr>
            <p:cNvPr id="359" name="TextBox 358"/>
            <p:cNvSpPr txBox="1"/>
            <p:nvPr/>
          </p:nvSpPr>
          <p:spPr>
            <a:xfrm>
              <a:off x="4943991" y="2510116"/>
              <a:ext cx="293547" cy="189283"/>
            </a:xfrm>
            <a:prstGeom prst="rect">
              <a:avLst/>
            </a:prstGeom>
            <a:solidFill>
              <a:schemeClr val="accent6">
                <a:lumMod val="75000"/>
              </a:schemeClr>
            </a:solidFill>
          </p:spPr>
          <p:txBody>
            <a:bodyPr wrap="none" lIns="27432" tIns="0" rIns="27432" bIns="27432" rtlCol="0">
              <a:spAutoFit/>
            </a:bodyPr>
            <a:lstStyle/>
            <a:p>
              <a:pPr algn="ctr"/>
              <a:r>
                <a:rPr lang="en-US" sz="1050" b="1" dirty="0" err="1" smtClean="0">
                  <a:solidFill>
                    <a:schemeClr val="bg1"/>
                  </a:solidFill>
                </a:rPr>
                <a:t>Arg</a:t>
              </a:r>
              <a:endParaRPr lang="en-US" sz="1050" b="1" dirty="0">
                <a:solidFill>
                  <a:schemeClr val="bg1"/>
                </a:solidFill>
              </a:endParaRPr>
            </a:p>
          </p:txBody>
        </p:sp>
        <p:sp>
          <p:nvSpPr>
            <p:cNvPr id="360" name="TextBox 359"/>
            <p:cNvSpPr txBox="1"/>
            <p:nvPr/>
          </p:nvSpPr>
          <p:spPr>
            <a:xfrm>
              <a:off x="2347226" y="2510116"/>
              <a:ext cx="278834" cy="189283"/>
            </a:xfrm>
            <a:prstGeom prst="rect">
              <a:avLst/>
            </a:prstGeom>
            <a:solidFill>
              <a:srgbClr val="FFFF00"/>
            </a:solidFill>
          </p:spPr>
          <p:txBody>
            <a:bodyPr wrap="none" lIns="27432" tIns="0" rIns="27432" bIns="27432" rtlCol="0">
              <a:spAutoFit/>
            </a:bodyPr>
            <a:lstStyle/>
            <a:p>
              <a:pPr algn="ctr"/>
              <a:r>
                <a:rPr lang="en-US" sz="1050" b="1" dirty="0" err="1" smtClean="0">
                  <a:solidFill>
                    <a:schemeClr val="bg1"/>
                  </a:solidFill>
                </a:rPr>
                <a:t>Ser</a:t>
              </a:r>
              <a:endParaRPr lang="en-US" sz="1050" b="1" dirty="0">
                <a:solidFill>
                  <a:schemeClr val="bg1"/>
                </a:solidFill>
              </a:endParaRPr>
            </a:p>
          </p:txBody>
        </p:sp>
        <p:sp>
          <p:nvSpPr>
            <p:cNvPr id="361" name="TextBox 360"/>
            <p:cNvSpPr txBox="1"/>
            <p:nvPr/>
          </p:nvSpPr>
          <p:spPr>
            <a:xfrm>
              <a:off x="7102564" y="2510116"/>
              <a:ext cx="278834" cy="189283"/>
            </a:xfrm>
            <a:prstGeom prst="rect">
              <a:avLst/>
            </a:prstGeom>
            <a:solidFill>
              <a:srgbClr val="FFFF00"/>
            </a:solidFill>
          </p:spPr>
          <p:txBody>
            <a:bodyPr wrap="none" lIns="27432" tIns="0" rIns="27432" bIns="27432" rtlCol="0">
              <a:spAutoFit/>
            </a:bodyPr>
            <a:lstStyle>
              <a:defPPr>
                <a:defRPr lang="en-US"/>
              </a:defPPr>
              <a:lvl1pPr algn="ctr">
                <a:defRPr sz="1200" b="1">
                  <a:solidFill>
                    <a:schemeClr val="bg1"/>
                  </a:solidFill>
                </a:defRPr>
              </a:lvl1pPr>
            </a:lstStyle>
            <a:p>
              <a:r>
                <a:rPr lang="en-US" sz="1050" dirty="0" err="1" smtClean="0"/>
                <a:t>Ser</a:t>
              </a:r>
              <a:endParaRPr lang="en-US" sz="1050" dirty="0"/>
            </a:p>
          </p:txBody>
        </p:sp>
        <p:sp>
          <p:nvSpPr>
            <p:cNvPr id="362" name="TextBox 361"/>
            <p:cNvSpPr txBox="1"/>
            <p:nvPr/>
          </p:nvSpPr>
          <p:spPr>
            <a:xfrm>
              <a:off x="626102" y="2510116"/>
              <a:ext cx="277199" cy="189283"/>
            </a:xfrm>
            <a:prstGeom prst="rect">
              <a:avLst/>
            </a:prstGeom>
            <a:solidFill>
              <a:schemeClr val="accent6">
                <a:lumMod val="75000"/>
              </a:schemeClr>
            </a:solidFill>
          </p:spPr>
          <p:txBody>
            <a:bodyPr wrap="none" lIns="27432" tIns="0" rIns="27432" bIns="27432" rtlCol="0">
              <a:spAutoFit/>
            </a:bodyPr>
            <a:lstStyle/>
            <a:p>
              <a:pPr algn="ctr"/>
              <a:r>
                <a:rPr lang="en-US" sz="1050" b="1" dirty="0" err="1" smtClean="0">
                  <a:solidFill>
                    <a:schemeClr val="bg1"/>
                  </a:solidFill>
                </a:rPr>
                <a:t>Trp</a:t>
              </a:r>
              <a:endParaRPr lang="en-US" sz="1050" b="1" dirty="0">
                <a:solidFill>
                  <a:schemeClr val="bg1"/>
                </a:solidFill>
              </a:endParaRPr>
            </a:p>
          </p:txBody>
        </p:sp>
        <p:sp>
          <p:nvSpPr>
            <p:cNvPr id="363" name="TextBox 362"/>
            <p:cNvSpPr txBox="1"/>
            <p:nvPr/>
          </p:nvSpPr>
          <p:spPr>
            <a:xfrm>
              <a:off x="7339136" y="2510116"/>
              <a:ext cx="277199" cy="189283"/>
            </a:xfrm>
            <a:prstGeom prst="rect">
              <a:avLst/>
            </a:prstGeom>
            <a:solidFill>
              <a:schemeClr val="accent6">
                <a:lumMod val="75000"/>
              </a:schemeClr>
            </a:solidFill>
          </p:spPr>
          <p:txBody>
            <a:bodyPr wrap="none" lIns="27432" tIns="0" rIns="27432" bIns="27432" rtlCol="0">
              <a:spAutoFit/>
            </a:bodyPr>
            <a:lstStyle>
              <a:defPPr>
                <a:defRPr lang="en-US"/>
              </a:defPPr>
              <a:lvl1pPr algn="ctr">
                <a:defRPr sz="1200" b="1">
                  <a:solidFill>
                    <a:schemeClr val="bg1"/>
                  </a:solidFill>
                </a:defRPr>
              </a:lvl1pPr>
            </a:lstStyle>
            <a:p>
              <a:r>
                <a:rPr lang="en-US" sz="1050" dirty="0" err="1" smtClean="0"/>
                <a:t>Trp</a:t>
              </a:r>
              <a:endParaRPr lang="en-US" sz="1050" dirty="0"/>
            </a:p>
          </p:txBody>
        </p:sp>
        <p:sp>
          <p:nvSpPr>
            <p:cNvPr id="365" name="TextBox 364"/>
            <p:cNvSpPr txBox="1"/>
            <p:nvPr/>
          </p:nvSpPr>
          <p:spPr>
            <a:xfrm>
              <a:off x="6388934" y="2510116"/>
              <a:ext cx="277199" cy="189283"/>
            </a:xfrm>
            <a:prstGeom prst="rect">
              <a:avLst/>
            </a:prstGeom>
            <a:solidFill>
              <a:schemeClr val="accent6">
                <a:lumMod val="75000"/>
              </a:schemeClr>
            </a:solidFill>
          </p:spPr>
          <p:txBody>
            <a:bodyPr wrap="none" lIns="27432" tIns="0" rIns="27432" bIns="27432" rtlCol="0">
              <a:spAutoFit/>
            </a:bodyPr>
            <a:lstStyle>
              <a:defPPr>
                <a:defRPr lang="en-US"/>
              </a:defPPr>
              <a:lvl1pPr algn="ctr">
                <a:defRPr sz="1200" b="1">
                  <a:solidFill>
                    <a:schemeClr val="bg1"/>
                  </a:solidFill>
                </a:defRPr>
              </a:lvl1pPr>
            </a:lstStyle>
            <a:p>
              <a:r>
                <a:rPr lang="en-US" sz="1050" dirty="0" err="1" smtClean="0"/>
                <a:t>Trp</a:t>
              </a:r>
              <a:endParaRPr lang="en-US" sz="1050" dirty="0"/>
            </a:p>
          </p:txBody>
        </p:sp>
        <p:sp>
          <p:nvSpPr>
            <p:cNvPr id="366" name="TextBox 365"/>
            <p:cNvSpPr txBox="1"/>
            <p:nvPr/>
          </p:nvSpPr>
          <p:spPr>
            <a:xfrm>
              <a:off x="6874468" y="2510116"/>
              <a:ext cx="270660" cy="189283"/>
            </a:xfrm>
            <a:prstGeom prst="rect">
              <a:avLst/>
            </a:prstGeom>
            <a:solidFill>
              <a:schemeClr val="accent6">
                <a:lumMod val="75000"/>
              </a:schemeClr>
            </a:solidFill>
          </p:spPr>
          <p:txBody>
            <a:bodyPr wrap="none" lIns="27432" tIns="0" rIns="27432" bIns="27432" rtlCol="0">
              <a:spAutoFit/>
            </a:bodyPr>
            <a:lstStyle>
              <a:defPPr>
                <a:defRPr lang="en-US"/>
              </a:defPPr>
              <a:lvl1pPr algn="ctr">
                <a:defRPr sz="1200" b="1">
                  <a:solidFill>
                    <a:schemeClr val="bg1"/>
                  </a:solidFill>
                </a:defRPr>
              </a:lvl1pPr>
            </a:lstStyle>
            <a:p>
              <a:r>
                <a:rPr lang="en-US" sz="1050" dirty="0" smtClean="0"/>
                <a:t>His</a:t>
              </a:r>
              <a:endParaRPr lang="en-US" sz="1050" dirty="0"/>
            </a:p>
          </p:txBody>
        </p:sp>
        <p:sp>
          <p:nvSpPr>
            <p:cNvPr id="367" name="TextBox 366"/>
            <p:cNvSpPr txBox="1"/>
            <p:nvPr/>
          </p:nvSpPr>
          <p:spPr>
            <a:xfrm>
              <a:off x="2112280" y="2510116"/>
              <a:ext cx="277199" cy="189283"/>
            </a:xfrm>
            <a:prstGeom prst="rect">
              <a:avLst/>
            </a:prstGeom>
            <a:solidFill>
              <a:schemeClr val="accent6">
                <a:lumMod val="75000"/>
              </a:schemeClr>
            </a:solidFill>
          </p:spPr>
          <p:txBody>
            <a:bodyPr wrap="none" lIns="27432" tIns="0" rIns="27432" bIns="27432" rtlCol="0">
              <a:spAutoFit/>
            </a:bodyPr>
            <a:lstStyle/>
            <a:p>
              <a:pPr algn="ctr"/>
              <a:r>
                <a:rPr lang="en-US" sz="1050" b="1" dirty="0" err="1" smtClean="0">
                  <a:solidFill>
                    <a:schemeClr val="bg1"/>
                  </a:solidFill>
                </a:rPr>
                <a:t>Thr</a:t>
              </a:r>
              <a:endParaRPr lang="en-US" sz="1050" b="1" dirty="0">
                <a:solidFill>
                  <a:schemeClr val="bg1"/>
                </a:solidFill>
              </a:endParaRPr>
            </a:p>
          </p:txBody>
        </p:sp>
        <p:sp>
          <p:nvSpPr>
            <p:cNvPr id="368" name="TextBox 367"/>
            <p:cNvSpPr txBox="1"/>
            <p:nvPr/>
          </p:nvSpPr>
          <p:spPr>
            <a:xfrm>
              <a:off x="860851" y="2510116"/>
              <a:ext cx="293547" cy="189283"/>
            </a:xfrm>
            <a:prstGeom prst="rect">
              <a:avLst/>
            </a:prstGeom>
            <a:solidFill>
              <a:srgbClr val="FFFF00"/>
            </a:solidFill>
          </p:spPr>
          <p:txBody>
            <a:bodyPr wrap="none" lIns="27432" tIns="0" rIns="27432" bIns="27432" rtlCol="0">
              <a:spAutoFit/>
            </a:bodyPr>
            <a:lstStyle>
              <a:defPPr>
                <a:defRPr lang="en-US"/>
              </a:defPPr>
              <a:lvl1pPr algn="ctr">
                <a:defRPr b="1">
                  <a:solidFill>
                    <a:schemeClr val="bg1"/>
                  </a:solidFill>
                </a:defRPr>
              </a:lvl1pPr>
            </a:lstStyle>
            <a:p>
              <a:r>
                <a:rPr lang="en-US" sz="1050" dirty="0" err="1" smtClean="0"/>
                <a:t>Arg</a:t>
              </a:r>
              <a:endParaRPr lang="en-US" sz="1050" dirty="0"/>
            </a:p>
          </p:txBody>
        </p:sp>
      </p:grpSp>
      <p:grpSp>
        <p:nvGrpSpPr>
          <p:cNvPr id="17" name="Group 16"/>
          <p:cNvGrpSpPr/>
          <p:nvPr/>
        </p:nvGrpSpPr>
        <p:grpSpPr>
          <a:xfrm>
            <a:off x="71783" y="2713717"/>
            <a:ext cx="9093254" cy="369491"/>
            <a:chOff x="71783" y="2691704"/>
            <a:chExt cx="9093254" cy="369491"/>
          </a:xfrm>
        </p:grpSpPr>
        <p:sp>
          <p:nvSpPr>
            <p:cNvPr id="249" name="Can 248"/>
            <p:cNvSpPr/>
            <p:nvPr/>
          </p:nvSpPr>
          <p:spPr>
            <a:xfrm rot="16200000">
              <a:off x="8496980" y="2393136"/>
              <a:ext cx="369490" cy="966625"/>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Exon 2</a:t>
              </a:r>
              <a:endParaRPr lang="en-US" dirty="0">
                <a:solidFill>
                  <a:schemeClr val="bg1"/>
                </a:solidFill>
              </a:endParaRPr>
            </a:p>
          </p:txBody>
        </p:sp>
        <p:cxnSp>
          <p:nvCxnSpPr>
            <p:cNvPr id="250" name="Straight Connector 249"/>
            <p:cNvCxnSpPr>
              <a:stCxn id="251" idx="3"/>
            </p:cNvCxnSpPr>
            <p:nvPr/>
          </p:nvCxnSpPr>
          <p:spPr>
            <a:xfrm>
              <a:off x="1597159" y="2876450"/>
              <a:ext cx="665287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51" name="Can 250"/>
            <p:cNvSpPr/>
            <p:nvPr/>
          </p:nvSpPr>
          <p:spPr>
            <a:xfrm rot="16200000">
              <a:off x="806346" y="2270382"/>
              <a:ext cx="369490" cy="1212135"/>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Short</a:t>
              </a:r>
              <a:endParaRPr lang="en-US" dirty="0">
                <a:solidFill>
                  <a:schemeClr val="bg1"/>
                </a:solidFill>
              </a:endParaRPr>
            </a:p>
          </p:txBody>
        </p:sp>
        <p:cxnSp>
          <p:nvCxnSpPr>
            <p:cNvPr id="252" name="Straight Connector 251"/>
            <p:cNvCxnSpPr/>
            <p:nvPr/>
          </p:nvCxnSpPr>
          <p:spPr>
            <a:xfrm>
              <a:off x="71783" y="2876448"/>
              <a:ext cx="351338" cy="2"/>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385021" y="3195373"/>
            <a:ext cx="1212135" cy="189283"/>
            <a:chOff x="385021" y="3195373"/>
            <a:chExt cx="1212135" cy="189283"/>
          </a:xfrm>
        </p:grpSpPr>
        <p:sp>
          <p:nvSpPr>
            <p:cNvPr id="263" name="TextBox 262"/>
            <p:cNvSpPr txBox="1"/>
            <p:nvPr/>
          </p:nvSpPr>
          <p:spPr>
            <a:xfrm>
              <a:off x="1348626" y="3195373"/>
              <a:ext cx="248530" cy="189283"/>
            </a:xfrm>
            <a:prstGeom prst="rect">
              <a:avLst/>
            </a:prstGeom>
            <a:solidFill>
              <a:srgbClr val="FFFF00"/>
            </a:solidFill>
          </p:spPr>
          <p:txBody>
            <a:bodyPr wrap="none" lIns="27432" tIns="0" rIns="27432" bIns="27432" rtlCol="0">
              <a:spAutoFit/>
            </a:bodyPr>
            <a:lstStyle/>
            <a:p>
              <a:pPr algn="ctr"/>
              <a:r>
                <a:rPr lang="en-US" sz="1050" b="1" dirty="0" err="1" smtClean="0">
                  <a:solidFill>
                    <a:schemeClr val="bg1"/>
                  </a:solidFill>
                </a:rPr>
                <a:t>Glu</a:t>
              </a:r>
              <a:endParaRPr lang="en-US" sz="1050" b="1" dirty="0">
                <a:solidFill>
                  <a:schemeClr val="bg1"/>
                </a:solidFill>
              </a:endParaRPr>
            </a:p>
          </p:txBody>
        </p:sp>
        <p:sp>
          <p:nvSpPr>
            <p:cNvPr id="273" name="TextBox 272"/>
            <p:cNvSpPr txBox="1"/>
            <p:nvPr/>
          </p:nvSpPr>
          <p:spPr>
            <a:xfrm>
              <a:off x="385021" y="3195373"/>
              <a:ext cx="257121" cy="189283"/>
            </a:xfrm>
            <a:prstGeom prst="rect">
              <a:avLst/>
            </a:prstGeom>
            <a:solidFill>
              <a:srgbClr val="FFFF00"/>
            </a:solidFill>
          </p:spPr>
          <p:txBody>
            <a:bodyPr wrap="none" lIns="27432" tIns="0" rIns="27432" bIns="27432" rtlCol="0">
              <a:spAutoFit/>
            </a:bodyPr>
            <a:lstStyle/>
            <a:p>
              <a:pPr algn="ctr"/>
              <a:r>
                <a:rPr lang="en-US" sz="1050" b="1" dirty="0" smtClean="0">
                  <a:solidFill>
                    <a:schemeClr val="bg1"/>
                  </a:solidFill>
                </a:rPr>
                <a:t>Met</a:t>
              </a:r>
              <a:endParaRPr lang="en-US" sz="1050" b="1" dirty="0">
                <a:solidFill>
                  <a:schemeClr val="bg1"/>
                </a:solidFill>
              </a:endParaRPr>
            </a:p>
          </p:txBody>
        </p:sp>
        <p:sp>
          <p:nvSpPr>
            <p:cNvPr id="274" name="TextBox 273"/>
            <p:cNvSpPr txBox="1"/>
            <p:nvPr/>
          </p:nvSpPr>
          <p:spPr>
            <a:xfrm>
              <a:off x="1118106" y="3195373"/>
              <a:ext cx="229914" cy="189283"/>
            </a:xfrm>
            <a:prstGeom prst="rect">
              <a:avLst/>
            </a:prstGeom>
            <a:solidFill>
              <a:schemeClr val="accent6">
                <a:lumMod val="75000"/>
              </a:schemeClr>
            </a:solidFill>
          </p:spPr>
          <p:txBody>
            <a:bodyPr wrap="none" lIns="27432" tIns="0" rIns="27432" bIns="27432" rtlCol="0">
              <a:spAutoFit/>
            </a:bodyPr>
            <a:lstStyle/>
            <a:p>
              <a:pPr algn="ctr"/>
              <a:r>
                <a:rPr lang="en-US" sz="1050" b="1" dirty="0" smtClean="0">
                  <a:solidFill>
                    <a:schemeClr val="bg1"/>
                  </a:solidFill>
                </a:rPr>
                <a:t>Val</a:t>
              </a:r>
              <a:endParaRPr lang="en-US" sz="1050" b="1" dirty="0">
                <a:solidFill>
                  <a:schemeClr val="bg1"/>
                </a:solidFill>
              </a:endParaRPr>
            </a:p>
          </p:txBody>
        </p:sp>
        <p:sp>
          <p:nvSpPr>
            <p:cNvPr id="282" name="TextBox 281"/>
            <p:cNvSpPr txBox="1"/>
            <p:nvPr/>
          </p:nvSpPr>
          <p:spPr>
            <a:xfrm>
              <a:off x="629145" y="3195373"/>
              <a:ext cx="248530" cy="189283"/>
            </a:xfrm>
            <a:prstGeom prst="rect">
              <a:avLst/>
            </a:prstGeom>
            <a:solidFill>
              <a:schemeClr val="accent6">
                <a:lumMod val="75000"/>
              </a:schemeClr>
            </a:solidFill>
          </p:spPr>
          <p:txBody>
            <a:bodyPr wrap="none" lIns="27432" tIns="0" rIns="27432" bIns="27432" rtlCol="0">
              <a:spAutoFit/>
            </a:bodyPr>
            <a:lstStyle/>
            <a:p>
              <a:pPr algn="ctr"/>
              <a:r>
                <a:rPr lang="en-US" sz="1050" b="1" dirty="0" err="1" smtClean="0">
                  <a:solidFill>
                    <a:schemeClr val="bg1"/>
                  </a:solidFill>
                </a:rPr>
                <a:t>Glu</a:t>
              </a:r>
              <a:endParaRPr lang="en-US" sz="1050" b="1" dirty="0">
                <a:solidFill>
                  <a:schemeClr val="bg1"/>
                </a:solidFill>
              </a:endParaRPr>
            </a:p>
          </p:txBody>
        </p:sp>
        <p:sp>
          <p:nvSpPr>
            <p:cNvPr id="299" name="TextBox 298"/>
            <p:cNvSpPr txBox="1"/>
            <p:nvPr/>
          </p:nvSpPr>
          <p:spPr>
            <a:xfrm>
              <a:off x="854651" y="3195373"/>
              <a:ext cx="277169" cy="189283"/>
            </a:xfrm>
            <a:prstGeom prst="rect">
              <a:avLst/>
            </a:prstGeom>
            <a:solidFill>
              <a:srgbClr val="FFFF00"/>
            </a:solidFill>
          </p:spPr>
          <p:txBody>
            <a:bodyPr wrap="none" lIns="27432" tIns="0" rIns="27432" bIns="27432" rtlCol="0">
              <a:spAutoFit/>
            </a:bodyPr>
            <a:lstStyle>
              <a:defPPr>
                <a:defRPr lang="en-US"/>
              </a:defPPr>
              <a:lvl1pPr algn="ctr">
                <a:defRPr b="1">
                  <a:solidFill>
                    <a:schemeClr val="bg1"/>
                  </a:solidFill>
                </a:defRPr>
              </a:lvl1pPr>
            </a:lstStyle>
            <a:p>
              <a:r>
                <a:rPr lang="en-US" sz="1050" dirty="0" smtClean="0"/>
                <a:t>Asp</a:t>
              </a:r>
              <a:endParaRPr lang="en-US" sz="1050" dirty="0"/>
            </a:p>
          </p:txBody>
        </p:sp>
      </p:grpSp>
      <p:grpSp>
        <p:nvGrpSpPr>
          <p:cNvPr id="19" name="Group 18"/>
          <p:cNvGrpSpPr/>
          <p:nvPr/>
        </p:nvGrpSpPr>
        <p:grpSpPr>
          <a:xfrm>
            <a:off x="71783" y="3590308"/>
            <a:ext cx="9083190" cy="369491"/>
            <a:chOff x="71783" y="3590308"/>
            <a:chExt cx="9083190" cy="369491"/>
          </a:xfrm>
        </p:grpSpPr>
        <p:sp>
          <p:nvSpPr>
            <p:cNvPr id="303" name="Can 302"/>
            <p:cNvSpPr/>
            <p:nvPr/>
          </p:nvSpPr>
          <p:spPr>
            <a:xfrm rot="16200000">
              <a:off x="8486916" y="3291740"/>
              <a:ext cx="369490" cy="966625"/>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Exon 2</a:t>
              </a:r>
              <a:endParaRPr lang="en-US" dirty="0">
                <a:solidFill>
                  <a:schemeClr val="bg1"/>
                </a:solidFill>
              </a:endParaRPr>
            </a:p>
          </p:txBody>
        </p:sp>
        <p:cxnSp>
          <p:nvCxnSpPr>
            <p:cNvPr id="306" name="Straight Connector 305"/>
            <p:cNvCxnSpPr/>
            <p:nvPr/>
          </p:nvCxnSpPr>
          <p:spPr>
            <a:xfrm>
              <a:off x="7486536" y="3774464"/>
              <a:ext cx="772064" cy="58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04" name="Can 303"/>
            <p:cNvSpPr/>
            <p:nvPr/>
          </p:nvSpPr>
          <p:spPr>
            <a:xfrm rot="16200000">
              <a:off x="3896642" y="246736"/>
              <a:ext cx="369490" cy="7056636"/>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Intermediate</a:t>
              </a:r>
              <a:endParaRPr lang="en-US" dirty="0">
                <a:solidFill>
                  <a:schemeClr val="bg1"/>
                </a:solidFill>
              </a:endParaRPr>
            </a:p>
          </p:txBody>
        </p:sp>
        <p:cxnSp>
          <p:nvCxnSpPr>
            <p:cNvPr id="305" name="Straight Connector 304"/>
            <p:cNvCxnSpPr/>
            <p:nvPr/>
          </p:nvCxnSpPr>
          <p:spPr>
            <a:xfrm>
              <a:off x="71783" y="3774465"/>
              <a:ext cx="525530" cy="589"/>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8169481" y="4135738"/>
            <a:ext cx="968846" cy="189283"/>
            <a:chOff x="8169481" y="4135738"/>
            <a:chExt cx="968846" cy="189283"/>
          </a:xfrm>
        </p:grpSpPr>
        <p:sp>
          <p:nvSpPr>
            <p:cNvPr id="92" name="TextBox 91"/>
            <p:cNvSpPr txBox="1"/>
            <p:nvPr/>
          </p:nvSpPr>
          <p:spPr>
            <a:xfrm>
              <a:off x="8169481" y="4135738"/>
              <a:ext cx="294248" cy="189283"/>
            </a:xfrm>
            <a:prstGeom prst="rect">
              <a:avLst/>
            </a:prstGeom>
            <a:solidFill>
              <a:srgbClr val="FFFF00"/>
            </a:solidFill>
          </p:spPr>
          <p:txBody>
            <a:bodyPr wrap="none" lIns="27432" tIns="0" rIns="27432" bIns="27432" rtlCol="0">
              <a:spAutoFit/>
            </a:bodyPr>
            <a:lstStyle/>
            <a:p>
              <a:pPr algn="ctr"/>
              <a:r>
                <a:rPr lang="en-US" sz="1050" b="1" dirty="0" err="1" smtClean="0">
                  <a:solidFill>
                    <a:schemeClr val="bg1"/>
                  </a:solidFill>
                </a:rPr>
                <a:t>Leu</a:t>
              </a:r>
              <a:endParaRPr lang="en-US" sz="1050" b="1" dirty="0">
                <a:solidFill>
                  <a:schemeClr val="bg1"/>
                </a:solidFill>
              </a:endParaRPr>
            </a:p>
          </p:txBody>
        </p:sp>
        <p:sp>
          <p:nvSpPr>
            <p:cNvPr id="93" name="TextBox 92"/>
            <p:cNvSpPr txBox="1"/>
            <p:nvPr/>
          </p:nvSpPr>
          <p:spPr>
            <a:xfrm>
              <a:off x="8933847" y="4135738"/>
              <a:ext cx="204480" cy="189283"/>
            </a:xfrm>
            <a:prstGeom prst="rect">
              <a:avLst/>
            </a:prstGeom>
            <a:solidFill>
              <a:schemeClr val="accent6">
                <a:lumMod val="75000"/>
              </a:schemeClr>
            </a:solidFill>
          </p:spPr>
          <p:txBody>
            <a:bodyPr wrap="none" lIns="27432" tIns="0" rIns="27432" bIns="27432" rtlCol="0">
              <a:spAutoFit/>
            </a:bodyPr>
            <a:lstStyle/>
            <a:p>
              <a:pPr algn="ctr"/>
              <a:r>
                <a:rPr lang="en-US" sz="1050" b="1" dirty="0" smtClean="0">
                  <a:solidFill>
                    <a:schemeClr val="bg1"/>
                  </a:solidFill>
                </a:rPr>
                <a:t>Ile</a:t>
              </a:r>
              <a:endParaRPr lang="en-US" sz="1050" b="1" dirty="0">
                <a:solidFill>
                  <a:schemeClr val="bg1"/>
                </a:solidFill>
              </a:endParaRPr>
            </a:p>
          </p:txBody>
        </p:sp>
        <p:sp>
          <p:nvSpPr>
            <p:cNvPr id="94" name="TextBox 93"/>
            <p:cNvSpPr txBox="1"/>
            <p:nvPr/>
          </p:nvSpPr>
          <p:spPr>
            <a:xfrm>
              <a:off x="8424270" y="4135738"/>
              <a:ext cx="310278" cy="189283"/>
            </a:xfrm>
            <a:prstGeom prst="rect">
              <a:avLst/>
            </a:prstGeom>
            <a:solidFill>
              <a:schemeClr val="accent6">
                <a:lumMod val="75000"/>
              </a:schemeClr>
            </a:solidFill>
          </p:spPr>
          <p:txBody>
            <a:bodyPr wrap="none" lIns="27432" tIns="0" rIns="27432" bIns="27432" rtlCol="0">
              <a:spAutoFit/>
            </a:bodyPr>
            <a:lstStyle/>
            <a:p>
              <a:pPr algn="ctr"/>
              <a:r>
                <a:rPr lang="en-US" sz="1050" b="1" dirty="0" smtClean="0">
                  <a:solidFill>
                    <a:schemeClr val="bg1"/>
                  </a:solidFill>
                </a:rPr>
                <a:t>Asp</a:t>
              </a:r>
              <a:endParaRPr lang="en-US" sz="1050" b="1" dirty="0">
                <a:solidFill>
                  <a:schemeClr val="bg1"/>
                </a:solidFill>
              </a:endParaRPr>
            </a:p>
          </p:txBody>
        </p:sp>
        <p:sp>
          <p:nvSpPr>
            <p:cNvPr id="95" name="TextBox 94"/>
            <p:cNvSpPr txBox="1"/>
            <p:nvPr/>
          </p:nvSpPr>
          <p:spPr>
            <a:xfrm>
              <a:off x="8695089" y="4135738"/>
              <a:ext cx="278218" cy="189283"/>
            </a:xfrm>
            <a:prstGeom prst="rect">
              <a:avLst/>
            </a:prstGeom>
            <a:solidFill>
              <a:srgbClr val="FFFF00"/>
            </a:solidFill>
          </p:spPr>
          <p:txBody>
            <a:bodyPr wrap="none" lIns="27432" tIns="0" rIns="27432" bIns="27432" rtlCol="0">
              <a:spAutoFit/>
            </a:bodyPr>
            <a:lstStyle>
              <a:defPPr>
                <a:defRPr lang="en-US"/>
              </a:defPPr>
              <a:lvl1pPr algn="ctr">
                <a:defRPr b="1">
                  <a:solidFill>
                    <a:schemeClr val="bg1"/>
                  </a:solidFill>
                </a:defRPr>
              </a:lvl1pPr>
            </a:lstStyle>
            <a:p>
              <a:r>
                <a:rPr lang="en-US" sz="1050" dirty="0" err="1" smtClean="0"/>
                <a:t>Gln</a:t>
              </a:r>
              <a:endParaRPr lang="en-US" sz="1050" dirty="0"/>
            </a:p>
          </p:txBody>
        </p:sp>
      </p:grpSp>
      <p:grpSp>
        <p:nvGrpSpPr>
          <p:cNvPr id="5" name="Group 4"/>
          <p:cNvGrpSpPr/>
          <p:nvPr/>
        </p:nvGrpSpPr>
        <p:grpSpPr>
          <a:xfrm>
            <a:off x="8169481" y="3172281"/>
            <a:ext cx="968846" cy="189283"/>
            <a:chOff x="8169481" y="3172281"/>
            <a:chExt cx="968846" cy="189283"/>
          </a:xfrm>
        </p:grpSpPr>
        <p:sp>
          <p:nvSpPr>
            <p:cNvPr id="97" name="TextBox 96"/>
            <p:cNvSpPr txBox="1"/>
            <p:nvPr/>
          </p:nvSpPr>
          <p:spPr>
            <a:xfrm>
              <a:off x="8169481" y="3172281"/>
              <a:ext cx="294248" cy="189283"/>
            </a:xfrm>
            <a:prstGeom prst="rect">
              <a:avLst/>
            </a:prstGeom>
            <a:solidFill>
              <a:srgbClr val="FFFF00"/>
            </a:solidFill>
          </p:spPr>
          <p:txBody>
            <a:bodyPr wrap="none" lIns="27432" tIns="0" rIns="27432" bIns="27432" rtlCol="0">
              <a:spAutoFit/>
            </a:bodyPr>
            <a:lstStyle/>
            <a:p>
              <a:pPr algn="ctr"/>
              <a:r>
                <a:rPr lang="en-US" sz="1050" b="1" dirty="0" err="1" smtClean="0">
                  <a:solidFill>
                    <a:schemeClr val="bg1"/>
                  </a:solidFill>
                </a:rPr>
                <a:t>Leu</a:t>
              </a:r>
              <a:endParaRPr lang="en-US" sz="1050" b="1" dirty="0">
                <a:solidFill>
                  <a:schemeClr val="bg1"/>
                </a:solidFill>
              </a:endParaRPr>
            </a:p>
          </p:txBody>
        </p:sp>
        <p:sp>
          <p:nvSpPr>
            <p:cNvPr id="98" name="TextBox 97"/>
            <p:cNvSpPr txBox="1"/>
            <p:nvPr/>
          </p:nvSpPr>
          <p:spPr>
            <a:xfrm>
              <a:off x="8933847" y="3172281"/>
              <a:ext cx="204480" cy="189283"/>
            </a:xfrm>
            <a:prstGeom prst="rect">
              <a:avLst/>
            </a:prstGeom>
            <a:solidFill>
              <a:schemeClr val="accent6">
                <a:lumMod val="75000"/>
              </a:schemeClr>
            </a:solidFill>
          </p:spPr>
          <p:txBody>
            <a:bodyPr wrap="none" lIns="27432" tIns="0" rIns="27432" bIns="27432" rtlCol="0">
              <a:spAutoFit/>
            </a:bodyPr>
            <a:lstStyle/>
            <a:p>
              <a:pPr algn="ctr"/>
              <a:r>
                <a:rPr lang="en-US" sz="1050" b="1" dirty="0" smtClean="0">
                  <a:solidFill>
                    <a:schemeClr val="bg1"/>
                  </a:solidFill>
                </a:rPr>
                <a:t>Ile</a:t>
              </a:r>
              <a:endParaRPr lang="en-US" sz="1050" b="1" dirty="0">
                <a:solidFill>
                  <a:schemeClr val="bg1"/>
                </a:solidFill>
              </a:endParaRPr>
            </a:p>
          </p:txBody>
        </p:sp>
        <p:sp>
          <p:nvSpPr>
            <p:cNvPr id="99" name="TextBox 98"/>
            <p:cNvSpPr txBox="1"/>
            <p:nvPr/>
          </p:nvSpPr>
          <p:spPr>
            <a:xfrm>
              <a:off x="8424270" y="3172281"/>
              <a:ext cx="310278" cy="189283"/>
            </a:xfrm>
            <a:prstGeom prst="rect">
              <a:avLst/>
            </a:prstGeom>
            <a:solidFill>
              <a:schemeClr val="accent6">
                <a:lumMod val="75000"/>
              </a:schemeClr>
            </a:solidFill>
          </p:spPr>
          <p:txBody>
            <a:bodyPr wrap="none" lIns="27432" tIns="0" rIns="27432" bIns="27432" rtlCol="0">
              <a:spAutoFit/>
            </a:bodyPr>
            <a:lstStyle/>
            <a:p>
              <a:pPr algn="ctr"/>
              <a:r>
                <a:rPr lang="en-US" sz="1050" b="1" dirty="0" smtClean="0">
                  <a:solidFill>
                    <a:schemeClr val="bg1"/>
                  </a:solidFill>
                </a:rPr>
                <a:t>Asp</a:t>
              </a:r>
              <a:endParaRPr lang="en-US" sz="1050" b="1" dirty="0">
                <a:solidFill>
                  <a:schemeClr val="bg1"/>
                </a:solidFill>
              </a:endParaRPr>
            </a:p>
          </p:txBody>
        </p:sp>
        <p:sp>
          <p:nvSpPr>
            <p:cNvPr id="100" name="TextBox 99"/>
            <p:cNvSpPr txBox="1"/>
            <p:nvPr/>
          </p:nvSpPr>
          <p:spPr>
            <a:xfrm>
              <a:off x="8695089" y="3172281"/>
              <a:ext cx="278218" cy="189283"/>
            </a:xfrm>
            <a:prstGeom prst="rect">
              <a:avLst/>
            </a:prstGeom>
            <a:solidFill>
              <a:srgbClr val="FFFF00"/>
            </a:solidFill>
          </p:spPr>
          <p:txBody>
            <a:bodyPr wrap="none" lIns="27432" tIns="0" rIns="27432" bIns="27432" rtlCol="0">
              <a:spAutoFit/>
            </a:bodyPr>
            <a:lstStyle>
              <a:defPPr>
                <a:defRPr lang="en-US"/>
              </a:defPPr>
              <a:lvl1pPr algn="ctr">
                <a:defRPr b="1">
                  <a:solidFill>
                    <a:schemeClr val="bg1"/>
                  </a:solidFill>
                </a:defRPr>
              </a:lvl1pPr>
            </a:lstStyle>
            <a:p>
              <a:r>
                <a:rPr lang="en-US" sz="1050" dirty="0" err="1" smtClean="0"/>
                <a:t>Gln</a:t>
              </a:r>
              <a:endParaRPr lang="en-US" sz="1050" dirty="0"/>
            </a:p>
          </p:txBody>
        </p:sp>
      </p:grpSp>
      <p:grpSp>
        <p:nvGrpSpPr>
          <p:cNvPr id="3" name="Group 2"/>
          <p:cNvGrpSpPr/>
          <p:nvPr/>
        </p:nvGrpSpPr>
        <p:grpSpPr>
          <a:xfrm>
            <a:off x="8169481" y="2361224"/>
            <a:ext cx="968846" cy="189283"/>
            <a:chOff x="8169481" y="2361224"/>
            <a:chExt cx="968846" cy="189283"/>
          </a:xfrm>
        </p:grpSpPr>
        <p:sp>
          <p:nvSpPr>
            <p:cNvPr id="102" name="TextBox 101"/>
            <p:cNvSpPr txBox="1"/>
            <p:nvPr/>
          </p:nvSpPr>
          <p:spPr>
            <a:xfrm>
              <a:off x="8169481" y="2361224"/>
              <a:ext cx="294248" cy="189283"/>
            </a:xfrm>
            <a:prstGeom prst="rect">
              <a:avLst/>
            </a:prstGeom>
            <a:solidFill>
              <a:srgbClr val="FFFF00"/>
            </a:solidFill>
          </p:spPr>
          <p:txBody>
            <a:bodyPr wrap="none" lIns="27432" tIns="0" rIns="27432" bIns="27432" rtlCol="0">
              <a:spAutoFit/>
            </a:bodyPr>
            <a:lstStyle/>
            <a:p>
              <a:pPr algn="ctr"/>
              <a:r>
                <a:rPr lang="en-US" sz="1050" b="1" dirty="0" err="1" smtClean="0">
                  <a:solidFill>
                    <a:schemeClr val="bg1"/>
                  </a:solidFill>
                </a:rPr>
                <a:t>Leu</a:t>
              </a:r>
              <a:endParaRPr lang="en-US" sz="1050" b="1" dirty="0">
                <a:solidFill>
                  <a:schemeClr val="bg1"/>
                </a:solidFill>
              </a:endParaRPr>
            </a:p>
          </p:txBody>
        </p:sp>
        <p:sp>
          <p:nvSpPr>
            <p:cNvPr id="103" name="TextBox 102"/>
            <p:cNvSpPr txBox="1"/>
            <p:nvPr/>
          </p:nvSpPr>
          <p:spPr>
            <a:xfrm>
              <a:off x="8933847" y="2361224"/>
              <a:ext cx="204480" cy="189283"/>
            </a:xfrm>
            <a:prstGeom prst="rect">
              <a:avLst/>
            </a:prstGeom>
            <a:solidFill>
              <a:schemeClr val="accent6">
                <a:lumMod val="75000"/>
              </a:schemeClr>
            </a:solidFill>
          </p:spPr>
          <p:txBody>
            <a:bodyPr wrap="none" lIns="27432" tIns="0" rIns="27432" bIns="27432" rtlCol="0">
              <a:spAutoFit/>
            </a:bodyPr>
            <a:lstStyle/>
            <a:p>
              <a:pPr algn="ctr"/>
              <a:r>
                <a:rPr lang="en-US" sz="1050" b="1" dirty="0" smtClean="0">
                  <a:solidFill>
                    <a:schemeClr val="bg1"/>
                  </a:solidFill>
                </a:rPr>
                <a:t>Ile</a:t>
              </a:r>
              <a:endParaRPr lang="en-US" sz="1050" b="1" dirty="0">
                <a:solidFill>
                  <a:schemeClr val="bg1"/>
                </a:solidFill>
              </a:endParaRPr>
            </a:p>
          </p:txBody>
        </p:sp>
        <p:sp>
          <p:nvSpPr>
            <p:cNvPr id="104" name="TextBox 103"/>
            <p:cNvSpPr txBox="1"/>
            <p:nvPr/>
          </p:nvSpPr>
          <p:spPr>
            <a:xfrm>
              <a:off x="8424270" y="2361224"/>
              <a:ext cx="310278" cy="189283"/>
            </a:xfrm>
            <a:prstGeom prst="rect">
              <a:avLst/>
            </a:prstGeom>
            <a:solidFill>
              <a:schemeClr val="accent6">
                <a:lumMod val="75000"/>
              </a:schemeClr>
            </a:solidFill>
          </p:spPr>
          <p:txBody>
            <a:bodyPr wrap="none" lIns="27432" tIns="0" rIns="27432" bIns="27432" rtlCol="0">
              <a:spAutoFit/>
            </a:bodyPr>
            <a:lstStyle/>
            <a:p>
              <a:pPr algn="ctr"/>
              <a:r>
                <a:rPr lang="en-US" sz="1050" b="1" dirty="0" smtClean="0">
                  <a:solidFill>
                    <a:schemeClr val="bg1"/>
                  </a:solidFill>
                </a:rPr>
                <a:t>Asp</a:t>
              </a:r>
              <a:endParaRPr lang="en-US" sz="1050" b="1" dirty="0">
                <a:solidFill>
                  <a:schemeClr val="bg1"/>
                </a:solidFill>
              </a:endParaRPr>
            </a:p>
          </p:txBody>
        </p:sp>
        <p:sp>
          <p:nvSpPr>
            <p:cNvPr id="105" name="TextBox 104"/>
            <p:cNvSpPr txBox="1"/>
            <p:nvPr/>
          </p:nvSpPr>
          <p:spPr>
            <a:xfrm>
              <a:off x="8695089" y="2361224"/>
              <a:ext cx="278218" cy="189283"/>
            </a:xfrm>
            <a:prstGeom prst="rect">
              <a:avLst/>
            </a:prstGeom>
            <a:solidFill>
              <a:srgbClr val="FFFF00"/>
            </a:solidFill>
          </p:spPr>
          <p:txBody>
            <a:bodyPr wrap="none" lIns="27432" tIns="0" rIns="27432" bIns="27432" rtlCol="0">
              <a:spAutoFit/>
            </a:bodyPr>
            <a:lstStyle>
              <a:defPPr>
                <a:defRPr lang="en-US"/>
              </a:defPPr>
              <a:lvl1pPr algn="ctr">
                <a:defRPr b="1">
                  <a:solidFill>
                    <a:schemeClr val="bg1"/>
                  </a:solidFill>
                </a:defRPr>
              </a:lvl1pPr>
            </a:lstStyle>
            <a:p>
              <a:r>
                <a:rPr lang="en-US" sz="1050" dirty="0" err="1" smtClean="0"/>
                <a:t>Gln</a:t>
              </a:r>
              <a:endParaRPr lang="en-US" sz="1050" dirty="0"/>
            </a:p>
          </p:txBody>
        </p:sp>
      </p:grpSp>
      <p:sp>
        <p:nvSpPr>
          <p:cNvPr id="20" name="TextBox 19"/>
          <p:cNvSpPr txBox="1"/>
          <p:nvPr/>
        </p:nvSpPr>
        <p:spPr>
          <a:xfrm>
            <a:off x="384006" y="1349903"/>
            <a:ext cx="1303562" cy="523220"/>
          </a:xfrm>
          <a:prstGeom prst="rect">
            <a:avLst/>
          </a:prstGeom>
          <a:noFill/>
        </p:spPr>
        <p:txBody>
          <a:bodyPr wrap="none" rtlCol="0">
            <a:spAutoFit/>
          </a:bodyPr>
          <a:lstStyle/>
          <a:p>
            <a:r>
              <a:rPr lang="en-US" sz="2800" dirty="0" smtClean="0"/>
              <a:t>Exon 1</a:t>
            </a:r>
            <a:endParaRPr lang="en-US" sz="2800" dirty="0"/>
          </a:p>
        </p:txBody>
      </p:sp>
      <p:grpSp>
        <p:nvGrpSpPr>
          <p:cNvPr id="27" name="Group 26"/>
          <p:cNvGrpSpPr/>
          <p:nvPr/>
        </p:nvGrpSpPr>
        <p:grpSpPr>
          <a:xfrm>
            <a:off x="1684651" y="1180585"/>
            <a:ext cx="7251362" cy="1625429"/>
            <a:chOff x="1684651" y="1180585"/>
            <a:chExt cx="7251362" cy="1625429"/>
          </a:xfrm>
        </p:grpSpPr>
        <p:sp>
          <p:nvSpPr>
            <p:cNvPr id="21" name="TextBox 20"/>
            <p:cNvSpPr txBox="1"/>
            <p:nvPr/>
          </p:nvSpPr>
          <p:spPr>
            <a:xfrm>
              <a:off x="5193257" y="1180585"/>
              <a:ext cx="3742756" cy="523220"/>
            </a:xfrm>
            <a:prstGeom prst="rect">
              <a:avLst/>
            </a:prstGeom>
            <a:noFill/>
          </p:spPr>
          <p:txBody>
            <a:bodyPr wrap="none" rtlCol="0">
              <a:spAutoFit/>
            </a:bodyPr>
            <a:lstStyle/>
            <a:p>
              <a:r>
                <a:rPr lang="en-US" sz="2800" dirty="0" smtClean="0"/>
                <a:t>Alternative Transcripts</a:t>
              </a:r>
              <a:endParaRPr lang="en-US" sz="2800" dirty="0"/>
            </a:p>
          </p:txBody>
        </p:sp>
        <p:cxnSp>
          <p:nvCxnSpPr>
            <p:cNvPr id="25" name="Straight Connector 24"/>
            <p:cNvCxnSpPr/>
            <p:nvPr/>
          </p:nvCxnSpPr>
          <p:spPr>
            <a:xfrm flipH="1">
              <a:off x="2825654" y="1449125"/>
              <a:ext cx="2451868" cy="553128"/>
            </a:xfrm>
            <a:prstGeom prst="line">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stCxn id="21" idx="1"/>
            </p:cNvCxnSpPr>
            <p:nvPr/>
          </p:nvCxnSpPr>
          <p:spPr>
            <a:xfrm flipH="1">
              <a:off x="1684651" y="1442195"/>
              <a:ext cx="3508606" cy="1363819"/>
            </a:xfrm>
            <a:prstGeom prst="line">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p:nvGrpSpPr>
        <p:grpSpPr>
          <a:xfrm>
            <a:off x="2295663" y="3863577"/>
            <a:ext cx="6643327" cy="1345349"/>
            <a:chOff x="3014614" y="358456"/>
            <a:chExt cx="6643327" cy="1345349"/>
          </a:xfrm>
        </p:grpSpPr>
        <p:sp>
          <p:nvSpPr>
            <p:cNvPr id="123" name="TextBox 122"/>
            <p:cNvSpPr txBox="1"/>
            <p:nvPr/>
          </p:nvSpPr>
          <p:spPr>
            <a:xfrm>
              <a:off x="5193257" y="1180585"/>
              <a:ext cx="4464684" cy="523220"/>
            </a:xfrm>
            <a:prstGeom prst="rect">
              <a:avLst/>
            </a:prstGeom>
            <a:noFill/>
          </p:spPr>
          <p:txBody>
            <a:bodyPr wrap="none" rtlCol="0">
              <a:spAutoFit/>
            </a:bodyPr>
            <a:lstStyle/>
            <a:p>
              <a:r>
                <a:rPr lang="en-US" sz="2800" dirty="0" smtClean="0"/>
                <a:t>Alternative Reading Frame</a:t>
              </a:r>
              <a:endParaRPr lang="en-US" sz="2800" dirty="0"/>
            </a:p>
          </p:txBody>
        </p:sp>
        <p:cxnSp>
          <p:nvCxnSpPr>
            <p:cNvPr id="124" name="Straight Connector 123"/>
            <p:cNvCxnSpPr/>
            <p:nvPr/>
          </p:nvCxnSpPr>
          <p:spPr>
            <a:xfrm flipH="1" flipV="1">
              <a:off x="3014614" y="358456"/>
              <a:ext cx="2262908" cy="1090669"/>
            </a:xfrm>
            <a:prstGeom prst="line">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437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22"/>
                                        </p:tgtEl>
                                        <p:attrNameLst>
                                          <p:attrName>style.visibility</p:attrName>
                                        </p:attrNameLst>
                                      </p:cBhvr>
                                      <p:to>
                                        <p:strVal val="visible"/>
                                      </p:to>
                                    </p:set>
                                    <p:animEffect transition="in" filter="wipe(right)">
                                      <p:cBhvr>
                                        <p:cTn id="12" dur="500"/>
                                        <p:tgtEl>
                                          <p:spTgt spid="1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250"/>
                                        <p:tgtEl>
                                          <p:spTgt spid="2"/>
                                        </p:tgtEl>
                                      </p:cBhvr>
                                    </p:animEffect>
                                  </p:childTnLst>
                                </p:cTn>
                              </p:par>
                            </p:childTnLst>
                          </p:cTn>
                        </p:par>
                        <p:par>
                          <p:cTn id="22" fill="hold">
                            <p:stCondLst>
                              <p:cond delay="750"/>
                            </p:stCondLst>
                            <p:childTnLst>
                              <p:par>
                                <p:cTn id="23" presetID="2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8"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par>
                                <p:cTn id="34" presetID="22" presetClass="entr" presetSubtype="8"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 Products of Ncaph2</a:t>
            </a:r>
            <a:endParaRPr lang="en-US" dirty="0"/>
          </a:p>
        </p:txBody>
      </p:sp>
      <p:sp>
        <p:nvSpPr>
          <p:cNvPr id="4" name="TextBox 3"/>
          <p:cNvSpPr txBox="1"/>
          <p:nvPr/>
        </p:nvSpPr>
        <p:spPr>
          <a:xfrm>
            <a:off x="115046" y="4194928"/>
            <a:ext cx="955711" cy="461665"/>
          </a:xfrm>
          <a:prstGeom prst="rect">
            <a:avLst/>
          </a:prstGeom>
          <a:noFill/>
        </p:spPr>
        <p:txBody>
          <a:bodyPr wrap="none" rtlCol="0">
            <a:spAutoFit/>
          </a:bodyPr>
          <a:lstStyle/>
          <a:p>
            <a:pPr algn="r"/>
            <a:r>
              <a:rPr lang="en-US" dirty="0" smtClean="0"/>
              <a:t>50 </a:t>
            </a:r>
            <a:r>
              <a:rPr lang="en-US" dirty="0" err="1" smtClean="0"/>
              <a:t>bp</a:t>
            </a:r>
            <a:endParaRPr lang="en-US" dirty="0"/>
          </a:p>
        </p:txBody>
      </p:sp>
      <p:sp>
        <p:nvSpPr>
          <p:cNvPr id="5" name="TextBox 4"/>
          <p:cNvSpPr txBox="1"/>
          <p:nvPr/>
        </p:nvSpPr>
        <p:spPr>
          <a:xfrm>
            <a:off x="-56475" y="3282098"/>
            <a:ext cx="1127232" cy="461665"/>
          </a:xfrm>
          <a:prstGeom prst="rect">
            <a:avLst/>
          </a:prstGeom>
          <a:noFill/>
        </p:spPr>
        <p:txBody>
          <a:bodyPr wrap="none" rtlCol="0">
            <a:spAutoFit/>
          </a:bodyPr>
          <a:lstStyle/>
          <a:p>
            <a:pPr algn="r"/>
            <a:r>
              <a:rPr lang="en-US" dirty="0" smtClean="0"/>
              <a:t>200 </a:t>
            </a:r>
            <a:r>
              <a:rPr lang="en-US" dirty="0" err="1" smtClean="0"/>
              <a:t>bp</a:t>
            </a:r>
            <a:endParaRPr lang="en-US" dirty="0"/>
          </a:p>
        </p:txBody>
      </p:sp>
      <p:sp>
        <p:nvSpPr>
          <p:cNvPr id="6" name="TextBox 5"/>
          <p:cNvSpPr txBox="1"/>
          <p:nvPr/>
        </p:nvSpPr>
        <p:spPr>
          <a:xfrm rot="18900000">
            <a:off x="969131" y="2567834"/>
            <a:ext cx="1144865" cy="461665"/>
          </a:xfrm>
          <a:prstGeom prst="rect">
            <a:avLst/>
          </a:prstGeom>
          <a:noFill/>
        </p:spPr>
        <p:txBody>
          <a:bodyPr wrap="none" rtlCol="0">
            <a:spAutoFit/>
          </a:bodyPr>
          <a:lstStyle/>
          <a:p>
            <a:r>
              <a:rPr lang="en-US" dirty="0" smtClean="0"/>
              <a:t>Ladder</a:t>
            </a:r>
            <a:endParaRPr lang="en-US" dirty="0"/>
          </a:p>
        </p:txBody>
      </p:sp>
      <p:sp>
        <p:nvSpPr>
          <p:cNvPr id="7" name="TextBox 6"/>
          <p:cNvSpPr txBox="1"/>
          <p:nvPr/>
        </p:nvSpPr>
        <p:spPr>
          <a:xfrm rot="18900000">
            <a:off x="1490685" y="2520227"/>
            <a:ext cx="1279517" cy="461665"/>
          </a:xfrm>
          <a:prstGeom prst="rect">
            <a:avLst/>
          </a:prstGeom>
          <a:noFill/>
        </p:spPr>
        <p:txBody>
          <a:bodyPr wrap="none" rtlCol="0">
            <a:spAutoFit/>
          </a:bodyPr>
          <a:lstStyle/>
          <a:p>
            <a:r>
              <a:rPr lang="en-US" dirty="0" smtClean="0"/>
              <a:t>Thymus</a:t>
            </a:r>
            <a:endParaRPr lang="en-US" dirty="0"/>
          </a:p>
        </p:txBody>
      </p:sp>
      <p:sp>
        <p:nvSpPr>
          <p:cNvPr id="8" name="TextBox 7"/>
          <p:cNvSpPr txBox="1"/>
          <p:nvPr/>
        </p:nvSpPr>
        <p:spPr>
          <a:xfrm rot="18900000">
            <a:off x="2091365" y="2562166"/>
            <a:ext cx="1160895" cy="461665"/>
          </a:xfrm>
          <a:prstGeom prst="rect">
            <a:avLst/>
          </a:prstGeom>
          <a:noFill/>
        </p:spPr>
        <p:txBody>
          <a:bodyPr wrap="none" rtlCol="0">
            <a:spAutoFit/>
          </a:bodyPr>
          <a:lstStyle/>
          <a:p>
            <a:r>
              <a:rPr lang="en-US" dirty="0" smtClean="0"/>
              <a:t>Muscle</a:t>
            </a:r>
            <a:endParaRPr lang="en-US" dirty="0"/>
          </a:p>
        </p:txBody>
      </p:sp>
      <p:sp>
        <p:nvSpPr>
          <p:cNvPr id="9" name="TextBox 8"/>
          <p:cNvSpPr txBox="1"/>
          <p:nvPr/>
        </p:nvSpPr>
        <p:spPr>
          <a:xfrm rot="18900000">
            <a:off x="2621083" y="2652846"/>
            <a:ext cx="904415" cy="461665"/>
          </a:xfrm>
          <a:prstGeom prst="rect">
            <a:avLst/>
          </a:prstGeom>
          <a:noFill/>
        </p:spPr>
        <p:txBody>
          <a:bodyPr wrap="none" rtlCol="0">
            <a:spAutoFit/>
          </a:bodyPr>
          <a:lstStyle/>
          <a:p>
            <a:r>
              <a:rPr lang="en-US" dirty="0" smtClean="0"/>
              <a:t>Brain</a:t>
            </a:r>
            <a:endParaRPr lang="en-US" dirty="0"/>
          </a:p>
        </p:txBody>
      </p:sp>
      <p:sp>
        <p:nvSpPr>
          <p:cNvPr id="10" name="TextBox 9"/>
          <p:cNvSpPr txBox="1"/>
          <p:nvPr/>
        </p:nvSpPr>
        <p:spPr>
          <a:xfrm rot="18900000">
            <a:off x="3528537" y="2259524"/>
            <a:ext cx="2016899" cy="461665"/>
          </a:xfrm>
          <a:prstGeom prst="rect">
            <a:avLst/>
          </a:prstGeom>
          <a:noFill/>
        </p:spPr>
        <p:txBody>
          <a:bodyPr wrap="none" rtlCol="0">
            <a:spAutoFit/>
          </a:bodyPr>
          <a:lstStyle/>
          <a:p>
            <a:r>
              <a:rPr lang="en-US" dirty="0" smtClean="0"/>
              <a:t>Bone Marrow</a:t>
            </a:r>
            <a:endParaRPr lang="en-US" dirty="0"/>
          </a:p>
        </p:txBody>
      </p:sp>
      <p:sp>
        <p:nvSpPr>
          <p:cNvPr id="11" name="TextBox 10"/>
          <p:cNvSpPr txBox="1"/>
          <p:nvPr/>
        </p:nvSpPr>
        <p:spPr>
          <a:xfrm rot="18900000">
            <a:off x="4201722" y="2574069"/>
            <a:ext cx="1127232" cy="461665"/>
          </a:xfrm>
          <a:prstGeom prst="rect">
            <a:avLst/>
          </a:prstGeom>
          <a:noFill/>
        </p:spPr>
        <p:txBody>
          <a:bodyPr wrap="none" rtlCol="0">
            <a:spAutoFit/>
          </a:bodyPr>
          <a:lstStyle/>
          <a:p>
            <a:r>
              <a:rPr lang="en-US" dirty="0" smtClean="0"/>
              <a:t>Kidney</a:t>
            </a:r>
            <a:endParaRPr lang="en-US" dirty="0"/>
          </a:p>
        </p:txBody>
      </p:sp>
      <p:sp>
        <p:nvSpPr>
          <p:cNvPr id="12" name="TextBox 11"/>
          <p:cNvSpPr txBox="1"/>
          <p:nvPr/>
        </p:nvSpPr>
        <p:spPr>
          <a:xfrm rot="18900000">
            <a:off x="4714743" y="2629203"/>
            <a:ext cx="971292" cy="461665"/>
          </a:xfrm>
          <a:prstGeom prst="rect">
            <a:avLst/>
          </a:prstGeom>
          <a:noFill/>
        </p:spPr>
        <p:txBody>
          <a:bodyPr wrap="none" rtlCol="0">
            <a:spAutoFit/>
          </a:bodyPr>
          <a:lstStyle/>
          <a:p>
            <a:r>
              <a:rPr lang="en-US" dirty="0" smtClean="0"/>
              <a:t>Testis</a:t>
            </a:r>
            <a:endParaRPr lang="en-US" dirty="0"/>
          </a:p>
        </p:txBody>
      </p:sp>
      <p:sp>
        <p:nvSpPr>
          <p:cNvPr id="13" name="TextBox 12"/>
          <p:cNvSpPr txBox="1"/>
          <p:nvPr/>
        </p:nvSpPr>
        <p:spPr>
          <a:xfrm rot="18900000">
            <a:off x="5270242" y="2640946"/>
            <a:ext cx="938077" cy="461665"/>
          </a:xfrm>
          <a:prstGeom prst="rect">
            <a:avLst/>
          </a:prstGeom>
          <a:noFill/>
        </p:spPr>
        <p:txBody>
          <a:bodyPr wrap="none" rtlCol="0">
            <a:spAutoFit/>
          </a:bodyPr>
          <a:lstStyle/>
          <a:p>
            <a:r>
              <a:rPr lang="en-US" dirty="0" smtClean="0"/>
              <a:t>Heart</a:t>
            </a:r>
            <a:endParaRPr lang="en-US" dirty="0"/>
          </a:p>
        </p:txBody>
      </p:sp>
      <p:sp>
        <p:nvSpPr>
          <p:cNvPr id="14" name="TextBox 13"/>
          <p:cNvSpPr txBox="1"/>
          <p:nvPr/>
        </p:nvSpPr>
        <p:spPr>
          <a:xfrm rot="18900000">
            <a:off x="5755294" y="2567835"/>
            <a:ext cx="1144865" cy="461665"/>
          </a:xfrm>
          <a:prstGeom prst="rect">
            <a:avLst/>
          </a:prstGeom>
          <a:noFill/>
        </p:spPr>
        <p:txBody>
          <a:bodyPr wrap="none" rtlCol="0">
            <a:spAutoFit/>
          </a:bodyPr>
          <a:lstStyle/>
          <a:p>
            <a:r>
              <a:rPr lang="en-US" dirty="0" smtClean="0"/>
              <a:t>Spleen</a:t>
            </a:r>
            <a:endParaRPr lang="en-US" dirty="0"/>
          </a:p>
        </p:txBody>
      </p:sp>
      <p:sp>
        <p:nvSpPr>
          <p:cNvPr id="15" name="TextBox 14"/>
          <p:cNvSpPr txBox="1"/>
          <p:nvPr/>
        </p:nvSpPr>
        <p:spPr>
          <a:xfrm rot="18900000">
            <a:off x="6280271" y="2670982"/>
            <a:ext cx="853119" cy="461665"/>
          </a:xfrm>
          <a:prstGeom prst="rect">
            <a:avLst/>
          </a:prstGeom>
          <a:noFill/>
        </p:spPr>
        <p:txBody>
          <a:bodyPr wrap="none" rtlCol="0">
            <a:spAutoFit/>
          </a:bodyPr>
          <a:lstStyle/>
          <a:p>
            <a:r>
              <a:rPr lang="en-US" dirty="0" smtClean="0"/>
              <a:t>Liver</a:t>
            </a:r>
            <a:endParaRPr lang="en-US" dirty="0"/>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289" y="3229817"/>
            <a:ext cx="6286500" cy="1358900"/>
          </a:xfrm>
          <a:prstGeom prst="rect">
            <a:avLst/>
          </a:prstGeom>
        </p:spPr>
      </p:pic>
      <p:sp>
        <p:nvSpPr>
          <p:cNvPr id="21" name="TextBox 20"/>
          <p:cNvSpPr txBox="1"/>
          <p:nvPr/>
        </p:nvSpPr>
        <p:spPr>
          <a:xfrm rot="18900000">
            <a:off x="3138919" y="2640345"/>
            <a:ext cx="870751" cy="461665"/>
          </a:xfrm>
          <a:prstGeom prst="rect">
            <a:avLst/>
          </a:prstGeom>
          <a:noFill/>
        </p:spPr>
        <p:txBody>
          <a:bodyPr wrap="none" rtlCol="0">
            <a:spAutoFit/>
          </a:bodyPr>
          <a:lstStyle/>
          <a:p>
            <a:r>
              <a:rPr lang="en-US" dirty="0" smtClean="0"/>
              <a:t>Lung</a:t>
            </a:r>
            <a:endParaRPr lang="en-US" dirty="0"/>
          </a:p>
        </p:txBody>
      </p:sp>
      <p:grpSp>
        <p:nvGrpSpPr>
          <p:cNvPr id="29" name="Group 28"/>
          <p:cNvGrpSpPr/>
          <p:nvPr/>
        </p:nvGrpSpPr>
        <p:grpSpPr>
          <a:xfrm>
            <a:off x="6825651" y="3176973"/>
            <a:ext cx="2019744" cy="461665"/>
            <a:chOff x="6825651" y="3176973"/>
            <a:chExt cx="2019744" cy="461665"/>
          </a:xfrm>
        </p:grpSpPr>
        <p:sp>
          <p:nvSpPr>
            <p:cNvPr id="18" name="TextBox 17"/>
            <p:cNvSpPr txBox="1"/>
            <p:nvPr/>
          </p:nvSpPr>
          <p:spPr>
            <a:xfrm>
              <a:off x="7291765" y="3176973"/>
              <a:ext cx="1553630" cy="461665"/>
            </a:xfrm>
            <a:prstGeom prst="rect">
              <a:avLst/>
            </a:prstGeom>
            <a:noFill/>
          </p:spPr>
          <p:txBody>
            <a:bodyPr wrap="none" rtlCol="0">
              <a:spAutoFit/>
            </a:bodyPr>
            <a:lstStyle/>
            <a:p>
              <a:r>
                <a:rPr lang="en-US" dirty="0" err="1" smtClean="0"/>
                <a:t>Int</a:t>
              </a:r>
              <a:r>
                <a:rPr lang="en-US" dirty="0" smtClean="0"/>
                <a:t> 215 </a:t>
              </a:r>
              <a:r>
                <a:rPr lang="en-US" dirty="0" err="1" smtClean="0"/>
                <a:t>bp</a:t>
              </a:r>
              <a:endParaRPr lang="en-US" dirty="0"/>
            </a:p>
          </p:txBody>
        </p:sp>
        <p:cxnSp>
          <p:nvCxnSpPr>
            <p:cNvPr id="25" name="Straight Connector 24"/>
            <p:cNvCxnSpPr/>
            <p:nvPr/>
          </p:nvCxnSpPr>
          <p:spPr>
            <a:xfrm>
              <a:off x="6825651" y="3423223"/>
              <a:ext cx="516504" cy="0"/>
            </a:xfrm>
            <a:prstGeom prst="line">
              <a:avLst/>
            </a:prstGeom>
            <a:ln w="38100">
              <a:solidFill>
                <a:schemeClr val="tx1"/>
              </a:solidFill>
              <a:headEnd type="stealth" w="med" len="lg"/>
              <a:tailEnd type="none" w="med" len="med"/>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6825651" y="2772394"/>
            <a:ext cx="2370982" cy="536413"/>
            <a:chOff x="6825651" y="2772394"/>
            <a:chExt cx="2370982" cy="536413"/>
          </a:xfrm>
        </p:grpSpPr>
        <p:sp>
          <p:nvSpPr>
            <p:cNvPr id="19" name="TextBox 18"/>
            <p:cNvSpPr txBox="1"/>
            <p:nvPr/>
          </p:nvSpPr>
          <p:spPr>
            <a:xfrm>
              <a:off x="7298356" y="2772394"/>
              <a:ext cx="1898277" cy="461665"/>
            </a:xfrm>
            <a:prstGeom prst="rect">
              <a:avLst/>
            </a:prstGeom>
            <a:noFill/>
          </p:spPr>
          <p:txBody>
            <a:bodyPr wrap="none" rtlCol="0">
              <a:spAutoFit/>
            </a:bodyPr>
            <a:lstStyle/>
            <a:p>
              <a:r>
                <a:rPr lang="en-US" dirty="0" smtClean="0"/>
                <a:t>Long 232 </a:t>
              </a:r>
              <a:r>
                <a:rPr lang="en-US" dirty="0" err="1" smtClean="0"/>
                <a:t>bp</a:t>
              </a:r>
              <a:endParaRPr lang="en-US" dirty="0"/>
            </a:p>
          </p:txBody>
        </p:sp>
        <p:sp>
          <p:nvSpPr>
            <p:cNvPr id="26" name="Freeform 25"/>
            <p:cNvSpPr/>
            <p:nvPr/>
          </p:nvSpPr>
          <p:spPr>
            <a:xfrm>
              <a:off x="6825651" y="3110845"/>
              <a:ext cx="534099" cy="197962"/>
            </a:xfrm>
            <a:custGeom>
              <a:avLst/>
              <a:gdLst>
                <a:gd name="connsiteX0" fmla="*/ 0 w 612742"/>
                <a:gd name="connsiteY0" fmla="*/ 197962 h 197962"/>
                <a:gd name="connsiteX1" fmla="*/ 490194 w 612742"/>
                <a:gd name="connsiteY1" fmla="*/ 197962 h 197962"/>
                <a:gd name="connsiteX2" fmla="*/ 612742 w 612742"/>
                <a:gd name="connsiteY2" fmla="*/ 0 h 197962"/>
              </a:gdLst>
              <a:ahLst/>
              <a:cxnLst>
                <a:cxn ang="0">
                  <a:pos x="connsiteX0" y="connsiteY0"/>
                </a:cxn>
                <a:cxn ang="0">
                  <a:pos x="connsiteX1" y="connsiteY1"/>
                </a:cxn>
                <a:cxn ang="0">
                  <a:pos x="connsiteX2" y="connsiteY2"/>
                </a:cxn>
              </a:cxnLst>
              <a:rect l="l" t="t" r="r" b="b"/>
              <a:pathLst>
                <a:path w="612742" h="197962">
                  <a:moveTo>
                    <a:pt x="0" y="197962"/>
                  </a:moveTo>
                  <a:lnTo>
                    <a:pt x="490194" y="197962"/>
                  </a:lnTo>
                  <a:lnTo>
                    <a:pt x="612742" y="0"/>
                  </a:lnTo>
                </a:path>
              </a:pathLst>
            </a:custGeom>
            <a:ln w="38100">
              <a:solidFill>
                <a:schemeClr val="tx1"/>
              </a:solidFill>
              <a:headEnd type="stealth" w="med" len="lg"/>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 name="Group 29"/>
          <p:cNvGrpSpPr/>
          <p:nvPr/>
        </p:nvGrpSpPr>
        <p:grpSpPr>
          <a:xfrm>
            <a:off x="6825651" y="3759719"/>
            <a:ext cx="2407492" cy="461665"/>
            <a:chOff x="6825651" y="3759719"/>
            <a:chExt cx="2407492" cy="461665"/>
          </a:xfrm>
        </p:grpSpPr>
        <p:sp>
          <p:nvSpPr>
            <p:cNvPr id="17" name="TextBox 16"/>
            <p:cNvSpPr txBox="1"/>
            <p:nvPr/>
          </p:nvSpPr>
          <p:spPr>
            <a:xfrm>
              <a:off x="7285174" y="3759719"/>
              <a:ext cx="1947969" cy="461665"/>
            </a:xfrm>
            <a:prstGeom prst="rect">
              <a:avLst/>
            </a:prstGeom>
            <a:noFill/>
          </p:spPr>
          <p:txBody>
            <a:bodyPr wrap="none" rtlCol="0">
              <a:spAutoFit/>
            </a:bodyPr>
            <a:lstStyle/>
            <a:p>
              <a:r>
                <a:rPr lang="en-US" dirty="0" smtClean="0"/>
                <a:t>Short 140 </a:t>
              </a:r>
              <a:r>
                <a:rPr lang="en-US" dirty="0" err="1" smtClean="0"/>
                <a:t>bp</a:t>
              </a:r>
              <a:endParaRPr lang="en-US" dirty="0"/>
            </a:p>
          </p:txBody>
        </p:sp>
        <p:cxnSp>
          <p:nvCxnSpPr>
            <p:cNvPr id="27" name="Straight Connector 26"/>
            <p:cNvCxnSpPr/>
            <p:nvPr/>
          </p:nvCxnSpPr>
          <p:spPr>
            <a:xfrm>
              <a:off x="6825651" y="3990551"/>
              <a:ext cx="516504" cy="0"/>
            </a:xfrm>
            <a:prstGeom prst="line">
              <a:avLst/>
            </a:prstGeom>
            <a:ln w="38100">
              <a:solidFill>
                <a:schemeClr val="tx1"/>
              </a:solidFill>
              <a:headEnd type="stealth" w="med" len="lg"/>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1531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right)">
                                      <p:cBhvr>
                                        <p:cTn id="18" dur="500"/>
                                        <p:tgtEl>
                                          <p:spTgt spid="28"/>
                                        </p:tgtEl>
                                      </p:cBhvr>
                                    </p:animEffect>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right)">
                                      <p:cBhvr>
                                        <p:cTn id="22" dur="500"/>
                                        <p:tgtEl>
                                          <p:spTgt spid="29"/>
                                        </p:tgtEl>
                                      </p:cBhvr>
                                    </p:animEffect>
                                  </p:childTnLst>
                                </p:cTn>
                              </p:par>
                            </p:childTnLst>
                          </p:cTn>
                        </p:par>
                        <p:par>
                          <p:cTn id="23" fill="hold">
                            <p:stCondLst>
                              <p:cond delay="1000"/>
                            </p:stCondLst>
                            <p:childTnLst>
                              <p:par>
                                <p:cTn id="24" presetID="22" presetClass="entr" presetSubtype="2"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right)">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down)">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Conclusions</a:t>
            </a:r>
            <a:endParaRPr lang="en-US" dirty="0"/>
          </a:p>
        </p:txBody>
      </p:sp>
      <p:sp>
        <p:nvSpPr>
          <p:cNvPr id="4" name="Content Placeholder 3"/>
          <p:cNvSpPr>
            <a:spLocks noGrp="1"/>
          </p:cNvSpPr>
          <p:nvPr>
            <p:ph idx="1"/>
          </p:nvPr>
        </p:nvSpPr>
        <p:spPr/>
        <p:txBody>
          <a:bodyPr/>
          <a:lstStyle/>
          <a:p>
            <a:r>
              <a:rPr lang="en-US" dirty="0" smtClean="0"/>
              <a:t>At least three independent examples of design in DNA</a:t>
            </a:r>
          </a:p>
          <a:p>
            <a:pPr lvl="1"/>
            <a:r>
              <a:rPr lang="en-US" smtClean="0"/>
              <a:t>Alternative </a:t>
            </a:r>
            <a:r>
              <a:rPr lang="en-US" dirty="0" smtClean="0"/>
              <a:t>splicing producing multiple proteins from one gene</a:t>
            </a:r>
          </a:p>
          <a:p>
            <a:pPr lvl="1"/>
            <a:r>
              <a:rPr lang="en-US" dirty="0" err="1" smtClean="0"/>
              <a:t>Duons</a:t>
            </a:r>
            <a:r>
              <a:rPr lang="en-US" dirty="0" smtClean="0"/>
              <a:t>–overlapping sequences of coding and transcription factor binding</a:t>
            </a:r>
          </a:p>
          <a:p>
            <a:pPr lvl="1"/>
            <a:r>
              <a:rPr lang="en-US" dirty="0" smtClean="0"/>
              <a:t>Dual coding genes</a:t>
            </a:r>
            <a:endParaRPr lang="en-US" dirty="0"/>
          </a:p>
        </p:txBody>
      </p:sp>
    </p:spTree>
    <p:extLst>
      <p:ext uri="{BB962C8B-B14F-4D97-AF65-F5344CB8AC3E}">
        <p14:creationId xmlns:p14="http://schemas.microsoft.com/office/powerpoint/2010/main" val="3451087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892" name="Group 1228"/>
          <p:cNvGrpSpPr>
            <a:grpSpLocks/>
          </p:cNvGrpSpPr>
          <p:nvPr/>
        </p:nvGrpSpPr>
        <p:grpSpPr bwMode="auto">
          <a:xfrm>
            <a:off x="1781597" y="1244600"/>
            <a:ext cx="3028952" cy="5716588"/>
            <a:chOff x="1578" y="784"/>
            <a:chExt cx="1908" cy="3601"/>
          </a:xfrm>
        </p:grpSpPr>
        <p:sp>
          <p:nvSpPr>
            <p:cNvPr id="6200" name="Oval 1027"/>
            <p:cNvSpPr>
              <a:spLocks noChangeArrowheads="1"/>
            </p:cNvSpPr>
            <p:nvPr/>
          </p:nvSpPr>
          <p:spPr bwMode="auto">
            <a:xfrm>
              <a:off x="1578" y="3926"/>
              <a:ext cx="1908" cy="459"/>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2800"/>
                <a:t>Guanine (G)</a:t>
              </a:r>
            </a:p>
          </p:txBody>
        </p:sp>
        <p:sp>
          <p:nvSpPr>
            <p:cNvPr id="6201" name="Oval 1029"/>
            <p:cNvSpPr>
              <a:spLocks noChangeArrowheads="1"/>
            </p:cNvSpPr>
            <p:nvPr/>
          </p:nvSpPr>
          <p:spPr bwMode="auto">
            <a:xfrm>
              <a:off x="1614" y="2372"/>
              <a:ext cx="1837" cy="459"/>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2800" dirty="0"/>
                <a:t>Adenine (A)</a:t>
              </a:r>
            </a:p>
          </p:txBody>
        </p:sp>
        <p:sp>
          <p:nvSpPr>
            <p:cNvPr id="6202" name="Oval 1032"/>
            <p:cNvSpPr>
              <a:spLocks noChangeArrowheads="1"/>
            </p:cNvSpPr>
            <p:nvPr/>
          </p:nvSpPr>
          <p:spPr bwMode="auto">
            <a:xfrm>
              <a:off x="1789" y="784"/>
              <a:ext cx="1487" cy="51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3200" b="1" u="sng" dirty="0"/>
                <a:t>Purines</a:t>
              </a:r>
            </a:p>
          </p:txBody>
        </p:sp>
        <p:grpSp>
          <p:nvGrpSpPr>
            <p:cNvPr id="6203" name="Group 1098"/>
            <p:cNvGrpSpPr>
              <a:grpSpLocks/>
            </p:cNvGrpSpPr>
            <p:nvPr/>
          </p:nvGrpSpPr>
          <p:grpSpPr bwMode="auto">
            <a:xfrm>
              <a:off x="1861" y="1263"/>
              <a:ext cx="1289" cy="1067"/>
              <a:chOff x="3817" y="999"/>
              <a:chExt cx="1289" cy="1067"/>
            </a:xfrm>
          </p:grpSpPr>
          <p:grpSp>
            <p:nvGrpSpPr>
              <p:cNvPr id="6236" name="Group 1056"/>
              <p:cNvGrpSpPr>
                <a:grpSpLocks/>
              </p:cNvGrpSpPr>
              <p:nvPr/>
            </p:nvGrpSpPr>
            <p:grpSpPr bwMode="auto">
              <a:xfrm>
                <a:off x="4014" y="1290"/>
                <a:ext cx="187" cy="132"/>
                <a:chOff x="4014" y="1290"/>
                <a:chExt cx="187" cy="132"/>
              </a:xfrm>
            </p:grpSpPr>
            <p:sp>
              <p:nvSpPr>
                <p:cNvPr id="6264" name="Line 1037"/>
                <p:cNvSpPr>
                  <a:spLocks noChangeShapeType="1"/>
                </p:cNvSpPr>
                <p:nvPr/>
              </p:nvSpPr>
              <p:spPr bwMode="auto">
                <a:xfrm flipV="1">
                  <a:off x="4014" y="1290"/>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65" name="Line 1038"/>
                <p:cNvSpPr>
                  <a:spLocks noChangeShapeType="1"/>
                </p:cNvSpPr>
                <p:nvPr/>
              </p:nvSpPr>
              <p:spPr bwMode="auto">
                <a:xfrm flipV="1">
                  <a:off x="4044" y="1332"/>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237" name="Group 1055"/>
              <p:cNvGrpSpPr>
                <a:grpSpLocks/>
              </p:cNvGrpSpPr>
              <p:nvPr/>
            </p:nvGrpSpPr>
            <p:grpSpPr bwMode="auto">
              <a:xfrm>
                <a:off x="4014" y="1698"/>
                <a:ext cx="187" cy="132"/>
                <a:chOff x="4014" y="1698"/>
                <a:chExt cx="187" cy="132"/>
              </a:xfrm>
            </p:grpSpPr>
            <p:sp>
              <p:nvSpPr>
                <p:cNvPr id="6262" name="Line 1041"/>
                <p:cNvSpPr>
                  <a:spLocks noChangeShapeType="1"/>
                </p:cNvSpPr>
                <p:nvPr/>
              </p:nvSpPr>
              <p:spPr bwMode="auto">
                <a:xfrm>
                  <a:off x="4014" y="1740"/>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63" name="Line 1042"/>
                <p:cNvSpPr>
                  <a:spLocks noChangeShapeType="1"/>
                </p:cNvSpPr>
                <p:nvPr/>
              </p:nvSpPr>
              <p:spPr bwMode="auto">
                <a:xfrm>
                  <a:off x="4044" y="1698"/>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238" name="Line 1044"/>
              <p:cNvSpPr>
                <a:spLocks noChangeShapeType="1"/>
              </p:cNvSpPr>
              <p:nvPr/>
            </p:nvSpPr>
            <p:spPr bwMode="auto">
              <a:xfrm>
                <a:off x="4278" y="1290"/>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39" name="Line 1045"/>
              <p:cNvSpPr>
                <a:spLocks noChangeShapeType="1"/>
              </p:cNvSpPr>
              <p:nvPr/>
            </p:nvSpPr>
            <p:spPr bwMode="auto">
              <a:xfrm flipV="1">
                <a:off x="4272" y="1740"/>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0" name="Line 1046"/>
              <p:cNvSpPr>
                <a:spLocks noChangeShapeType="1"/>
              </p:cNvSpPr>
              <p:nvPr/>
            </p:nvSpPr>
            <p:spPr bwMode="auto">
              <a:xfrm rot="3600000">
                <a:off x="4404" y="1521"/>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1" name="Line 1047"/>
              <p:cNvSpPr>
                <a:spLocks noChangeShapeType="1"/>
              </p:cNvSpPr>
              <p:nvPr/>
            </p:nvSpPr>
            <p:spPr bwMode="auto">
              <a:xfrm rot="3600000">
                <a:off x="4368" y="1521"/>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2" name="Line 1048"/>
              <p:cNvSpPr>
                <a:spLocks noChangeShapeType="1"/>
              </p:cNvSpPr>
              <p:nvPr/>
            </p:nvSpPr>
            <p:spPr bwMode="auto">
              <a:xfrm rot="3600000">
                <a:off x="3888" y="1521"/>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3" name="Oval 1049"/>
              <p:cNvSpPr>
                <a:spLocks noChangeArrowheads="1"/>
              </p:cNvSpPr>
              <p:nvPr/>
            </p:nvSpPr>
            <p:spPr bwMode="auto">
              <a:xfrm>
                <a:off x="4419" y="1329"/>
                <a:ext cx="115"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C</a:t>
                </a:r>
              </a:p>
            </p:txBody>
          </p:sp>
          <p:sp>
            <p:nvSpPr>
              <p:cNvPr id="6244" name="Oval 1050"/>
              <p:cNvSpPr>
                <a:spLocks noChangeArrowheads="1"/>
              </p:cNvSpPr>
              <p:nvPr/>
            </p:nvSpPr>
            <p:spPr bwMode="auto">
              <a:xfrm>
                <a:off x="4419" y="1611"/>
                <a:ext cx="115"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C</a:t>
                </a:r>
              </a:p>
            </p:txBody>
          </p:sp>
          <p:sp>
            <p:nvSpPr>
              <p:cNvPr id="6245" name="Oval 1051"/>
              <p:cNvSpPr>
                <a:spLocks noChangeArrowheads="1"/>
              </p:cNvSpPr>
              <p:nvPr/>
            </p:nvSpPr>
            <p:spPr bwMode="auto">
              <a:xfrm>
                <a:off x="3817" y="1611"/>
                <a:ext cx="230"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HC</a:t>
                </a:r>
              </a:p>
            </p:txBody>
          </p:sp>
          <p:sp>
            <p:nvSpPr>
              <p:cNvPr id="6246" name="Oval 1052"/>
              <p:cNvSpPr>
                <a:spLocks noChangeArrowheads="1"/>
              </p:cNvSpPr>
              <p:nvPr/>
            </p:nvSpPr>
            <p:spPr bwMode="auto">
              <a:xfrm>
                <a:off x="4169" y="1179"/>
                <a:ext cx="115"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dirty="0"/>
                  <a:t>C</a:t>
                </a:r>
              </a:p>
            </p:txBody>
          </p:sp>
          <p:sp>
            <p:nvSpPr>
              <p:cNvPr id="6247" name="Oval 1053"/>
              <p:cNvSpPr>
                <a:spLocks noChangeArrowheads="1"/>
              </p:cNvSpPr>
              <p:nvPr/>
            </p:nvSpPr>
            <p:spPr bwMode="auto">
              <a:xfrm>
                <a:off x="3915" y="1335"/>
                <a:ext cx="115"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N</a:t>
                </a:r>
              </a:p>
            </p:txBody>
          </p:sp>
          <p:sp>
            <p:nvSpPr>
              <p:cNvPr id="6248" name="Oval 1054"/>
              <p:cNvSpPr>
                <a:spLocks noChangeArrowheads="1"/>
              </p:cNvSpPr>
              <p:nvPr/>
            </p:nvSpPr>
            <p:spPr bwMode="auto">
              <a:xfrm>
                <a:off x="4169" y="1737"/>
                <a:ext cx="115"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N</a:t>
                </a:r>
              </a:p>
            </p:txBody>
          </p:sp>
          <p:sp>
            <p:nvSpPr>
              <p:cNvPr id="6249" name="Line 1057"/>
              <p:cNvSpPr>
                <a:spLocks noChangeShapeType="1"/>
              </p:cNvSpPr>
              <p:nvPr/>
            </p:nvSpPr>
            <p:spPr bwMode="auto">
              <a:xfrm rot="738739" flipV="1">
                <a:off x="4540" y="1334"/>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0" name="Line 1058"/>
              <p:cNvSpPr>
                <a:spLocks noChangeShapeType="1"/>
              </p:cNvSpPr>
              <p:nvPr/>
            </p:nvSpPr>
            <p:spPr bwMode="auto">
              <a:xfrm rot="-738739">
                <a:off x="4540" y="1712"/>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1" name="Line 1059"/>
              <p:cNvSpPr>
                <a:spLocks noChangeShapeType="1"/>
              </p:cNvSpPr>
              <p:nvPr/>
            </p:nvSpPr>
            <p:spPr bwMode="auto">
              <a:xfrm rot="20229842" flipV="1">
                <a:off x="4793" y="1640"/>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252" name="Group 1064"/>
              <p:cNvGrpSpPr>
                <a:grpSpLocks/>
              </p:cNvGrpSpPr>
              <p:nvPr/>
            </p:nvGrpSpPr>
            <p:grpSpPr bwMode="auto">
              <a:xfrm>
                <a:off x="4781" y="1381"/>
                <a:ext cx="125" cy="169"/>
                <a:chOff x="4780" y="1381"/>
                <a:chExt cx="125" cy="169"/>
              </a:xfrm>
            </p:grpSpPr>
            <p:sp>
              <p:nvSpPr>
                <p:cNvPr id="6260" name="Line 1060"/>
                <p:cNvSpPr>
                  <a:spLocks noChangeShapeType="1"/>
                </p:cNvSpPr>
                <p:nvPr/>
              </p:nvSpPr>
              <p:spPr bwMode="auto">
                <a:xfrm rot="15834540" flipV="1">
                  <a:off x="4746" y="1427"/>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61" name="Line 1061"/>
                <p:cNvSpPr>
                  <a:spLocks noChangeShapeType="1"/>
                </p:cNvSpPr>
                <p:nvPr/>
              </p:nvSpPr>
              <p:spPr bwMode="auto">
                <a:xfrm rot="15834540" flipV="1">
                  <a:off x="4781" y="1415"/>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253" name="Oval 1062"/>
              <p:cNvSpPr>
                <a:spLocks noChangeArrowheads="1"/>
              </p:cNvSpPr>
              <p:nvPr/>
            </p:nvSpPr>
            <p:spPr bwMode="auto">
              <a:xfrm>
                <a:off x="4698" y="1701"/>
                <a:ext cx="115"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N</a:t>
                </a:r>
              </a:p>
            </p:txBody>
          </p:sp>
          <p:sp>
            <p:nvSpPr>
              <p:cNvPr id="6254" name="Oval 1063"/>
              <p:cNvSpPr>
                <a:spLocks noChangeArrowheads="1"/>
              </p:cNvSpPr>
              <p:nvPr/>
            </p:nvSpPr>
            <p:spPr bwMode="auto">
              <a:xfrm>
                <a:off x="4698" y="1269"/>
                <a:ext cx="115"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N</a:t>
                </a:r>
              </a:p>
            </p:txBody>
          </p:sp>
          <p:sp>
            <p:nvSpPr>
              <p:cNvPr id="6255" name="Oval 1065"/>
              <p:cNvSpPr>
                <a:spLocks noChangeArrowheads="1"/>
              </p:cNvSpPr>
              <p:nvPr/>
            </p:nvSpPr>
            <p:spPr bwMode="auto">
              <a:xfrm>
                <a:off x="4876" y="1473"/>
                <a:ext cx="230"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CH</a:t>
                </a:r>
              </a:p>
            </p:txBody>
          </p:sp>
          <p:sp>
            <p:nvSpPr>
              <p:cNvPr id="6256" name="Oval 1066"/>
              <p:cNvSpPr>
                <a:spLocks noChangeArrowheads="1"/>
              </p:cNvSpPr>
              <p:nvPr/>
            </p:nvSpPr>
            <p:spPr bwMode="auto">
              <a:xfrm>
                <a:off x="4698" y="1875"/>
                <a:ext cx="115"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H</a:t>
                </a:r>
              </a:p>
            </p:txBody>
          </p:sp>
          <p:sp>
            <p:nvSpPr>
              <p:cNvPr id="6257" name="Line 1067"/>
              <p:cNvSpPr>
                <a:spLocks noChangeShapeType="1"/>
              </p:cNvSpPr>
              <p:nvPr/>
            </p:nvSpPr>
            <p:spPr bwMode="auto">
              <a:xfrm rot="3600000">
                <a:off x="4720" y="1871"/>
                <a:ext cx="65" cy="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8" name="Oval 1096"/>
              <p:cNvSpPr>
                <a:spLocks noChangeArrowheads="1"/>
              </p:cNvSpPr>
              <p:nvPr/>
            </p:nvSpPr>
            <p:spPr bwMode="auto">
              <a:xfrm>
                <a:off x="4144" y="999"/>
                <a:ext cx="290"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NH</a:t>
                </a:r>
                <a:r>
                  <a:rPr lang="en-US" sz="1400" b="1" baseline="-25000"/>
                  <a:t>2</a:t>
                </a:r>
              </a:p>
            </p:txBody>
          </p:sp>
          <p:sp>
            <p:nvSpPr>
              <p:cNvPr id="6259" name="Line 1097"/>
              <p:cNvSpPr>
                <a:spLocks noChangeShapeType="1"/>
              </p:cNvSpPr>
              <p:nvPr/>
            </p:nvSpPr>
            <p:spPr bwMode="auto">
              <a:xfrm rot="3600000">
                <a:off x="4194" y="1163"/>
                <a:ext cx="65" cy="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204" name="Group 1170"/>
            <p:cNvGrpSpPr>
              <a:grpSpLocks/>
            </p:cNvGrpSpPr>
            <p:nvPr/>
          </p:nvGrpSpPr>
          <p:grpSpPr bwMode="auto">
            <a:xfrm>
              <a:off x="1729" y="2823"/>
              <a:ext cx="1541" cy="1079"/>
              <a:chOff x="3811" y="2433"/>
              <a:chExt cx="1541" cy="1079"/>
            </a:xfrm>
          </p:grpSpPr>
          <p:sp>
            <p:nvSpPr>
              <p:cNvPr id="6205" name="Line 1103"/>
              <p:cNvSpPr>
                <a:spLocks noChangeShapeType="1"/>
              </p:cNvSpPr>
              <p:nvPr/>
            </p:nvSpPr>
            <p:spPr bwMode="auto">
              <a:xfrm flipV="1">
                <a:off x="4266" y="2730"/>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6" name="Line 1104"/>
              <p:cNvSpPr>
                <a:spLocks noChangeShapeType="1"/>
              </p:cNvSpPr>
              <p:nvPr/>
            </p:nvSpPr>
            <p:spPr bwMode="auto">
              <a:xfrm>
                <a:off x="4266" y="3180"/>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7" name="Line 1105"/>
              <p:cNvSpPr>
                <a:spLocks noChangeShapeType="1"/>
              </p:cNvSpPr>
              <p:nvPr/>
            </p:nvSpPr>
            <p:spPr bwMode="auto">
              <a:xfrm>
                <a:off x="4530" y="2730"/>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8" name="Line 1106"/>
              <p:cNvSpPr>
                <a:spLocks noChangeShapeType="1"/>
              </p:cNvSpPr>
              <p:nvPr/>
            </p:nvSpPr>
            <p:spPr bwMode="auto">
              <a:xfrm flipV="1">
                <a:off x="4524" y="3180"/>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9" name="Line 1107"/>
              <p:cNvSpPr>
                <a:spLocks noChangeShapeType="1"/>
              </p:cNvSpPr>
              <p:nvPr/>
            </p:nvSpPr>
            <p:spPr bwMode="auto">
              <a:xfrm rot="3600000">
                <a:off x="4656" y="2961"/>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10" name="Line 1108"/>
              <p:cNvSpPr>
                <a:spLocks noChangeShapeType="1"/>
              </p:cNvSpPr>
              <p:nvPr/>
            </p:nvSpPr>
            <p:spPr bwMode="auto">
              <a:xfrm rot="3600000">
                <a:off x="4620" y="2961"/>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11" name="Line 1109"/>
              <p:cNvSpPr>
                <a:spLocks noChangeShapeType="1"/>
              </p:cNvSpPr>
              <p:nvPr/>
            </p:nvSpPr>
            <p:spPr bwMode="auto">
              <a:xfrm rot="3600000">
                <a:off x="4140" y="2961"/>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12" name="Oval 1110"/>
              <p:cNvSpPr>
                <a:spLocks noChangeArrowheads="1"/>
              </p:cNvSpPr>
              <p:nvPr/>
            </p:nvSpPr>
            <p:spPr bwMode="auto">
              <a:xfrm>
                <a:off x="4671" y="2769"/>
                <a:ext cx="115"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C</a:t>
                </a:r>
              </a:p>
            </p:txBody>
          </p:sp>
          <p:sp>
            <p:nvSpPr>
              <p:cNvPr id="6213" name="Oval 1111"/>
              <p:cNvSpPr>
                <a:spLocks noChangeArrowheads="1"/>
              </p:cNvSpPr>
              <p:nvPr/>
            </p:nvSpPr>
            <p:spPr bwMode="auto">
              <a:xfrm>
                <a:off x="4671" y="3051"/>
                <a:ext cx="115"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C</a:t>
                </a:r>
              </a:p>
            </p:txBody>
          </p:sp>
          <p:sp>
            <p:nvSpPr>
              <p:cNvPr id="6214" name="Oval 1112"/>
              <p:cNvSpPr>
                <a:spLocks noChangeArrowheads="1"/>
              </p:cNvSpPr>
              <p:nvPr/>
            </p:nvSpPr>
            <p:spPr bwMode="auto">
              <a:xfrm>
                <a:off x="4167" y="3051"/>
                <a:ext cx="115"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400" b="1"/>
                  <a:t>C</a:t>
                </a:r>
              </a:p>
            </p:txBody>
          </p:sp>
          <p:sp>
            <p:nvSpPr>
              <p:cNvPr id="6215" name="Oval 1113"/>
              <p:cNvSpPr>
                <a:spLocks noChangeArrowheads="1"/>
              </p:cNvSpPr>
              <p:nvPr/>
            </p:nvSpPr>
            <p:spPr bwMode="auto">
              <a:xfrm>
                <a:off x="4427" y="2619"/>
                <a:ext cx="115"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C</a:t>
                </a:r>
              </a:p>
            </p:txBody>
          </p:sp>
          <p:sp>
            <p:nvSpPr>
              <p:cNvPr id="6216" name="Oval 1114"/>
              <p:cNvSpPr>
                <a:spLocks noChangeArrowheads="1"/>
              </p:cNvSpPr>
              <p:nvPr/>
            </p:nvSpPr>
            <p:spPr bwMode="auto">
              <a:xfrm>
                <a:off x="4069" y="2775"/>
                <a:ext cx="230"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400" b="1"/>
                  <a:t>HN</a:t>
                </a:r>
              </a:p>
            </p:txBody>
          </p:sp>
          <p:sp>
            <p:nvSpPr>
              <p:cNvPr id="6217" name="Oval 1115"/>
              <p:cNvSpPr>
                <a:spLocks noChangeArrowheads="1"/>
              </p:cNvSpPr>
              <p:nvPr/>
            </p:nvSpPr>
            <p:spPr bwMode="auto">
              <a:xfrm>
                <a:off x="4427" y="3177"/>
                <a:ext cx="115"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N</a:t>
                </a:r>
              </a:p>
            </p:txBody>
          </p:sp>
          <p:sp>
            <p:nvSpPr>
              <p:cNvPr id="6218" name="Oval 1118"/>
              <p:cNvSpPr>
                <a:spLocks noChangeArrowheads="1"/>
              </p:cNvSpPr>
              <p:nvPr/>
            </p:nvSpPr>
            <p:spPr bwMode="auto">
              <a:xfrm>
                <a:off x="4421" y="2433"/>
                <a:ext cx="124"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O</a:t>
                </a:r>
              </a:p>
            </p:txBody>
          </p:sp>
          <p:grpSp>
            <p:nvGrpSpPr>
              <p:cNvPr id="6219" name="Group 1119"/>
              <p:cNvGrpSpPr>
                <a:grpSpLocks/>
              </p:cNvGrpSpPr>
              <p:nvPr/>
            </p:nvGrpSpPr>
            <p:grpSpPr bwMode="auto">
              <a:xfrm>
                <a:off x="4451" y="2589"/>
                <a:ext cx="67" cy="65"/>
                <a:chOff x="4637" y="2283"/>
                <a:chExt cx="67" cy="65"/>
              </a:xfrm>
            </p:grpSpPr>
            <p:sp>
              <p:nvSpPr>
                <p:cNvPr id="6234" name="Line 1120"/>
                <p:cNvSpPr>
                  <a:spLocks noChangeShapeType="1"/>
                </p:cNvSpPr>
                <p:nvPr/>
              </p:nvSpPr>
              <p:spPr bwMode="auto">
                <a:xfrm rot="3600000">
                  <a:off x="4623" y="2297"/>
                  <a:ext cx="65" cy="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35" name="Line 1121"/>
                <p:cNvSpPr>
                  <a:spLocks noChangeShapeType="1"/>
                </p:cNvSpPr>
                <p:nvPr/>
              </p:nvSpPr>
              <p:spPr bwMode="auto">
                <a:xfrm rot="3600000">
                  <a:off x="4653" y="2297"/>
                  <a:ext cx="65" cy="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220" name="Line 1122"/>
              <p:cNvSpPr>
                <a:spLocks noChangeShapeType="1"/>
              </p:cNvSpPr>
              <p:nvPr/>
            </p:nvSpPr>
            <p:spPr bwMode="auto">
              <a:xfrm flipV="1">
                <a:off x="4062" y="3168"/>
                <a:ext cx="115" cy="6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21" name="Oval 1124"/>
              <p:cNvSpPr>
                <a:spLocks noChangeArrowheads="1"/>
              </p:cNvSpPr>
              <p:nvPr/>
            </p:nvSpPr>
            <p:spPr bwMode="auto">
              <a:xfrm>
                <a:off x="3811" y="3159"/>
                <a:ext cx="290"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400" b="1"/>
                  <a:t>H</a:t>
                </a:r>
                <a:r>
                  <a:rPr lang="en-US" sz="1400" b="1" baseline="-25000"/>
                  <a:t>2</a:t>
                </a:r>
                <a:r>
                  <a:rPr lang="en-US" sz="1400" b="1"/>
                  <a:t>N</a:t>
                </a:r>
              </a:p>
            </p:txBody>
          </p:sp>
          <p:sp>
            <p:nvSpPr>
              <p:cNvPr id="6222" name="Line 1158"/>
              <p:cNvSpPr>
                <a:spLocks noChangeShapeType="1"/>
              </p:cNvSpPr>
              <p:nvPr/>
            </p:nvSpPr>
            <p:spPr bwMode="auto">
              <a:xfrm rot="738739" flipV="1">
                <a:off x="4786" y="2780"/>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23" name="Line 1159"/>
              <p:cNvSpPr>
                <a:spLocks noChangeShapeType="1"/>
              </p:cNvSpPr>
              <p:nvPr/>
            </p:nvSpPr>
            <p:spPr bwMode="auto">
              <a:xfrm rot="-738739">
                <a:off x="4786" y="3158"/>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24" name="Line 1160"/>
              <p:cNvSpPr>
                <a:spLocks noChangeShapeType="1"/>
              </p:cNvSpPr>
              <p:nvPr/>
            </p:nvSpPr>
            <p:spPr bwMode="auto">
              <a:xfrm rot="20229842" flipV="1">
                <a:off x="5039" y="3086"/>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225" name="Group 1161"/>
              <p:cNvGrpSpPr>
                <a:grpSpLocks/>
              </p:cNvGrpSpPr>
              <p:nvPr/>
            </p:nvGrpSpPr>
            <p:grpSpPr bwMode="auto">
              <a:xfrm>
                <a:off x="5027" y="2827"/>
                <a:ext cx="125" cy="169"/>
                <a:chOff x="4780" y="1381"/>
                <a:chExt cx="125" cy="169"/>
              </a:xfrm>
            </p:grpSpPr>
            <p:sp>
              <p:nvSpPr>
                <p:cNvPr id="6232" name="Line 1162"/>
                <p:cNvSpPr>
                  <a:spLocks noChangeShapeType="1"/>
                </p:cNvSpPr>
                <p:nvPr/>
              </p:nvSpPr>
              <p:spPr bwMode="auto">
                <a:xfrm rot="15834540" flipV="1">
                  <a:off x="4746" y="1427"/>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33" name="Line 1163"/>
                <p:cNvSpPr>
                  <a:spLocks noChangeShapeType="1"/>
                </p:cNvSpPr>
                <p:nvPr/>
              </p:nvSpPr>
              <p:spPr bwMode="auto">
                <a:xfrm rot="15834540" flipV="1">
                  <a:off x="4781" y="1415"/>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226" name="Oval 1164"/>
              <p:cNvSpPr>
                <a:spLocks noChangeArrowheads="1"/>
              </p:cNvSpPr>
              <p:nvPr/>
            </p:nvSpPr>
            <p:spPr bwMode="auto">
              <a:xfrm>
                <a:off x="4944" y="3147"/>
                <a:ext cx="115"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N</a:t>
                </a:r>
              </a:p>
            </p:txBody>
          </p:sp>
          <p:sp>
            <p:nvSpPr>
              <p:cNvPr id="6227" name="Oval 1165"/>
              <p:cNvSpPr>
                <a:spLocks noChangeArrowheads="1"/>
              </p:cNvSpPr>
              <p:nvPr/>
            </p:nvSpPr>
            <p:spPr bwMode="auto">
              <a:xfrm>
                <a:off x="4944" y="2715"/>
                <a:ext cx="115"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N</a:t>
                </a:r>
              </a:p>
            </p:txBody>
          </p:sp>
          <p:sp>
            <p:nvSpPr>
              <p:cNvPr id="6228" name="Oval 1166"/>
              <p:cNvSpPr>
                <a:spLocks noChangeArrowheads="1"/>
              </p:cNvSpPr>
              <p:nvPr/>
            </p:nvSpPr>
            <p:spPr bwMode="auto">
              <a:xfrm>
                <a:off x="5122" y="2919"/>
                <a:ext cx="230"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CH</a:t>
                </a:r>
              </a:p>
            </p:txBody>
          </p:sp>
          <p:sp>
            <p:nvSpPr>
              <p:cNvPr id="6229" name="Oval 1167"/>
              <p:cNvSpPr>
                <a:spLocks noChangeArrowheads="1"/>
              </p:cNvSpPr>
              <p:nvPr/>
            </p:nvSpPr>
            <p:spPr bwMode="auto">
              <a:xfrm>
                <a:off x="4944" y="3321"/>
                <a:ext cx="115" cy="1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H</a:t>
                </a:r>
              </a:p>
            </p:txBody>
          </p:sp>
          <p:sp>
            <p:nvSpPr>
              <p:cNvPr id="6230" name="Line 1168"/>
              <p:cNvSpPr>
                <a:spLocks noChangeShapeType="1"/>
              </p:cNvSpPr>
              <p:nvPr/>
            </p:nvSpPr>
            <p:spPr bwMode="auto">
              <a:xfrm rot="3600000">
                <a:off x="4966" y="3317"/>
                <a:ext cx="65" cy="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31" name="Line 1169"/>
              <p:cNvSpPr>
                <a:spLocks noChangeShapeType="1"/>
              </p:cNvSpPr>
              <p:nvPr/>
            </p:nvSpPr>
            <p:spPr bwMode="auto">
              <a:xfrm>
                <a:off x="4266" y="3138"/>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42893" name="Group 1229"/>
          <p:cNvGrpSpPr>
            <a:grpSpLocks/>
          </p:cNvGrpSpPr>
          <p:nvPr/>
        </p:nvGrpSpPr>
        <p:grpSpPr bwMode="auto">
          <a:xfrm>
            <a:off x="4883575" y="1365250"/>
            <a:ext cx="2498727" cy="5457826"/>
            <a:chOff x="3532" y="860"/>
            <a:chExt cx="1574" cy="3438"/>
          </a:xfrm>
        </p:grpSpPr>
        <p:sp>
          <p:nvSpPr>
            <p:cNvPr id="6149" name="Rectangle 1026"/>
            <p:cNvSpPr>
              <a:spLocks noChangeArrowheads="1"/>
            </p:cNvSpPr>
            <p:nvPr/>
          </p:nvSpPr>
          <p:spPr bwMode="auto">
            <a:xfrm>
              <a:off x="3653" y="2418"/>
              <a:ext cx="1332"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2800" dirty="0"/>
                <a:t>Thymine (T)</a:t>
              </a:r>
            </a:p>
          </p:txBody>
        </p:sp>
        <p:sp>
          <p:nvSpPr>
            <p:cNvPr id="6150" name="Rectangle 1028"/>
            <p:cNvSpPr>
              <a:spLocks noChangeArrowheads="1"/>
            </p:cNvSpPr>
            <p:nvPr/>
          </p:nvSpPr>
          <p:spPr bwMode="auto">
            <a:xfrm>
              <a:off x="3635" y="3972"/>
              <a:ext cx="1369"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2800"/>
                <a:t>Cytosine (C)</a:t>
              </a:r>
            </a:p>
          </p:txBody>
        </p:sp>
        <p:sp>
          <p:nvSpPr>
            <p:cNvPr id="6151" name="Rectangle 1033"/>
            <p:cNvSpPr>
              <a:spLocks noChangeArrowheads="1"/>
            </p:cNvSpPr>
            <p:nvPr/>
          </p:nvSpPr>
          <p:spPr bwMode="auto">
            <a:xfrm>
              <a:off x="3532" y="860"/>
              <a:ext cx="157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3200" b="1" u="sng" dirty="0" err="1"/>
                <a:t>Pyrimidines</a:t>
              </a:r>
              <a:endParaRPr lang="en-US" sz="3200" b="1" u="sng" dirty="0"/>
            </a:p>
          </p:txBody>
        </p:sp>
        <p:grpSp>
          <p:nvGrpSpPr>
            <p:cNvPr id="6152" name="Group 1099"/>
            <p:cNvGrpSpPr>
              <a:grpSpLocks/>
            </p:cNvGrpSpPr>
            <p:nvPr/>
          </p:nvGrpSpPr>
          <p:grpSpPr bwMode="auto">
            <a:xfrm>
              <a:off x="3761" y="1279"/>
              <a:ext cx="1108" cy="1066"/>
              <a:chOff x="4164" y="2161"/>
              <a:chExt cx="1108" cy="1066"/>
            </a:xfrm>
          </p:grpSpPr>
          <p:sp>
            <p:nvSpPr>
              <p:cNvPr id="6176" name="Line 1069"/>
              <p:cNvSpPr>
                <a:spLocks noChangeShapeType="1"/>
              </p:cNvSpPr>
              <p:nvPr/>
            </p:nvSpPr>
            <p:spPr bwMode="auto">
              <a:xfrm flipV="1">
                <a:off x="4458" y="2430"/>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7" name="Line 1072"/>
              <p:cNvSpPr>
                <a:spLocks noChangeShapeType="1"/>
              </p:cNvSpPr>
              <p:nvPr/>
            </p:nvSpPr>
            <p:spPr bwMode="auto">
              <a:xfrm>
                <a:off x="4458" y="2880"/>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8" name="Line 1074"/>
              <p:cNvSpPr>
                <a:spLocks noChangeShapeType="1"/>
              </p:cNvSpPr>
              <p:nvPr/>
            </p:nvSpPr>
            <p:spPr bwMode="auto">
              <a:xfrm>
                <a:off x="4722" y="2430"/>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9" name="Line 1075"/>
              <p:cNvSpPr>
                <a:spLocks noChangeShapeType="1"/>
              </p:cNvSpPr>
              <p:nvPr/>
            </p:nvSpPr>
            <p:spPr bwMode="auto">
              <a:xfrm flipV="1">
                <a:off x="4716" y="2880"/>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0" name="Line 1076"/>
              <p:cNvSpPr>
                <a:spLocks noChangeShapeType="1"/>
              </p:cNvSpPr>
              <p:nvPr/>
            </p:nvSpPr>
            <p:spPr bwMode="auto">
              <a:xfrm rot="3600000">
                <a:off x="4848" y="2661"/>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1" name="Line 1077"/>
              <p:cNvSpPr>
                <a:spLocks noChangeShapeType="1"/>
              </p:cNvSpPr>
              <p:nvPr/>
            </p:nvSpPr>
            <p:spPr bwMode="auto">
              <a:xfrm rot="3600000">
                <a:off x="4812" y="2661"/>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2" name="Line 1078"/>
              <p:cNvSpPr>
                <a:spLocks noChangeShapeType="1"/>
              </p:cNvSpPr>
              <p:nvPr/>
            </p:nvSpPr>
            <p:spPr bwMode="auto">
              <a:xfrm rot="3600000">
                <a:off x="4332" y="2661"/>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3" name="Text Box 1079"/>
              <p:cNvSpPr txBox="1">
                <a:spLocks noChangeArrowheads="1"/>
              </p:cNvSpPr>
              <p:nvPr/>
            </p:nvSpPr>
            <p:spPr bwMode="auto">
              <a:xfrm>
                <a:off x="4880" y="2497"/>
                <a:ext cx="8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C</a:t>
                </a:r>
              </a:p>
            </p:txBody>
          </p:sp>
          <p:sp>
            <p:nvSpPr>
              <p:cNvPr id="6184" name="Text Box 1080"/>
              <p:cNvSpPr txBox="1">
                <a:spLocks noChangeArrowheads="1"/>
              </p:cNvSpPr>
              <p:nvPr/>
            </p:nvSpPr>
            <p:spPr bwMode="auto">
              <a:xfrm>
                <a:off x="4880" y="2779"/>
                <a:ext cx="164"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CH</a:t>
                </a:r>
              </a:p>
            </p:txBody>
          </p:sp>
          <p:sp>
            <p:nvSpPr>
              <p:cNvPr id="6185" name="Text Box 1081"/>
              <p:cNvSpPr txBox="1">
                <a:spLocks noChangeArrowheads="1"/>
              </p:cNvSpPr>
              <p:nvPr/>
            </p:nvSpPr>
            <p:spPr bwMode="auto">
              <a:xfrm>
                <a:off x="4375" y="2779"/>
                <a:ext cx="8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400" b="1"/>
                  <a:t>C</a:t>
                </a:r>
              </a:p>
            </p:txBody>
          </p:sp>
          <p:sp>
            <p:nvSpPr>
              <p:cNvPr id="6186" name="Text Box 1082"/>
              <p:cNvSpPr txBox="1">
                <a:spLocks noChangeArrowheads="1"/>
              </p:cNvSpPr>
              <p:nvPr/>
            </p:nvSpPr>
            <p:spPr bwMode="auto">
              <a:xfrm>
                <a:off x="4636" y="2347"/>
                <a:ext cx="8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C</a:t>
                </a:r>
              </a:p>
            </p:txBody>
          </p:sp>
          <p:sp>
            <p:nvSpPr>
              <p:cNvPr id="6187" name="Text Box 1083"/>
              <p:cNvSpPr txBox="1">
                <a:spLocks noChangeArrowheads="1"/>
              </p:cNvSpPr>
              <p:nvPr/>
            </p:nvSpPr>
            <p:spPr bwMode="auto">
              <a:xfrm>
                <a:off x="4293" y="2503"/>
                <a:ext cx="164"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400" b="1"/>
                  <a:t>HN</a:t>
                </a:r>
              </a:p>
            </p:txBody>
          </p:sp>
          <p:sp>
            <p:nvSpPr>
              <p:cNvPr id="6188" name="Text Box 1084"/>
              <p:cNvSpPr txBox="1">
                <a:spLocks noChangeArrowheads="1"/>
              </p:cNvSpPr>
              <p:nvPr/>
            </p:nvSpPr>
            <p:spPr bwMode="auto">
              <a:xfrm>
                <a:off x="4636" y="2905"/>
                <a:ext cx="8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N</a:t>
                </a:r>
              </a:p>
            </p:txBody>
          </p:sp>
          <p:sp>
            <p:nvSpPr>
              <p:cNvPr id="6189" name="Text Box 1085"/>
              <p:cNvSpPr txBox="1">
                <a:spLocks noChangeArrowheads="1"/>
              </p:cNvSpPr>
              <p:nvPr/>
            </p:nvSpPr>
            <p:spPr bwMode="auto">
              <a:xfrm>
                <a:off x="4636" y="3091"/>
                <a:ext cx="8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H</a:t>
                </a:r>
              </a:p>
            </p:txBody>
          </p:sp>
          <p:sp>
            <p:nvSpPr>
              <p:cNvPr id="6190" name="Line 1086"/>
              <p:cNvSpPr>
                <a:spLocks noChangeShapeType="1"/>
              </p:cNvSpPr>
              <p:nvPr/>
            </p:nvSpPr>
            <p:spPr bwMode="auto">
              <a:xfrm rot="3600000">
                <a:off x="4644" y="3059"/>
                <a:ext cx="65" cy="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1" name="Text Box 1087"/>
              <p:cNvSpPr txBox="1">
                <a:spLocks noChangeArrowheads="1"/>
              </p:cNvSpPr>
              <p:nvPr/>
            </p:nvSpPr>
            <p:spPr bwMode="auto">
              <a:xfrm>
                <a:off x="4632" y="2161"/>
                <a:ext cx="88"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O</a:t>
                </a:r>
              </a:p>
            </p:txBody>
          </p:sp>
          <p:grpSp>
            <p:nvGrpSpPr>
              <p:cNvPr id="6192" name="Group 1090"/>
              <p:cNvGrpSpPr>
                <a:grpSpLocks/>
              </p:cNvGrpSpPr>
              <p:nvPr/>
            </p:nvGrpSpPr>
            <p:grpSpPr bwMode="auto">
              <a:xfrm>
                <a:off x="4643" y="2289"/>
                <a:ext cx="67" cy="65"/>
                <a:chOff x="4637" y="2283"/>
                <a:chExt cx="67" cy="65"/>
              </a:xfrm>
            </p:grpSpPr>
            <p:sp>
              <p:nvSpPr>
                <p:cNvPr id="6198" name="Line 1088"/>
                <p:cNvSpPr>
                  <a:spLocks noChangeShapeType="1"/>
                </p:cNvSpPr>
                <p:nvPr/>
              </p:nvSpPr>
              <p:spPr bwMode="auto">
                <a:xfrm rot="3600000">
                  <a:off x="4623" y="2297"/>
                  <a:ext cx="65" cy="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9" name="Line 1089"/>
                <p:cNvSpPr>
                  <a:spLocks noChangeShapeType="1"/>
                </p:cNvSpPr>
                <p:nvPr/>
              </p:nvSpPr>
              <p:spPr bwMode="auto">
                <a:xfrm rot="3600000">
                  <a:off x="4653" y="2297"/>
                  <a:ext cx="65" cy="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93" name="Line 1091"/>
              <p:cNvSpPr>
                <a:spLocks noChangeShapeType="1"/>
              </p:cNvSpPr>
              <p:nvPr/>
            </p:nvSpPr>
            <p:spPr bwMode="auto">
              <a:xfrm flipV="1">
                <a:off x="4248" y="2850"/>
                <a:ext cx="115" cy="6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4" name="Line 1092"/>
              <p:cNvSpPr>
                <a:spLocks noChangeShapeType="1"/>
              </p:cNvSpPr>
              <p:nvPr/>
            </p:nvSpPr>
            <p:spPr bwMode="auto">
              <a:xfrm flipV="1">
                <a:off x="4266" y="2880"/>
                <a:ext cx="115" cy="6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5" name="Text Box 1093"/>
              <p:cNvSpPr txBox="1">
                <a:spLocks noChangeArrowheads="1"/>
              </p:cNvSpPr>
              <p:nvPr/>
            </p:nvSpPr>
            <p:spPr bwMode="auto">
              <a:xfrm>
                <a:off x="4164" y="2887"/>
                <a:ext cx="88"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O</a:t>
                </a:r>
              </a:p>
            </p:txBody>
          </p:sp>
          <p:sp>
            <p:nvSpPr>
              <p:cNvPr id="6196" name="Line 1094"/>
              <p:cNvSpPr>
                <a:spLocks noChangeShapeType="1"/>
              </p:cNvSpPr>
              <p:nvPr/>
            </p:nvSpPr>
            <p:spPr bwMode="auto">
              <a:xfrm rot="-1800000">
                <a:off x="4974" y="2546"/>
                <a:ext cx="65" cy="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7" name="Text Box 1095"/>
              <p:cNvSpPr txBox="1">
                <a:spLocks noChangeArrowheads="1"/>
              </p:cNvSpPr>
              <p:nvPr/>
            </p:nvSpPr>
            <p:spPr bwMode="auto">
              <a:xfrm>
                <a:off x="5066" y="2497"/>
                <a:ext cx="206"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CH</a:t>
                </a:r>
                <a:r>
                  <a:rPr lang="en-US" sz="1400" b="1" baseline="-25000"/>
                  <a:t>3</a:t>
                </a:r>
              </a:p>
            </p:txBody>
          </p:sp>
        </p:grpSp>
        <p:grpSp>
          <p:nvGrpSpPr>
            <p:cNvPr id="6153" name="Group 1226"/>
            <p:cNvGrpSpPr>
              <a:grpSpLocks/>
            </p:cNvGrpSpPr>
            <p:nvPr/>
          </p:nvGrpSpPr>
          <p:grpSpPr bwMode="auto">
            <a:xfrm>
              <a:off x="3877" y="2851"/>
              <a:ext cx="874" cy="1042"/>
              <a:chOff x="2178" y="2851"/>
              <a:chExt cx="874" cy="1042"/>
            </a:xfrm>
          </p:grpSpPr>
          <p:grpSp>
            <p:nvGrpSpPr>
              <p:cNvPr id="6154" name="Group 1128"/>
              <p:cNvGrpSpPr>
                <a:grpSpLocks/>
              </p:cNvGrpSpPr>
              <p:nvPr/>
            </p:nvGrpSpPr>
            <p:grpSpPr bwMode="auto">
              <a:xfrm>
                <a:off x="2466" y="3114"/>
                <a:ext cx="187" cy="132"/>
                <a:chOff x="4014" y="1290"/>
                <a:chExt cx="187" cy="132"/>
              </a:xfrm>
            </p:grpSpPr>
            <p:sp>
              <p:nvSpPr>
                <p:cNvPr id="6174" name="Line 1129"/>
                <p:cNvSpPr>
                  <a:spLocks noChangeShapeType="1"/>
                </p:cNvSpPr>
                <p:nvPr/>
              </p:nvSpPr>
              <p:spPr bwMode="auto">
                <a:xfrm flipV="1">
                  <a:off x="4014" y="1290"/>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5" name="Line 1130"/>
                <p:cNvSpPr>
                  <a:spLocks noChangeShapeType="1"/>
                </p:cNvSpPr>
                <p:nvPr/>
              </p:nvSpPr>
              <p:spPr bwMode="auto">
                <a:xfrm flipV="1">
                  <a:off x="4044" y="1332"/>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55" name="Line 1132"/>
              <p:cNvSpPr>
                <a:spLocks noChangeShapeType="1"/>
              </p:cNvSpPr>
              <p:nvPr/>
            </p:nvSpPr>
            <p:spPr bwMode="auto">
              <a:xfrm>
                <a:off x="2466" y="3564"/>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6" name="Line 1134"/>
              <p:cNvSpPr>
                <a:spLocks noChangeShapeType="1"/>
              </p:cNvSpPr>
              <p:nvPr/>
            </p:nvSpPr>
            <p:spPr bwMode="auto">
              <a:xfrm>
                <a:off x="2730" y="3114"/>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7" name="Line 1135"/>
              <p:cNvSpPr>
                <a:spLocks noChangeShapeType="1"/>
              </p:cNvSpPr>
              <p:nvPr/>
            </p:nvSpPr>
            <p:spPr bwMode="auto">
              <a:xfrm flipV="1">
                <a:off x="2724" y="3564"/>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8" name="Line 1136"/>
              <p:cNvSpPr>
                <a:spLocks noChangeShapeType="1"/>
              </p:cNvSpPr>
              <p:nvPr/>
            </p:nvSpPr>
            <p:spPr bwMode="auto">
              <a:xfrm rot="3600000">
                <a:off x="2856" y="3345"/>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9" name="Line 1137"/>
              <p:cNvSpPr>
                <a:spLocks noChangeShapeType="1"/>
              </p:cNvSpPr>
              <p:nvPr/>
            </p:nvSpPr>
            <p:spPr bwMode="auto">
              <a:xfrm rot="3600000">
                <a:off x="2820" y="3345"/>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0" name="Line 1138"/>
              <p:cNvSpPr>
                <a:spLocks noChangeShapeType="1"/>
              </p:cNvSpPr>
              <p:nvPr/>
            </p:nvSpPr>
            <p:spPr bwMode="auto">
              <a:xfrm rot="3600000">
                <a:off x="2340" y="3345"/>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1" name="Text Box 1139"/>
              <p:cNvSpPr txBox="1">
                <a:spLocks noChangeArrowheads="1"/>
              </p:cNvSpPr>
              <p:nvPr/>
            </p:nvSpPr>
            <p:spPr bwMode="auto">
              <a:xfrm>
                <a:off x="2888" y="3181"/>
                <a:ext cx="164"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CH</a:t>
                </a:r>
              </a:p>
            </p:txBody>
          </p:sp>
          <p:sp>
            <p:nvSpPr>
              <p:cNvPr id="6162" name="Text Box 1140"/>
              <p:cNvSpPr txBox="1">
                <a:spLocks noChangeArrowheads="1"/>
              </p:cNvSpPr>
              <p:nvPr/>
            </p:nvSpPr>
            <p:spPr bwMode="auto">
              <a:xfrm>
                <a:off x="2888" y="3463"/>
                <a:ext cx="164"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CH</a:t>
                </a:r>
              </a:p>
            </p:txBody>
          </p:sp>
          <p:sp>
            <p:nvSpPr>
              <p:cNvPr id="6163" name="Text Box 1141"/>
              <p:cNvSpPr txBox="1">
                <a:spLocks noChangeArrowheads="1"/>
              </p:cNvSpPr>
              <p:nvPr/>
            </p:nvSpPr>
            <p:spPr bwMode="auto">
              <a:xfrm>
                <a:off x="2383" y="3463"/>
                <a:ext cx="8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400" b="1"/>
                  <a:t>C</a:t>
                </a:r>
              </a:p>
            </p:txBody>
          </p:sp>
          <p:sp>
            <p:nvSpPr>
              <p:cNvPr id="6164" name="Text Box 1142"/>
              <p:cNvSpPr txBox="1">
                <a:spLocks noChangeArrowheads="1"/>
              </p:cNvSpPr>
              <p:nvPr/>
            </p:nvSpPr>
            <p:spPr bwMode="auto">
              <a:xfrm>
                <a:off x="2638" y="3031"/>
                <a:ext cx="8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C</a:t>
                </a:r>
              </a:p>
            </p:txBody>
          </p:sp>
          <p:sp>
            <p:nvSpPr>
              <p:cNvPr id="6165" name="Text Box 1143"/>
              <p:cNvSpPr txBox="1">
                <a:spLocks noChangeArrowheads="1"/>
              </p:cNvSpPr>
              <p:nvPr/>
            </p:nvSpPr>
            <p:spPr bwMode="auto">
              <a:xfrm>
                <a:off x="2384" y="3187"/>
                <a:ext cx="8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N</a:t>
                </a:r>
              </a:p>
            </p:txBody>
          </p:sp>
          <p:sp>
            <p:nvSpPr>
              <p:cNvPr id="6166" name="Text Box 1144"/>
              <p:cNvSpPr txBox="1">
                <a:spLocks noChangeArrowheads="1"/>
              </p:cNvSpPr>
              <p:nvPr/>
            </p:nvSpPr>
            <p:spPr bwMode="auto">
              <a:xfrm>
                <a:off x="2641" y="3589"/>
                <a:ext cx="8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N</a:t>
                </a:r>
              </a:p>
            </p:txBody>
          </p:sp>
          <p:sp>
            <p:nvSpPr>
              <p:cNvPr id="6167" name="Text Box 1154"/>
              <p:cNvSpPr txBox="1">
                <a:spLocks noChangeArrowheads="1"/>
              </p:cNvSpPr>
              <p:nvPr/>
            </p:nvSpPr>
            <p:spPr bwMode="auto">
              <a:xfrm>
                <a:off x="2642" y="3757"/>
                <a:ext cx="8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H</a:t>
                </a:r>
              </a:p>
            </p:txBody>
          </p:sp>
          <p:sp>
            <p:nvSpPr>
              <p:cNvPr id="6168" name="Line 1155"/>
              <p:cNvSpPr>
                <a:spLocks noChangeShapeType="1"/>
              </p:cNvSpPr>
              <p:nvPr/>
            </p:nvSpPr>
            <p:spPr bwMode="auto">
              <a:xfrm rot="3600000">
                <a:off x="2650" y="3725"/>
                <a:ext cx="65" cy="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9" name="Text Box 1156"/>
              <p:cNvSpPr txBox="1">
                <a:spLocks noChangeArrowheads="1"/>
              </p:cNvSpPr>
              <p:nvPr/>
            </p:nvSpPr>
            <p:spPr bwMode="auto">
              <a:xfrm>
                <a:off x="2638" y="2851"/>
                <a:ext cx="206"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NH</a:t>
                </a:r>
                <a:r>
                  <a:rPr lang="en-US" sz="1400" b="1" baseline="-25000"/>
                  <a:t>2</a:t>
                </a:r>
              </a:p>
            </p:txBody>
          </p:sp>
          <p:sp>
            <p:nvSpPr>
              <p:cNvPr id="6170" name="Line 1157"/>
              <p:cNvSpPr>
                <a:spLocks noChangeShapeType="1"/>
              </p:cNvSpPr>
              <p:nvPr/>
            </p:nvSpPr>
            <p:spPr bwMode="auto">
              <a:xfrm rot="3600000">
                <a:off x="2646" y="2987"/>
                <a:ext cx="65" cy="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1" name="Line 1223"/>
              <p:cNvSpPr>
                <a:spLocks noChangeShapeType="1"/>
              </p:cNvSpPr>
              <p:nvPr/>
            </p:nvSpPr>
            <p:spPr bwMode="auto">
              <a:xfrm flipV="1">
                <a:off x="2262" y="3534"/>
                <a:ext cx="115" cy="6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2" name="Line 1224"/>
              <p:cNvSpPr>
                <a:spLocks noChangeShapeType="1"/>
              </p:cNvSpPr>
              <p:nvPr/>
            </p:nvSpPr>
            <p:spPr bwMode="auto">
              <a:xfrm flipV="1">
                <a:off x="2280" y="3564"/>
                <a:ext cx="115" cy="6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3" name="Text Box 1225"/>
              <p:cNvSpPr txBox="1">
                <a:spLocks noChangeArrowheads="1"/>
              </p:cNvSpPr>
              <p:nvPr/>
            </p:nvSpPr>
            <p:spPr bwMode="auto">
              <a:xfrm>
                <a:off x="2178" y="3571"/>
                <a:ext cx="88"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400" b="1"/>
                  <a:t>O</a:t>
                </a:r>
              </a:p>
            </p:txBody>
          </p:sp>
        </p:grpSp>
      </p:grpSp>
      <p:sp>
        <p:nvSpPr>
          <p:cNvPr id="6148" name="Rectangle 1227"/>
          <p:cNvSpPr>
            <a:spLocks noGrp="1" noChangeArrowheads="1"/>
          </p:cNvSpPr>
          <p:nvPr>
            <p:ph type="title"/>
          </p:nvPr>
        </p:nvSpPr>
        <p:spPr/>
        <p:txBody>
          <a:bodyPr/>
          <a:lstStyle/>
          <a:p>
            <a:r>
              <a:rPr lang="en-US" dirty="0" smtClean="0"/>
              <a:t>DNA Bases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42892"/>
                                        </p:tgtEl>
                                        <p:attrNameLst>
                                          <p:attrName>style.visibility</p:attrName>
                                        </p:attrNameLst>
                                      </p:cBhvr>
                                      <p:to>
                                        <p:strVal val="visible"/>
                                      </p:to>
                                    </p:set>
                                    <p:animEffect transition="in" filter="wipe(up)">
                                      <p:cBhvr>
                                        <p:cTn id="7" dur="500"/>
                                        <p:tgtEl>
                                          <p:spTgt spid="2428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42893"/>
                                        </p:tgtEl>
                                        <p:attrNameLst>
                                          <p:attrName>style.visibility</p:attrName>
                                        </p:attrNameLst>
                                      </p:cBhvr>
                                      <p:to>
                                        <p:strVal val="visible"/>
                                      </p:to>
                                    </p:set>
                                    <p:animEffect transition="in" filter="wipe(up)">
                                      <p:cBhvr>
                                        <p:cTn id="12" dur="500"/>
                                        <p:tgtEl>
                                          <p:spTgt spid="242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1968921" y="6015038"/>
            <a:ext cx="5166204" cy="584201"/>
            <a:chOff x="2594604" y="1139828"/>
            <a:chExt cx="4226893" cy="584201"/>
          </a:xfrm>
        </p:grpSpPr>
        <p:grpSp>
          <p:nvGrpSpPr>
            <p:cNvPr id="64" name="Group 59"/>
            <p:cNvGrpSpPr>
              <a:grpSpLocks/>
            </p:cNvGrpSpPr>
            <p:nvPr/>
          </p:nvGrpSpPr>
          <p:grpSpPr bwMode="auto">
            <a:xfrm>
              <a:off x="3854456" y="1139828"/>
              <a:ext cx="2967041" cy="584201"/>
              <a:chOff x="2428" y="718"/>
              <a:chExt cx="1869" cy="368"/>
            </a:xfrm>
          </p:grpSpPr>
          <p:sp>
            <p:nvSpPr>
              <p:cNvPr id="66" name="Freeform 51"/>
              <p:cNvSpPr>
                <a:spLocks/>
              </p:cNvSpPr>
              <p:nvPr/>
            </p:nvSpPr>
            <p:spPr bwMode="auto">
              <a:xfrm>
                <a:off x="3489" y="816"/>
                <a:ext cx="808" cy="96"/>
              </a:xfrm>
              <a:custGeom>
                <a:avLst/>
                <a:gdLst>
                  <a:gd name="T0" fmla="*/ 0 w 1968"/>
                  <a:gd name="T1" fmla="*/ 0 h 96"/>
                  <a:gd name="T2" fmla="*/ 0 w 1968"/>
                  <a:gd name="T3" fmla="*/ 96 h 96"/>
                  <a:gd name="T4" fmla="*/ 2592 w 1968"/>
                  <a:gd name="T5" fmla="*/ 96 h 96"/>
                  <a:gd name="T6" fmla="*/ 2592 w 1968"/>
                  <a:gd name="T7" fmla="*/ 0 h 96"/>
                  <a:gd name="T8" fmla="*/ 0 60000 65536"/>
                  <a:gd name="T9" fmla="*/ 0 60000 65536"/>
                  <a:gd name="T10" fmla="*/ 0 60000 65536"/>
                  <a:gd name="T11" fmla="*/ 0 60000 65536"/>
                  <a:gd name="connsiteX0" fmla="*/ 0 w 10000"/>
                  <a:gd name="connsiteY0" fmla="*/ 10000 h 10000"/>
                  <a:gd name="connsiteX1" fmla="*/ 10000 w 10000"/>
                  <a:gd name="connsiteY1" fmla="*/ 10000 h 10000"/>
                  <a:gd name="connsiteX2" fmla="*/ 10000 w 10000"/>
                  <a:gd name="connsiteY2" fmla="*/ 0 h 10000"/>
                </a:gdLst>
                <a:ahLst/>
                <a:cxnLst>
                  <a:cxn ang="0">
                    <a:pos x="connsiteX0" y="connsiteY0"/>
                  </a:cxn>
                  <a:cxn ang="0">
                    <a:pos x="connsiteX1" y="connsiteY1"/>
                  </a:cxn>
                  <a:cxn ang="0">
                    <a:pos x="connsiteX2" y="connsiteY2"/>
                  </a:cxn>
                </a:cxnLst>
                <a:rect l="l" t="t" r="r" b="b"/>
                <a:pathLst>
                  <a:path w="10000" h="10000">
                    <a:moveTo>
                      <a:pt x="0" y="10000"/>
                    </a:moveTo>
                    <a:lnTo>
                      <a:pt x="10000" y="10000"/>
                    </a:lnTo>
                    <a:lnTo>
                      <a:pt x="10000"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p>
            </p:txBody>
          </p:sp>
          <p:sp>
            <p:nvSpPr>
              <p:cNvPr id="67" name="Rectangle 55"/>
              <p:cNvSpPr>
                <a:spLocks noChangeArrowheads="1"/>
              </p:cNvSpPr>
              <p:nvPr/>
            </p:nvSpPr>
            <p:spPr bwMode="auto">
              <a:xfrm>
                <a:off x="2428" y="718"/>
                <a:ext cx="1093" cy="36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3200" dirty="0" smtClean="0"/>
                  <a:t>Nucleotide</a:t>
                </a:r>
                <a:endParaRPr lang="en-US" sz="3200" dirty="0"/>
              </a:p>
            </p:txBody>
          </p:sp>
        </p:grpSp>
        <p:sp>
          <p:nvSpPr>
            <p:cNvPr id="65" name="Freeform 51"/>
            <p:cNvSpPr>
              <a:spLocks/>
            </p:cNvSpPr>
            <p:nvPr/>
          </p:nvSpPr>
          <p:spPr bwMode="auto">
            <a:xfrm>
              <a:off x="2594604" y="1298201"/>
              <a:ext cx="1301443" cy="152400"/>
            </a:xfrm>
            <a:custGeom>
              <a:avLst/>
              <a:gdLst>
                <a:gd name="T0" fmla="*/ 0 w 1968"/>
                <a:gd name="T1" fmla="*/ 0 h 96"/>
                <a:gd name="T2" fmla="*/ 0 w 1968"/>
                <a:gd name="T3" fmla="*/ 96 h 96"/>
                <a:gd name="T4" fmla="*/ 2592 w 1968"/>
                <a:gd name="T5" fmla="*/ 96 h 96"/>
                <a:gd name="T6" fmla="*/ 2592 w 1968"/>
                <a:gd name="T7" fmla="*/ 0 h 96"/>
                <a:gd name="T8" fmla="*/ 0 60000 65536"/>
                <a:gd name="T9" fmla="*/ 0 60000 65536"/>
                <a:gd name="T10" fmla="*/ 0 60000 65536"/>
                <a:gd name="T11" fmla="*/ 0 60000 65536"/>
                <a:gd name="connsiteX0" fmla="*/ 0 w 10000"/>
                <a:gd name="connsiteY0" fmla="*/ 0 h 10000"/>
                <a:gd name="connsiteX1" fmla="*/ 0 w 10000"/>
                <a:gd name="connsiteY1" fmla="*/ 10000 h 10000"/>
                <a:gd name="connsiteX2" fmla="*/ 10000 w 10000"/>
                <a:gd name="connsiteY2" fmla="*/ 10000 h 10000"/>
              </a:gdLst>
              <a:ahLst/>
              <a:cxnLst>
                <a:cxn ang="0">
                  <a:pos x="connsiteX0" y="connsiteY0"/>
                </a:cxn>
                <a:cxn ang="0">
                  <a:pos x="connsiteX1" y="connsiteY1"/>
                </a:cxn>
                <a:cxn ang="0">
                  <a:pos x="connsiteX2" y="connsiteY2"/>
                </a:cxn>
              </a:cxnLst>
              <a:rect l="l" t="t" r="r" b="b"/>
              <a:pathLst>
                <a:path w="10000" h="10000">
                  <a:moveTo>
                    <a:pt x="0" y="0"/>
                  </a:moveTo>
                  <a:lnTo>
                    <a:pt x="0" y="10000"/>
                  </a:lnTo>
                  <a:lnTo>
                    <a:pt x="10000" y="1000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p>
          </p:txBody>
        </p:sp>
      </p:grpSp>
      <p:sp>
        <p:nvSpPr>
          <p:cNvPr id="7170" name="Rectangle 67"/>
          <p:cNvSpPr>
            <a:spLocks noGrp="1" noChangeArrowheads="1"/>
          </p:cNvSpPr>
          <p:nvPr>
            <p:ph type="title"/>
          </p:nvPr>
        </p:nvSpPr>
        <p:spPr/>
        <p:txBody>
          <a:bodyPr/>
          <a:lstStyle/>
          <a:p>
            <a:pPr eaLnBrk="1" hangingPunct="1"/>
            <a:r>
              <a:rPr lang="en-US" smtClean="0"/>
              <a:t>Structure of Deoxyadenosine</a:t>
            </a:r>
          </a:p>
        </p:txBody>
      </p:sp>
      <p:grpSp>
        <p:nvGrpSpPr>
          <p:cNvPr id="244800" name="Group 64"/>
          <p:cNvGrpSpPr>
            <a:grpSpLocks/>
          </p:cNvGrpSpPr>
          <p:nvPr/>
        </p:nvGrpSpPr>
        <p:grpSpPr bwMode="auto">
          <a:xfrm>
            <a:off x="4625976" y="3254375"/>
            <a:ext cx="3606801" cy="1250950"/>
            <a:chOff x="2914" y="2050"/>
            <a:chExt cx="2272" cy="788"/>
          </a:xfrm>
        </p:grpSpPr>
        <p:sp>
          <p:nvSpPr>
            <p:cNvPr id="7225" name="Rectangle 2"/>
            <p:cNvSpPr>
              <a:spLocks noChangeArrowheads="1"/>
            </p:cNvSpPr>
            <p:nvPr/>
          </p:nvSpPr>
          <p:spPr bwMode="auto">
            <a:xfrm>
              <a:off x="3224" y="2402"/>
              <a:ext cx="196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r>
                <a:rPr lang="en-US" sz="3200" dirty="0" err="1"/>
                <a:t>Glycosidic</a:t>
              </a:r>
              <a:r>
                <a:rPr lang="en-US" sz="3200" dirty="0"/>
                <a:t> Bond</a:t>
              </a:r>
            </a:p>
          </p:txBody>
        </p:sp>
        <p:sp>
          <p:nvSpPr>
            <p:cNvPr id="7226" name="Line 33"/>
            <p:cNvSpPr>
              <a:spLocks noChangeShapeType="1"/>
            </p:cNvSpPr>
            <p:nvPr/>
          </p:nvSpPr>
          <p:spPr bwMode="auto">
            <a:xfrm rot="18000000" flipH="1">
              <a:off x="2745" y="2219"/>
              <a:ext cx="788" cy="449"/>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p>
          </p:txBody>
        </p:sp>
      </p:grpSp>
      <p:grpSp>
        <p:nvGrpSpPr>
          <p:cNvPr id="244799" name="Group 63"/>
          <p:cNvGrpSpPr>
            <a:grpSpLocks/>
          </p:cNvGrpSpPr>
          <p:nvPr/>
        </p:nvGrpSpPr>
        <p:grpSpPr bwMode="auto">
          <a:xfrm>
            <a:off x="3343275" y="1477963"/>
            <a:ext cx="3422649" cy="1724025"/>
            <a:chOff x="2106" y="931"/>
            <a:chExt cx="2156" cy="1086"/>
          </a:xfrm>
        </p:grpSpPr>
        <p:sp>
          <p:nvSpPr>
            <p:cNvPr id="7196" name="Rectangle 4"/>
            <p:cNvSpPr>
              <a:spLocks noChangeArrowheads="1"/>
            </p:cNvSpPr>
            <p:nvPr/>
          </p:nvSpPr>
          <p:spPr bwMode="auto">
            <a:xfrm flipH="1">
              <a:off x="2106" y="960"/>
              <a:ext cx="1648"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r"/>
              <a:r>
                <a:rPr lang="en-US" sz="2800" dirty="0"/>
                <a:t>Adenine (base)</a:t>
              </a:r>
            </a:p>
          </p:txBody>
        </p:sp>
        <p:grpSp>
          <p:nvGrpSpPr>
            <p:cNvPr id="7197" name="Group 6"/>
            <p:cNvGrpSpPr>
              <a:grpSpLocks/>
            </p:cNvGrpSpPr>
            <p:nvPr/>
          </p:nvGrpSpPr>
          <p:grpSpPr bwMode="auto">
            <a:xfrm flipH="1">
              <a:off x="3838" y="1280"/>
              <a:ext cx="236" cy="167"/>
              <a:chOff x="4014" y="1290"/>
              <a:chExt cx="187" cy="132"/>
            </a:xfrm>
          </p:grpSpPr>
          <p:sp>
            <p:nvSpPr>
              <p:cNvPr id="7223" name="Line 7"/>
              <p:cNvSpPr>
                <a:spLocks noChangeShapeType="1"/>
              </p:cNvSpPr>
              <p:nvPr/>
            </p:nvSpPr>
            <p:spPr bwMode="auto">
              <a:xfrm flipV="1">
                <a:off x="4014" y="1290"/>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24" name="Line 8"/>
              <p:cNvSpPr>
                <a:spLocks noChangeShapeType="1"/>
              </p:cNvSpPr>
              <p:nvPr/>
            </p:nvSpPr>
            <p:spPr bwMode="auto">
              <a:xfrm flipV="1">
                <a:off x="4044" y="1332"/>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198" name="Group 9"/>
            <p:cNvGrpSpPr>
              <a:grpSpLocks/>
            </p:cNvGrpSpPr>
            <p:nvPr/>
          </p:nvGrpSpPr>
          <p:grpSpPr bwMode="auto">
            <a:xfrm flipH="1">
              <a:off x="3838" y="1796"/>
              <a:ext cx="236" cy="166"/>
              <a:chOff x="4014" y="1698"/>
              <a:chExt cx="187" cy="132"/>
            </a:xfrm>
          </p:grpSpPr>
          <p:sp>
            <p:nvSpPr>
              <p:cNvPr id="7221" name="Line 10"/>
              <p:cNvSpPr>
                <a:spLocks noChangeShapeType="1"/>
              </p:cNvSpPr>
              <p:nvPr/>
            </p:nvSpPr>
            <p:spPr bwMode="auto">
              <a:xfrm>
                <a:off x="4014" y="1740"/>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22" name="Line 11"/>
              <p:cNvSpPr>
                <a:spLocks noChangeShapeType="1"/>
              </p:cNvSpPr>
              <p:nvPr/>
            </p:nvSpPr>
            <p:spPr bwMode="auto">
              <a:xfrm>
                <a:off x="4044" y="1698"/>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199" name="Line 12"/>
            <p:cNvSpPr>
              <a:spLocks noChangeShapeType="1"/>
            </p:cNvSpPr>
            <p:nvPr/>
          </p:nvSpPr>
          <p:spPr bwMode="auto">
            <a:xfrm flipH="1">
              <a:off x="3542" y="1280"/>
              <a:ext cx="199" cy="11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0" name="Line 13"/>
            <p:cNvSpPr>
              <a:spLocks noChangeShapeType="1"/>
            </p:cNvSpPr>
            <p:nvPr/>
          </p:nvSpPr>
          <p:spPr bwMode="auto">
            <a:xfrm flipH="1" flipV="1">
              <a:off x="3550" y="1849"/>
              <a:ext cx="198" cy="1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1" name="Line 14"/>
            <p:cNvSpPr>
              <a:spLocks noChangeShapeType="1"/>
            </p:cNvSpPr>
            <p:nvPr/>
          </p:nvSpPr>
          <p:spPr bwMode="auto">
            <a:xfrm rot="18000000" flipH="1">
              <a:off x="3383" y="1571"/>
              <a:ext cx="198" cy="1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2" name="Line 15"/>
            <p:cNvSpPr>
              <a:spLocks noChangeShapeType="1"/>
            </p:cNvSpPr>
            <p:nvPr/>
          </p:nvSpPr>
          <p:spPr bwMode="auto">
            <a:xfrm rot="18000000" flipH="1">
              <a:off x="3428" y="1571"/>
              <a:ext cx="198" cy="11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3" name="Line 16"/>
            <p:cNvSpPr>
              <a:spLocks noChangeShapeType="1"/>
            </p:cNvSpPr>
            <p:nvPr/>
          </p:nvSpPr>
          <p:spPr bwMode="auto">
            <a:xfrm rot="18000000" flipH="1">
              <a:off x="4035" y="1571"/>
              <a:ext cx="198" cy="1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4" name="Text Box 17"/>
            <p:cNvSpPr txBox="1">
              <a:spLocks noChangeArrowheads="1"/>
            </p:cNvSpPr>
            <p:nvPr/>
          </p:nvSpPr>
          <p:spPr bwMode="auto">
            <a:xfrm flipH="1">
              <a:off x="3440" y="1348"/>
              <a:ext cx="9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600" b="1"/>
                <a:t>C</a:t>
              </a:r>
            </a:p>
          </p:txBody>
        </p:sp>
        <p:sp>
          <p:nvSpPr>
            <p:cNvPr id="7205" name="Text Box 18"/>
            <p:cNvSpPr txBox="1">
              <a:spLocks noChangeArrowheads="1"/>
            </p:cNvSpPr>
            <p:nvPr/>
          </p:nvSpPr>
          <p:spPr bwMode="auto">
            <a:xfrm flipH="1">
              <a:off x="3440" y="1704"/>
              <a:ext cx="9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600" b="1"/>
                <a:t>C</a:t>
              </a:r>
            </a:p>
          </p:txBody>
        </p:sp>
        <p:sp>
          <p:nvSpPr>
            <p:cNvPr id="7206" name="Text Box 19"/>
            <p:cNvSpPr txBox="1">
              <a:spLocks noChangeArrowheads="1"/>
            </p:cNvSpPr>
            <p:nvPr/>
          </p:nvSpPr>
          <p:spPr bwMode="auto">
            <a:xfrm flipH="1">
              <a:off x="4078" y="1704"/>
              <a:ext cx="18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600" b="1"/>
                <a:t>CH</a:t>
              </a:r>
            </a:p>
          </p:txBody>
        </p:sp>
        <p:sp>
          <p:nvSpPr>
            <p:cNvPr id="7207" name="Text Box 20"/>
            <p:cNvSpPr txBox="1">
              <a:spLocks noChangeArrowheads="1"/>
            </p:cNvSpPr>
            <p:nvPr/>
          </p:nvSpPr>
          <p:spPr bwMode="auto">
            <a:xfrm flipH="1">
              <a:off x="3755" y="1158"/>
              <a:ext cx="9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600" b="1"/>
                <a:t>C</a:t>
              </a:r>
            </a:p>
          </p:txBody>
        </p:sp>
        <p:sp>
          <p:nvSpPr>
            <p:cNvPr id="7208" name="Text Box 21"/>
            <p:cNvSpPr txBox="1">
              <a:spLocks noChangeArrowheads="1"/>
            </p:cNvSpPr>
            <p:nvPr/>
          </p:nvSpPr>
          <p:spPr bwMode="auto">
            <a:xfrm flipH="1">
              <a:off x="4076" y="1355"/>
              <a:ext cx="9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600" b="1"/>
                <a:t>N</a:t>
              </a:r>
            </a:p>
          </p:txBody>
        </p:sp>
        <p:sp>
          <p:nvSpPr>
            <p:cNvPr id="7209" name="Text Box 22"/>
            <p:cNvSpPr txBox="1">
              <a:spLocks noChangeArrowheads="1"/>
            </p:cNvSpPr>
            <p:nvPr/>
          </p:nvSpPr>
          <p:spPr bwMode="auto">
            <a:xfrm flipH="1">
              <a:off x="3755" y="1863"/>
              <a:ext cx="9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600" b="1"/>
                <a:t>N</a:t>
              </a:r>
            </a:p>
          </p:txBody>
        </p:sp>
        <p:sp>
          <p:nvSpPr>
            <p:cNvPr id="7210" name="Line 23"/>
            <p:cNvSpPr>
              <a:spLocks noChangeShapeType="1"/>
            </p:cNvSpPr>
            <p:nvPr/>
          </p:nvSpPr>
          <p:spPr bwMode="auto">
            <a:xfrm rot="-738739" flipH="1" flipV="1">
              <a:off x="3211" y="1336"/>
              <a:ext cx="199" cy="1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11" name="Line 24"/>
            <p:cNvSpPr>
              <a:spLocks noChangeShapeType="1"/>
            </p:cNvSpPr>
            <p:nvPr/>
          </p:nvSpPr>
          <p:spPr bwMode="auto">
            <a:xfrm rot="738739" flipH="1">
              <a:off x="3211" y="1813"/>
              <a:ext cx="199" cy="11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12" name="Line 25"/>
            <p:cNvSpPr>
              <a:spLocks noChangeShapeType="1"/>
            </p:cNvSpPr>
            <p:nvPr/>
          </p:nvSpPr>
          <p:spPr bwMode="auto">
            <a:xfrm rot="1370158" flipH="1" flipV="1">
              <a:off x="2892" y="1722"/>
              <a:ext cx="198" cy="11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213" name="Group 26"/>
            <p:cNvGrpSpPr>
              <a:grpSpLocks/>
            </p:cNvGrpSpPr>
            <p:nvPr/>
          </p:nvGrpSpPr>
          <p:grpSpPr bwMode="auto">
            <a:xfrm flipH="1">
              <a:off x="2947" y="1395"/>
              <a:ext cx="158" cy="214"/>
              <a:chOff x="4780" y="1381"/>
              <a:chExt cx="125" cy="169"/>
            </a:xfrm>
          </p:grpSpPr>
          <p:sp>
            <p:nvSpPr>
              <p:cNvPr id="7219" name="Line 27"/>
              <p:cNvSpPr>
                <a:spLocks noChangeShapeType="1"/>
              </p:cNvSpPr>
              <p:nvPr/>
            </p:nvSpPr>
            <p:spPr bwMode="auto">
              <a:xfrm rot="15834540" flipV="1">
                <a:off x="4746" y="1427"/>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20" name="Line 28"/>
              <p:cNvSpPr>
                <a:spLocks noChangeShapeType="1"/>
              </p:cNvSpPr>
              <p:nvPr/>
            </p:nvSpPr>
            <p:spPr bwMode="auto">
              <a:xfrm rot="15834540" flipV="1">
                <a:off x="4781" y="1415"/>
                <a:ext cx="157" cy="9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214" name="Text Box 29"/>
            <p:cNvSpPr txBox="1">
              <a:spLocks noChangeArrowheads="1"/>
            </p:cNvSpPr>
            <p:nvPr/>
          </p:nvSpPr>
          <p:spPr bwMode="auto">
            <a:xfrm flipH="1">
              <a:off x="3086" y="1818"/>
              <a:ext cx="9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600" b="1"/>
                <a:t>N</a:t>
              </a:r>
            </a:p>
          </p:txBody>
        </p:sp>
        <p:sp>
          <p:nvSpPr>
            <p:cNvPr id="7215" name="Text Box 30"/>
            <p:cNvSpPr txBox="1">
              <a:spLocks noChangeArrowheads="1"/>
            </p:cNvSpPr>
            <p:nvPr/>
          </p:nvSpPr>
          <p:spPr bwMode="auto">
            <a:xfrm flipH="1">
              <a:off x="3086" y="1272"/>
              <a:ext cx="9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600" b="1"/>
                <a:t>N</a:t>
              </a:r>
            </a:p>
          </p:txBody>
        </p:sp>
        <p:sp>
          <p:nvSpPr>
            <p:cNvPr id="7216" name="Text Box 31"/>
            <p:cNvSpPr txBox="1">
              <a:spLocks noChangeArrowheads="1"/>
            </p:cNvSpPr>
            <p:nvPr/>
          </p:nvSpPr>
          <p:spPr bwMode="auto">
            <a:xfrm flipH="1">
              <a:off x="2739" y="1530"/>
              <a:ext cx="18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600" b="1"/>
                <a:t>HC</a:t>
              </a:r>
            </a:p>
          </p:txBody>
        </p:sp>
        <p:sp>
          <p:nvSpPr>
            <p:cNvPr id="7217" name="Text Box 34"/>
            <p:cNvSpPr txBox="1">
              <a:spLocks noChangeArrowheads="1"/>
            </p:cNvSpPr>
            <p:nvPr/>
          </p:nvSpPr>
          <p:spPr bwMode="auto">
            <a:xfrm flipH="1">
              <a:off x="3755" y="931"/>
              <a:ext cx="23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600" b="1"/>
                <a:t>NH</a:t>
              </a:r>
              <a:r>
                <a:rPr lang="en-US" sz="1600" b="1" baseline="-25000"/>
                <a:t>2</a:t>
              </a:r>
            </a:p>
          </p:txBody>
        </p:sp>
        <p:sp>
          <p:nvSpPr>
            <p:cNvPr id="7218" name="Line 35"/>
            <p:cNvSpPr>
              <a:spLocks noChangeShapeType="1"/>
            </p:cNvSpPr>
            <p:nvPr/>
          </p:nvSpPr>
          <p:spPr bwMode="auto">
            <a:xfrm rot="18000000" flipH="1">
              <a:off x="3765" y="1119"/>
              <a:ext cx="82" cy="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4804" name="Group 68"/>
          <p:cNvGrpSpPr>
            <a:grpSpLocks/>
          </p:cNvGrpSpPr>
          <p:nvPr/>
        </p:nvGrpSpPr>
        <p:grpSpPr bwMode="auto">
          <a:xfrm>
            <a:off x="2298701" y="3505200"/>
            <a:ext cx="3475038" cy="2608263"/>
            <a:chOff x="1448" y="2208"/>
            <a:chExt cx="2189" cy="1643"/>
          </a:xfrm>
        </p:grpSpPr>
        <p:grpSp>
          <p:nvGrpSpPr>
            <p:cNvPr id="7183" name="Group 65"/>
            <p:cNvGrpSpPr>
              <a:grpSpLocks/>
            </p:cNvGrpSpPr>
            <p:nvPr/>
          </p:nvGrpSpPr>
          <p:grpSpPr bwMode="auto">
            <a:xfrm>
              <a:off x="1738" y="2208"/>
              <a:ext cx="1403" cy="1265"/>
              <a:chOff x="1738" y="2208"/>
              <a:chExt cx="1403" cy="1265"/>
            </a:xfrm>
          </p:grpSpPr>
          <p:sp>
            <p:nvSpPr>
              <p:cNvPr id="7185" name="Freeform 36"/>
              <p:cNvSpPr>
                <a:spLocks/>
              </p:cNvSpPr>
              <p:nvPr/>
            </p:nvSpPr>
            <p:spPr bwMode="auto">
              <a:xfrm>
                <a:off x="1904" y="2641"/>
                <a:ext cx="1237" cy="439"/>
              </a:xfrm>
              <a:custGeom>
                <a:avLst/>
                <a:gdLst>
                  <a:gd name="T0" fmla="*/ 0 w 979"/>
                  <a:gd name="T1" fmla="*/ 11 h 347"/>
                  <a:gd name="T2" fmla="*/ 345 w 979"/>
                  <a:gd name="T3" fmla="*/ 439 h 347"/>
                  <a:gd name="T4" fmla="*/ 891 w 979"/>
                  <a:gd name="T5" fmla="*/ 439 h 347"/>
                  <a:gd name="T6" fmla="*/ 1237 w 979"/>
                  <a:gd name="T7" fmla="*/ 14 h 347"/>
                  <a:gd name="T8" fmla="*/ 1226 w 979"/>
                  <a:gd name="T9" fmla="*/ 8 h 347"/>
                  <a:gd name="T10" fmla="*/ 883 w 979"/>
                  <a:gd name="T11" fmla="*/ 380 h 347"/>
                  <a:gd name="T12" fmla="*/ 353 w 979"/>
                  <a:gd name="T13" fmla="*/ 380 h 347"/>
                  <a:gd name="T14" fmla="*/ 5 w 979"/>
                  <a:gd name="T15" fmla="*/ 0 h 3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9" h="347">
                    <a:moveTo>
                      <a:pt x="0" y="9"/>
                    </a:moveTo>
                    <a:lnTo>
                      <a:pt x="273" y="347"/>
                    </a:lnTo>
                    <a:lnTo>
                      <a:pt x="705" y="347"/>
                    </a:lnTo>
                    <a:lnTo>
                      <a:pt x="979" y="11"/>
                    </a:lnTo>
                    <a:lnTo>
                      <a:pt x="970" y="6"/>
                    </a:lnTo>
                    <a:lnTo>
                      <a:pt x="699" y="300"/>
                    </a:lnTo>
                    <a:lnTo>
                      <a:pt x="279" y="300"/>
                    </a:lnTo>
                    <a:lnTo>
                      <a:pt x="4" y="0"/>
                    </a:lnTo>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6" name="Line 38"/>
              <p:cNvSpPr>
                <a:spLocks noChangeShapeType="1"/>
              </p:cNvSpPr>
              <p:nvPr/>
            </p:nvSpPr>
            <p:spPr bwMode="auto">
              <a:xfrm flipV="1">
                <a:off x="1897" y="2331"/>
                <a:ext cx="530" cy="30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7" name="Line 39"/>
              <p:cNvSpPr>
                <a:spLocks noChangeShapeType="1"/>
              </p:cNvSpPr>
              <p:nvPr/>
            </p:nvSpPr>
            <p:spPr bwMode="auto">
              <a:xfrm flipH="1" flipV="1">
                <a:off x="2609" y="2339"/>
                <a:ext cx="516" cy="29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8" name="Text Box 40"/>
              <p:cNvSpPr txBox="1">
                <a:spLocks noChangeArrowheads="1"/>
              </p:cNvSpPr>
              <p:nvPr/>
            </p:nvSpPr>
            <p:spPr bwMode="auto">
              <a:xfrm flipH="1">
                <a:off x="2473" y="2208"/>
                <a:ext cx="10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600" b="1" dirty="0"/>
                  <a:t>O</a:t>
                </a:r>
              </a:p>
            </p:txBody>
          </p:sp>
          <p:sp>
            <p:nvSpPr>
              <p:cNvPr id="7189" name="Line 41"/>
              <p:cNvSpPr>
                <a:spLocks noChangeShapeType="1"/>
              </p:cNvSpPr>
              <p:nvPr/>
            </p:nvSpPr>
            <p:spPr bwMode="auto">
              <a:xfrm rot="18000000" flipH="1">
                <a:off x="2530" y="2893"/>
                <a:ext cx="518" cy="294"/>
              </a:xfrm>
              <a:prstGeom prst="line">
                <a:avLst/>
              </a:prstGeom>
              <a:noFill/>
              <a:ln w="19050">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90" name="Line 42"/>
              <p:cNvSpPr>
                <a:spLocks noChangeShapeType="1"/>
              </p:cNvSpPr>
              <p:nvPr/>
            </p:nvSpPr>
            <p:spPr bwMode="auto">
              <a:xfrm rot="18000000" flipH="1">
                <a:off x="1984" y="2893"/>
                <a:ext cx="518" cy="294"/>
              </a:xfrm>
              <a:prstGeom prst="line">
                <a:avLst/>
              </a:prstGeom>
              <a:noFill/>
              <a:ln w="1905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91" name="Text Box 43"/>
              <p:cNvSpPr txBox="1">
                <a:spLocks noChangeArrowheads="1"/>
              </p:cNvSpPr>
              <p:nvPr/>
            </p:nvSpPr>
            <p:spPr bwMode="auto">
              <a:xfrm flipH="1">
                <a:off x="2192" y="3319"/>
                <a:ext cx="19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600" b="1"/>
                  <a:t>OH</a:t>
                </a:r>
                <a:endParaRPr lang="en-US" sz="1600" b="1" baseline="-25000"/>
              </a:p>
            </p:txBody>
          </p:sp>
          <p:sp>
            <p:nvSpPr>
              <p:cNvPr id="7192" name="Line 44"/>
              <p:cNvSpPr>
                <a:spLocks noChangeShapeType="1"/>
              </p:cNvSpPr>
              <p:nvPr/>
            </p:nvSpPr>
            <p:spPr bwMode="auto">
              <a:xfrm rot="18000000" flipH="1">
                <a:off x="1683" y="2553"/>
                <a:ext cx="435" cy="248"/>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93" name="Text Box 45"/>
              <p:cNvSpPr txBox="1">
                <a:spLocks noChangeArrowheads="1"/>
              </p:cNvSpPr>
              <p:nvPr/>
            </p:nvSpPr>
            <p:spPr bwMode="auto">
              <a:xfrm flipH="1">
                <a:off x="1738" y="2242"/>
                <a:ext cx="33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600" b="1"/>
                  <a:t>OCH</a:t>
                </a:r>
                <a:r>
                  <a:rPr lang="en-US" sz="1600" b="1" baseline="-25000"/>
                  <a:t>2</a:t>
                </a:r>
              </a:p>
            </p:txBody>
          </p:sp>
        </p:grpSp>
        <p:sp>
          <p:nvSpPr>
            <p:cNvPr id="7184" name="Rectangle 53"/>
            <p:cNvSpPr>
              <a:spLocks noChangeArrowheads="1"/>
            </p:cNvSpPr>
            <p:nvPr/>
          </p:nvSpPr>
          <p:spPr bwMode="auto">
            <a:xfrm>
              <a:off x="1448" y="3525"/>
              <a:ext cx="2189"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2800" dirty="0"/>
                <a:t>Sugar (</a:t>
              </a:r>
              <a:r>
                <a:rPr lang="en-US" sz="2800" dirty="0" err="1"/>
                <a:t>Deoxyribose</a:t>
              </a:r>
              <a:r>
                <a:rPr lang="en-US" sz="2800" dirty="0"/>
                <a:t>)</a:t>
              </a:r>
            </a:p>
          </p:txBody>
        </p:sp>
      </p:grpSp>
      <p:sp>
        <p:nvSpPr>
          <p:cNvPr id="244797" name="Text Box 61"/>
          <p:cNvSpPr txBox="1">
            <a:spLocks noChangeArrowheads="1"/>
          </p:cNvSpPr>
          <p:nvPr/>
        </p:nvSpPr>
        <p:spPr bwMode="auto">
          <a:xfrm>
            <a:off x="2779713" y="3106987"/>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dirty="0"/>
              <a:t>5’</a:t>
            </a:r>
          </a:p>
        </p:txBody>
      </p:sp>
      <p:sp>
        <p:nvSpPr>
          <p:cNvPr id="244798" name="Text Box 62"/>
          <p:cNvSpPr txBox="1">
            <a:spLocks noChangeArrowheads="1"/>
          </p:cNvSpPr>
          <p:nvPr/>
        </p:nvSpPr>
        <p:spPr bwMode="auto">
          <a:xfrm>
            <a:off x="3546168" y="4848227"/>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dirty="0"/>
              <a:t>3’</a:t>
            </a:r>
          </a:p>
        </p:txBody>
      </p:sp>
      <p:grpSp>
        <p:nvGrpSpPr>
          <p:cNvPr id="2" name="Group 1"/>
          <p:cNvGrpSpPr/>
          <p:nvPr/>
        </p:nvGrpSpPr>
        <p:grpSpPr>
          <a:xfrm>
            <a:off x="2791910" y="1000126"/>
            <a:ext cx="4092006" cy="584201"/>
            <a:chOff x="2673926" y="1000126"/>
            <a:chExt cx="4092006" cy="584201"/>
          </a:xfrm>
        </p:grpSpPr>
        <p:grpSp>
          <p:nvGrpSpPr>
            <p:cNvPr id="244795" name="Group 59"/>
            <p:cNvGrpSpPr>
              <a:grpSpLocks/>
            </p:cNvGrpSpPr>
            <p:nvPr/>
          </p:nvGrpSpPr>
          <p:grpSpPr bwMode="auto">
            <a:xfrm>
              <a:off x="3617917" y="1000126"/>
              <a:ext cx="3148015" cy="584201"/>
              <a:chOff x="2279" y="630"/>
              <a:chExt cx="1983" cy="368"/>
            </a:xfrm>
          </p:grpSpPr>
          <p:sp>
            <p:nvSpPr>
              <p:cNvPr id="7181" name="Freeform 51"/>
              <p:cNvSpPr>
                <a:spLocks/>
              </p:cNvSpPr>
              <p:nvPr/>
            </p:nvSpPr>
            <p:spPr bwMode="auto">
              <a:xfrm flipV="1">
                <a:off x="3636" y="816"/>
                <a:ext cx="626" cy="96"/>
              </a:xfrm>
              <a:custGeom>
                <a:avLst/>
                <a:gdLst>
                  <a:gd name="T0" fmla="*/ 0 w 1968"/>
                  <a:gd name="T1" fmla="*/ 0 h 96"/>
                  <a:gd name="T2" fmla="*/ 0 w 1968"/>
                  <a:gd name="T3" fmla="*/ 96 h 96"/>
                  <a:gd name="T4" fmla="*/ 2592 w 1968"/>
                  <a:gd name="T5" fmla="*/ 96 h 96"/>
                  <a:gd name="T6" fmla="*/ 2592 w 1968"/>
                  <a:gd name="T7" fmla="*/ 0 h 96"/>
                  <a:gd name="T8" fmla="*/ 0 60000 65536"/>
                  <a:gd name="T9" fmla="*/ 0 60000 65536"/>
                  <a:gd name="T10" fmla="*/ 0 60000 65536"/>
                  <a:gd name="T11" fmla="*/ 0 60000 65536"/>
                  <a:gd name="connsiteX0" fmla="*/ 0 w 10000"/>
                  <a:gd name="connsiteY0" fmla="*/ 10000 h 10000"/>
                  <a:gd name="connsiteX1" fmla="*/ 10000 w 10000"/>
                  <a:gd name="connsiteY1" fmla="*/ 10000 h 10000"/>
                  <a:gd name="connsiteX2" fmla="*/ 10000 w 10000"/>
                  <a:gd name="connsiteY2" fmla="*/ 0 h 10000"/>
                </a:gdLst>
                <a:ahLst/>
                <a:cxnLst>
                  <a:cxn ang="0">
                    <a:pos x="connsiteX0" y="connsiteY0"/>
                  </a:cxn>
                  <a:cxn ang="0">
                    <a:pos x="connsiteX1" y="connsiteY1"/>
                  </a:cxn>
                  <a:cxn ang="0">
                    <a:pos x="connsiteX2" y="connsiteY2"/>
                  </a:cxn>
                </a:cxnLst>
                <a:rect l="l" t="t" r="r" b="b"/>
                <a:pathLst>
                  <a:path w="10000" h="10000">
                    <a:moveTo>
                      <a:pt x="0" y="10000"/>
                    </a:moveTo>
                    <a:lnTo>
                      <a:pt x="10000" y="10000"/>
                    </a:lnTo>
                    <a:lnTo>
                      <a:pt x="10000" y="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p>
            </p:txBody>
          </p:sp>
          <p:sp>
            <p:nvSpPr>
              <p:cNvPr id="7182" name="Rectangle 55"/>
              <p:cNvSpPr>
                <a:spLocks noChangeArrowheads="1"/>
              </p:cNvSpPr>
              <p:nvPr/>
            </p:nvSpPr>
            <p:spPr bwMode="auto">
              <a:xfrm>
                <a:off x="2279" y="630"/>
                <a:ext cx="1394" cy="36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3200" dirty="0"/>
                  <a:t>Nucleoside</a:t>
                </a:r>
              </a:p>
            </p:txBody>
          </p:sp>
        </p:grpSp>
        <p:sp>
          <p:nvSpPr>
            <p:cNvPr id="60" name="Freeform 51"/>
            <p:cNvSpPr>
              <a:spLocks/>
            </p:cNvSpPr>
            <p:nvPr/>
          </p:nvSpPr>
          <p:spPr bwMode="auto">
            <a:xfrm flipV="1">
              <a:off x="2673926" y="1298201"/>
              <a:ext cx="1019213" cy="152400"/>
            </a:xfrm>
            <a:custGeom>
              <a:avLst/>
              <a:gdLst>
                <a:gd name="T0" fmla="*/ 0 w 1968"/>
                <a:gd name="T1" fmla="*/ 0 h 96"/>
                <a:gd name="T2" fmla="*/ 0 w 1968"/>
                <a:gd name="T3" fmla="*/ 96 h 96"/>
                <a:gd name="T4" fmla="*/ 2592 w 1968"/>
                <a:gd name="T5" fmla="*/ 96 h 96"/>
                <a:gd name="T6" fmla="*/ 2592 w 1968"/>
                <a:gd name="T7" fmla="*/ 0 h 96"/>
                <a:gd name="T8" fmla="*/ 0 60000 65536"/>
                <a:gd name="T9" fmla="*/ 0 60000 65536"/>
                <a:gd name="T10" fmla="*/ 0 60000 65536"/>
                <a:gd name="T11" fmla="*/ 0 60000 65536"/>
                <a:gd name="connsiteX0" fmla="*/ 0 w 10000"/>
                <a:gd name="connsiteY0" fmla="*/ 0 h 10000"/>
                <a:gd name="connsiteX1" fmla="*/ 0 w 10000"/>
                <a:gd name="connsiteY1" fmla="*/ 10000 h 10000"/>
                <a:gd name="connsiteX2" fmla="*/ 10000 w 10000"/>
                <a:gd name="connsiteY2" fmla="*/ 10000 h 10000"/>
              </a:gdLst>
              <a:ahLst/>
              <a:cxnLst>
                <a:cxn ang="0">
                  <a:pos x="connsiteX0" y="connsiteY0"/>
                </a:cxn>
                <a:cxn ang="0">
                  <a:pos x="connsiteX1" y="connsiteY1"/>
                </a:cxn>
                <a:cxn ang="0">
                  <a:pos x="connsiteX2" y="connsiteY2"/>
                </a:cxn>
              </a:cxnLst>
              <a:rect l="l" t="t" r="r" b="b"/>
              <a:pathLst>
                <a:path w="10000" h="10000">
                  <a:moveTo>
                    <a:pt x="0" y="0"/>
                  </a:moveTo>
                  <a:lnTo>
                    <a:pt x="0" y="10000"/>
                  </a:lnTo>
                  <a:lnTo>
                    <a:pt x="10000" y="1000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p>
          </p:txBody>
        </p:sp>
      </p:grpSp>
      <p:grpSp>
        <p:nvGrpSpPr>
          <p:cNvPr id="3" name="Group 2"/>
          <p:cNvGrpSpPr/>
          <p:nvPr/>
        </p:nvGrpSpPr>
        <p:grpSpPr>
          <a:xfrm>
            <a:off x="2067770" y="3212324"/>
            <a:ext cx="669583" cy="925101"/>
            <a:chOff x="6490782" y="4807254"/>
            <a:chExt cx="669583" cy="925101"/>
          </a:xfrm>
        </p:grpSpPr>
        <p:sp>
          <p:nvSpPr>
            <p:cNvPr id="104" name="Rectangle 129"/>
            <p:cNvSpPr>
              <a:spLocks noChangeArrowheads="1"/>
            </p:cNvSpPr>
            <p:nvPr/>
          </p:nvSpPr>
          <p:spPr bwMode="auto">
            <a:xfrm>
              <a:off x="6490782" y="5153075"/>
              <a:ext cx="2051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600" b="1" dirty="0" smtClean="0"/>
                <a:t>O</a:t>
              </a:r>
              <a:r>
                <a:rPr lang="en-US" sz="1600" b="1" baseline="30000" dirty="0" smtClean="0"/>
                <a:t>-</a:t>
              </a:r>
              <a:endParaRPr lang="en-US" sz="1600" b="1" dirty="0"/>
            </a:p>
          </p:txBody>
        </p:sp>
        <p:sp>
          <p:nvSpPr>
            <p:cNvPr id="105" name="Rectangle 127"/>
            <p:cNvSpPr>
              <a:spLocks noChangeArrowheads="1"/>
            </p:cNvSpPr>
            <p:nvPr/>
          </p:nvSpPr>
          <p:spPr bwMode="auto">
            <a:xfrm>
              <a:off x="6868296" y="5153075"/>
              <a:ext cx="13625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600" b="1"/>
                <a:t>P</a:t>
              </a:r>
            </a:p>
          </p:txBody>
        </p:sp>
        <p:sp>
          <p:nvSpPr>
            <p:cNvPr id="106" name="Rectangle 128"/>
            <p:cNvSpPr>
              <a:spLocks noChangeArrowheads="1"/>
            </p:cNvSpPr>
            <p:nvPr/>
          </p:nvSpPr>
          <p:spPr bwMode="auto">
            <a:xfrm>
              <a:off x="6856274" y="5486134"/>
              <a:ext cx="1603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600" b="1" dirty="0"/>
                <a:t>O</a:t>
              </a:r>
            </a:p>
          </p:txBody>
        </p:sp>
        <p:sp>
          <p:nvSpPr>
            <p:cNvPr id="107" name="Rectangle 130"/>
            <p:cNvSpPr>
              <a:spLocks noChangeArrowheads="1"/>
            </p:cNvSpPr>
            <p:nvPr/>
          </p:nvSpPr>
          <p:spPr bwMode="auto">
            <a:xfrm>
              <a:off x="6848922" y="4807254"/>
              <a:ext cx="2051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600" b="1" dirty="0" smtClean="0"/>
                <a:t>O</a:t>
              </a:r>
              <a:r>
                <a:rPr lang="en-US" sz="1600" b="1" baseline="30000" dirty="0" smtClean="0"/>
                <a:t>-</a:t>
              </a:r>
              <a:endParaRPr lang="en-US" sz="1600" b="1" dirty="0"/>
            </a:p>
          </p:txBody>
        </p:sp>
        <p:sp>
          <p:nvSpPr>
            <p:cNvPr id="109" name="Line 133"/>
            <p:cNvSpPr>
              <a:spLocks noChangeShapeType="1"/>
            </p:cNvSpPr>
            <p:nvPr/>
          </p:nvSpPr>
          <p:spPr bwMode="auto">
            <a:xfrm>
              <a:off x="6714734" y="5276185"/>
              <a:ext cx="13592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10" name="Line 134"/>
            <p:cNvSpPr>
              <a:spLocks noChangeShapeType="1"/>
            </p:cNvSpPr>
            <p:nvPr/>
          </p:nvSpPr>
          <p:spPr bwMode="auto">
            <a:xfrm>
              <a:off x="7024444" y="5276185"/>
              <a:ext cx="13592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12" name="Line 135"/>
            <p:cNvSpPr>
              <a:spLocks noChangeShapeType="1"/>
            </p:cNvSpPr>
            <p:nvPr/>
          </p:nvSpPr>
          <p:spPr bwMode="auto">
            <a:xfrm rot="5400000">
              <a:off x="6868406" y="5439525"/>
              <a:ext cx="1360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13" name="Line 137"/>
            <p:cNvSpPr>
              <a:spLocks noChangeShapeType="1"/>
            </p:cNvSpPr>
            <p:nvPr/>
          </p:nvSpPr>
          <p:spPr bwMode="auto">
            <a:xfrm rot="5400000">
              <a:off x="6868406" y="5100085"/>
              <a:ext cx="1360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244799"/>
                                        </p:tgtEl>
                                        <p:attrNameLst>
                                          <p:attrName>style.visibility</p:attrName>
                                        </p:attrNameLst>
                                      </p:cBhvr>
                                      <p:to>
                                        <p:strVal val="visible"/>
                                      </p:to>
                                    </p:set>
                                    <p:anim calcmode="lin" valueType="num">
                                      <p:cBhvr>
                                        <p:cTn id="7" dur="500" fill="hold"/>
                                        <p:tgtEl>
                                          <p:spTgt spid="244799"/>
                                        </p:tgtEl>
                                        <p:attrNameLst>
                                          <p:attrName>ppt_w</p:attrName>
                                        </p:attrNameLst>
                                      </p:cBhvr>
                                      <p:tavLst>
                                        <p:tav tm="0">
                                          <p:val>
                                            <p:strVal val="2/3*#ppt_w"/>
                                          </p:val>
                                        </p:tav>
                                        <p:tav tm="100000">
                                          <p:val>
                                            <p:strVal val="#ppt_w"/>
                                          </p:val>
                                        </p:tav>
                                      </p:tavLst>
                                    </p:anim>
                                    <p:anim calcmode="lin" valueType="num">
                                      <p:cBhvr>
                                        <p:cTn id="8" dur="500" fill="hold"/>
                                        <p:tgtEl>
                                          <p:spTgt spid="244799"/>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44804"/>
                                        </p:tgtEl>
                                        <p:attrNameLst>
                                          <p:attrName>style.visibility</p:attrName>
                                        </p:attrNameLst>
                                      </p:cBhvr>
                                      <p:to>
                                        <p:strVal val="visible"/>
                                      </p:to>
                                    </p:set>
                                    <p:anim calcmode="lin" valueType="num">
                                      <p:cBhvr additive="base">
                                        <p:cTn id="13" dur="500" fill="hold"/>
                                        <p:tgtEl>
                                          <p:spTgt spid="244804"/>
                                        </p:tgtEl>
                                        <p:attrNameLst>
                                          <p:attrName>ppt_x</p:attrName>
                                        </p:attrNameLst>
                                      </p:cBhvr>
                                      <p:tavLst>
                                        <p:tav tm="0">
                                          <p:val>
                                            <p:strVal val="1+#ppt_w/2"/>
                                          </p:val>
                                        </p:tav>
                                        <p:tav tm="100000">
                                          <p:val>
                                            <p:strVal val="#ppt_x"/>
                                          </p:val>
                                        </p:tav>
                                      </p:tavLst>
                                    </p:anim>
                                    <p:anim calcmode="lin" valueType="num">
                                      <p:cBhvr additive="base">
                                        <p:cTn id="14" dur="500" fill="hold"/>
                                        <p:tgtEl>
                                          <p:spTgt spid="2448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244800"/>
                                        </p:tgtEl>
                                        <p:attrNameLst>
                                          <p:attrName>style.visibility</p:attrName>
                                        </p:attrNameLst>
                                      </p:cBhvr>
                                      <p:to>
                                        <p:strVal val="visible"/>
                                      </p:to>
                                    </p:set>
                                    <p:animEffect transition="in" filter="wipe(up)">
                                      <p:cBhvr>
                                        <p:cTn id="19" dur="500"/>
                                        <p:tgtEl>
                                          <p:spTgt spid="24480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p:tgtEl>
                                          <p:spTgt spid="2"/>
                                        </p:tgtEl>
                                        <p:attrNameLst>
                                          <p:attrName>ppt_y</p:attrName>
                                        </p:attrNameLst>
                                      </p:cBhvr>
                                      <p:tavLst>
                                        <p:tav tm="0">
                                          <p:val>
                                            <p:strVal val="#ppt_y-#ppt_h*1.125000"/>
                                          </p:val>
                                        </p:tav>
                                        <p:tav tm="100000">
                                          <p:val>
                                            <p:strVal val="#ppt_y"/>
                                          </p:val>
                                        </p:tav>
                                      </p:tavLst>
                                    </p:anim>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500"/>
                                        <p:tgtEl>
                                          <p:spTgt spid="63"/>
                                        </p:tgtEl>
                                        <p:attrNameLst>
                                          <p:attrName>ppt_y</p:attrName>
                                        </p:attrNameLst>
                                      </p:cBhvr>
                                      <p:tavLst>
                                        <p:tav tm="0">
                                          <p:val>
                                            <p:strVal val="#ppt_y+#ppt_h*1.125000"/>
                                          </p:val>
                                        </p:tav>
                                        <p:tav tm="100000">
                                          <p:val>
                                            <p:strVal val="#ppt_y"/>
                                          </p:val>
                                        </p:tav>
                                      </p:tavLst>
                                    </p:anim>
                                    <p:animEffect transition="in" filter="wipe(up)">
                                      <p:cBhvr>
                                        <p:cTn id="36" dur="500"/>
                                        <p:tgtEl>
                                          <p:spTgt spid="6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44797"/>
                                        </p:tgtEl>
                                        <p:attrNameLst>
                                          <p:attrName>style.visibility</p:attrName>
                                        </p:attrNameLst>
                                      </p:cBhvr>
                                      <p:to>
                                        <p:strVal val="visible"/>
                                      </p:to>
                                    </p:set>
                                    <p:animEffect transition="in" filter="dissolve">
                                      <p:cBhvr>
                                        <p:cTn id="41" dur="500"/>
                                        <p:tgtEl>
                                          <p:spTgt spid="24479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44798"/>
                                        </p:tgtEl>
                                        <p:attrNameLst>
                                          <p:attrName>style.visibility</p:attrName>
                                        </p:attrNameLst>
                                      </p:cBhvr>
                                      <p:to>
                                        <p:strVal val="visible"/>
                                      </p:to>
                                    </p:set>
                                    <p:animEffect transition="in" filter="dissolve">
                                      <p:cBhvr>
                                        <p:cTn id="46" dur="500"/>
                                        <p:tgtEl>
                                          <p:spTgt spid="244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97" grpId="0" autoUpdateAnimBg="0"/>
      <p:bldP spid="244798"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936014" y="2178913"/>
            <a:ext cx="2504995" cy="2120690"/>
            <a:chOff x="936014" y="2052156"/>
            <a:chExt cx="2504995" cy="2120690"/>
          </a:xfrm>
        </p:grpSpPr>
        <p:sp>
          <p:nvSpPr>
            <p:cNvPr id="8363" name="Text Box 43"/>
            <p:cNvSpPr txBox="1">
              <a:spLocks noChangeArrowheads="1"/>
            </p:cNvSpPr>
            <p:nvPr/>
          </p:nvSpPr>
          <p:spPr bwMode="auto">
            <a:xfrm flipH="1">
              <a:off x="1226630" y="2974811"/>
              <a:ext cx="0" cy="12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sz="1200" b="1" baseline="-25000"/>
            </a:p>
          </p:txBody>
        </p:sp>
        <p:sp>
          <p:nvSpPr>
            <p:cNvPr id="8350" name="Line 105"/>
            <p:cNvSpPr>
              <a:spLocks noChangeShapeType="1"/>
            </p:cNvSpPr>
            <p:nvPr/>
          </p:nvSpPr>
          <p:spPr bwMode="auto">
            <a:xfrm rot="10800000">
              <a:off x="2922862" y="2522056"/>
              <a:ext cx="176834" cy="10024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51" name="Line 106"/>
            <p:cNvSpPr>
              <a:spLocks noChangeShapeType="1"/>
            </p:cNvSpPr>
            <p:nvPr/>
          </p:nvSpPr>
          <p:spPr bwMode="auto">
            <a:xfrm rot="10800000">
              <a:off x="2898083" y="2559926"/>
              <a:ext cx="176834" cy="10024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33" name="Line 107"/>
            <p:cNvSpPr>
              <a:spLocks noChangeShapeType="1"/>
            </p:cNvSpPr>
            <p:nvPr/>
          </p:nvSpPr>
          <p:spPr bwMode="auto">
            <a:xfrm rot="10800000" flipV="1">
              <a:off x="2918720" y="3039582"/>
              <a:ext cx="177800" cy="1031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34" name="Line 108"/>
            <p:cNvSpPr>
              <a:spLocks noChangeShapeType="1"/>
            </p:cNvSpPr>
            <p:nvPr/>
          </p:nvSpPr>
          <p:spPr bwMode="auto">
            <a:xfrm rot="10800000" flipV="1">
              <a:off x="2623445" y="2533169"/>
              <a:ext cx="177800" cy="1000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35" name="Line 109"/>
            <p:cNvSpPr>
              <a:spLocks noChangeShapeType="1"/>
            </p:cNvSpPr>
            <p:nvPr/>
          </p:nvSpPr>
          <p:spPr bwMode="auto">
            <a:xfrm rot="10800000">
              <a:off x="2623445" y="3039582"/>
              <a:ext cx="177800" cy="1031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36" name="Line 110"/>
            <p:cNvSpPr>
              <a:spLocks noChangeShapeType="1"/>
            </p:cNvSpPr>
            <p:nvPr/>
          </p:nvSpPr>
          <p:spPr bwMode="auto">
            <a:xfrm rot="7200000" flipV="1">
              <a:off x="2459932" y="2807807"/>
              <a:ext cx="176213" cy="101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37" name="Line 111"/>
            <p:cNvSpPr>
              <a:spLocks noChangeShapeType="1"/>
            </p:cNvSpPr>
            <p:nvPr/>
          </p:nvSpPr>
          <p:spPr bwMode="auto">
            <a:xfrm rot="7200000" flipV="1">
              <a:off x="2501207" y="2807807"/>
              <a:ext cx="176213" cy="101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38" name="Line 112"/>
            <p:cNvSpPr>
              <a:spLocks noChangeShapeType="1"/>
            </p:cNvSpPr>
            <p:nvPr/>
          </p:nvSpPr>
          <p:spPr bwMode="auto">
            <a:xfrm rot="7200000" flipV="1">
              <a:off x="3061596" y="2807807"/>
              <a:ext cx="176213" cy="101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39" name="Text Box 113"/>
            <p:cNvSpPr txBox="1">
              <a:spLocks noChangeArrowheads="1"/>
            </p:cNvSpPr>
            <p:nvPr/>
          </p:nvSpPr>
          <p:spPr bwMode="auto">
            <a:xfrm rot="10800000" flipV="1">
              <a:off x="2402782" y="2590319"/>
              <a:ext cx="220663"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HC</a:t>
              </a:r>
              <a:endParaRPr lang="en-US" sz="1200" b="1" dirty="0"/>
            </a:p>
          </p:txBody>
        </p:sp>
        <p:sp>
          <p:nvSpPr>
            <p:cNvPr id="8340" name="Text Box 114"/>
            <p:cNvSpPr txBox="1">
              <a:spLocks noChangeArrowheads="1"/>
            </p:cNvSpPr>
            <p:nvPr/>
          </p:nvSpPr>
          <p:spPr bwMode="auto">
            <a:xfrm rot="10800000" flipV="1">
              <a:off x="2401194" y="2934807"/>
              <a:ext cx="220663"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HC</a:t>
              </a:r>
              <a:endParaRPr lang="en-US" sz="1200" b="1" dirty="0"/>
            </a:p>
          </p:txBody>
        </p:sp>
        <p:sp>
          <p:nvSpPr>
            <p:cNvPr id="8341" name="Text Box 115"/>
            <p:cNvSpPr txBox="1">
              <a:spLocks noChangeArrowheads="1"/>
            </p:cNvSpPr>
            <p:nvPr/>
          </p:nvSpPr>
          <p:spPr bwMode="auto">
            <a:xfrm rot="10800000" flipV="1">
              <a:off x="3098108" y="2934807"/>
              <a:ext cx="1095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200" b="1" dirty="0"/>
                <a:t>C</a:t>
              </a:r>
            </a:p>
          </p:txBody>
        </p:sp>
        <p:sp>
          <p:nvSpPr>
            <p:cNvPr id="8342" name="Text Box 116"/>
            <p:cNvSpPr txBox="1">
              <a:spLocks noChangeArrowheads="1"/>
            </p:cNvSpPr>
            <p:nvPr/>
          </p:nvSpPr>
          <p:spPr bwMode="auto">
            <a:xfrm rot="10800000" flipV="1">
              <a:off x="2799657" y="2441094"/>
              <a:ext cx="111125"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C</a:t>
              </a:r>
            </a:p>
          </p:txBody>
        </p:sp>
        <p:sp>
          <p:nvSpPr>
            <p:cNvPr id="8343" name="Text Box 117"/>
            <p:cNvSpPr txBox="1">
              <a:spLocks noChangeArrowheads="1"/>
            </p:cNvSpPr>
            <p:nvPr/>
          </p:nvSpPr>
          <p:spPr bwMode="auto">
            <a:xfrm rot="10800000" flipV="1">
              <a:off x="3080646" y="2598256"/>
              <a:ext cx="1095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N</a:t>
              </a:r>
            </a:p>
          </p:txBody>
        </p:sp>
        <p:sp>
          <p:nvSpPr>
            <p:cNvPr id="8344" name="Text Box 118"/>
            <p:cNvSpPr txBox="1">
              <a:spLocks noChangeArrowheads="1"/>
            </p:cNvSpPr>
            <p:nvPr/>
          </p:nvSpPr>
          <p:spPr bwMode="auto">
            <a:xfrm rot="10800000" flipV="1">
              <a:off x="2799657" y="3071332"/>
              <a:ext cx="10953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N</a:t>
              </a:r>
            </a:p>
          </p:txBody>
        </p:sp>
        <p:sp>
          <p:nvSpPr>
            <p:cNvPr id="8345" name="Text Box 121"/>
            <p:cNvSpPr txBox="1">
              <a:spLocks noChangeArrowheads="1"/>
            </p:cNvSpPr>
            <p:nvPr/>
          </p:nvSpPr>
          <p:spPr bwMode="auto">
            <a:xfrm rot="10800000" flipV="1">
              <a:off x="2802832" y="2231544"/>
              <a:ext cx="220663"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NH</a:t>
              </a:r>
              <a:endParaRPr lang="en-US" sz="1200" b="1" baseline="-25000" dirty="0"/>
            </a:p>
          </p:txBody>
        </p:sp>
        <p:sp>
          <p:nvSpPr>
            <p:cNvPr id="8346" name="Line 122"/>
            <p:cNvSpPr>
              <a:spLocks noChangeShapeType="1"/>
            </p:cNvSpPr>
            <p:nvPr/>
          </p:nvSpPr>
          <p:spPr bwMode="auto">
            <a:xfrm rot="7200000" flipV="1">
              <a:off x="2818708" y="2398231"/>
              <a:ext cx="73025" cy="412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47" name="Line 123"/>
            <p:cNvSpPr>
              <a:spLocks noChangeShapeType="1"/>
            </p:cNvSpPr>
            <p:nvPr/>
          </p:nvSpPr>
          <p:spPr bwMode="auto">
            <a:xfrm rot="10800000">
              <a:off x="3210821" y="3044344"/>
              <a:ext cx="128588" cy="746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48" name="Line 124"/>
            <p:cNvSpPr>
              <a:spLocks noChangeShapeType="1"/>
            </p:cNvSpPr>
            <p:nvPr/>
          </p:nvSpPr>
          <p:spPr bwMode="auto">
            <a:xfrm rot="10800000">
              <a:off x="3190183" y="3077682"/>
              <a:ext cx="130175" cy="762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49" name="Text Box 125"/>
            <p:cNvSpPr txBox="1">
              <a:spLocks noChangeArrowheads="1"/>
            </p:cNvSpPr>
            <p:nvPr/>
          </p:nvSpPr>
          <p:spPr bwMode="auto">
            <a:xfrm rot="10800000" flipV="1">
              <a:off x="3321946" y="3061807"/>
              <a:ext cx="1190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O</a:t>
              </a:r>
            </a:p>
          </p:txBody>
        </p:sp>
        <p:sp>
          <p:nvSpPr>
            <p:cNvPr id="329" name="Text Box 121"/>
            <p:cNvSpPr txBox="1">
              <a:spLocks noChangeArrowheads="1"/>
            </p:cNvSpPr>
            <p:nvPr/>
          </p:nvSpPr>
          <p:spPr bwMode="auto">
            <a:xfrm rot="10800000" flipV="1">
              <a:off x="2799657" y="2052156"/>
              <a:ext cx="1111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H</a:t>
              </a:r>
              <a:endParaRPr lang="en-US" sz="1200" b="1" baseline="-25000" dirty="0"/>
            </a:p>
          </p:txBody>
        </p:sp>
        <p:sp>
          <p:nvSpPr>
            <p:cNvPr id="330" name="Line 122"/>
            <p:cNvSpPr>
              <a:spLocks noChangeShapeType="1"/>
            </p:cNvSpPr>
            <p:nvPr/>
          </p:nvSpPr>
          <p:spPr bwMode="auto">
            <a:xfrm rot="7200000" flipV="1">
              <a:off x="2818708" y="2209319"/>
              <a:ext cx="73025" cy="412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10" name="Freeform 145"/>
            <p:cNvSpPr>
              <a:spLocks/>
            </p:cNvSpPr>
            <p:nvPr/>
          </p:nvSpPr>
          <p:spPr bwMode="auto">
            <a:xfrm>
              <a:off x="1894950" y="3537196"/>
              <a:ext cx="960352" cy="341184"/>
            </a:xfrm>
            <a:custGeom>
              <a:avLst/>
              <a:gdLst>
                <a:gd name="T0" fmla="*/ 0 w 979"/>
                <a:gd name="T1" fmla="*/ 6 h 347"/>
                <a:gd name="T2" fmla="*/ 189 w 979"/>
                <a:gd name="T3" fmla="*/ 241 h 347"/>
                <a:gd name="T4" fmla="*/ 488 w 979"/>
                <a:gd name="T5" fmla="*/ 241 h 347"/>
                <a:gd name="T6" fmla="*/ 678 w 979"/>
                <a:gd name="T7" fmla="*/ 8 h 347"/>
                <a:gd name="T8" fmla="*/ 672 w 979"/>
                <a:gd name="T9" fmla="*/ 4 h 347"/>
                <a:gd name="T10" fmla="*/ 484 w 979"/>
                <a:gd name="T11" fmla="*/ 208 h 347"/>
                <a:gd name="T12" fmla="*/ 193 w 979"/>
                <a:gd name="T13" fmla="*/ 208 h 347"/>
                <a:gd name="T14" fmla="*/ 3 w 979"/>
                <a:gd name="T15" fmla="*/ 0 h 3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9" h="347">
                  <a:moveTo>
                    <a:pt x="0" y="9"/>
                  </a:moveTo>
                  <a:lnTo>
                    <a:pt x="273" y="347"/>
                  </a:lnTo>
                  <a:lnTo>
                    <a:pt x="705" y="347"/>
                  </a:lnTo>
                  <a:lnTo>
                    <a:pt x="979" y="11"/>
                  </a:lnTo>
                  <a:lnTo>
                    <a:pt x="970" y="6"/>
                  </a:lnTo>
                  <a:lnTo>
                    <a:pt x="699" y="300"/>
                  </a:lnTo>
                  <a:lnTo>
                    <a:pt x="279" y="300"/>
                  </a:lnTo>
                  <a:lnTo>
                    <a:pt x="4" y="0"/>
                  </a:lnTo>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11" name="Line 146"/>
            <p:cNvSpPr>
              <a:spLocks noChangeShapeType="1"/>
            </p:cNvSpPr>
            <p:nvPr/>
          </p:nvSpPr>
          <p:spPr bwMode="auto">
            <a:xfrm flipV="1">
              <a:off x="1889284" y="3296527"/>
              <a:ext cx="412187" cy="2378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12" name="Line 147"/>
            <p:cNvSpPr>
              <a:spLocks noChangeShapeType="1"/>
            </p:cNvSpPr>
            <p:nvPr/>
          </p:nvSpPr>
          <p:spPr bwMode="auto">
            <a:xfrm flipH="1" flipV="1">
              <a:off x="2441699" y="3303606"/>
              <a:ext cx="400855" cy="23075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13" name="Text Box 148"/>
            <p:cNvSpPr txBox="1">
              <a:spLocks noChangeArrowheads="1"/>
            </p:cNvSpPr>
            <p:nvPr/>
          </p:nvSpPr>
          <p:spPr bwMode="auto">
            <a:xfrm flipH="1">
              <a:off x="2312802" y="3231405"/>
              <a:ext cx="118982" cy="18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8314" name="Line 149"/>
            <p:cNvSpPr>
              <a:spLocks noChangeShapeType="1"/>
            </p:cNvSpPr>
            <p:nvPr/>
          </p:nvSpPr>
          <p:spPr bwMode="auto">
            <a:xfrm rot="18000000" flipH="1">
              <a:off x="2331348" y="3760802"/>
              <a:ext cx="499742" cy="286123"/>
            </a:xfrm>
            <a:prstGeom prst="line">
              <a:avLst/>
            </a:prstGeom>
            <a:noFill/>
            <a:ln w="19050">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15" name="Line 150"/>
            <p:cNvSpPr>
              <a:spLocks noChangeShapeType="1"/>
            </p:cNvSpPr>
            <p:nvPr/>
          </p:nvSpPr>
          <p:spPr bwMode="auto">
            <a:xfrm rot="18000000" flipH="1">
              <a:off x="1897920" y="3766462"/>
              <a:ext cx="518146" cy="294621"/>
            </a:xfrm>
            <a:prstGeom prst="line">
              <a:avLst/>
            </a:prstGeom>
            <a:noFill/>
            <a:ln w="1905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17" name="Line 152"/>
            <p:cNvSpPr>
              <a:spLocks noChangeShapeType="1"/>
            </p:cNvSpPr>
            <p:nvPr/>
          </p:nvSpPr>
          <p:spPr bwMode="auto">
            <a:xfrm rot="18000000" flipH="1">
              <a:off x="1723649" y="3469192"/>
              <a:ext cx="336937" cy="192637"/>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18" name="Text Box 153"/>
            <p:cNvSpPr txBox="1">
              <a:spLocks noChangeArrowheads="1"/>
            </p:cNvSpPr>
            <p:nvPr/>
          </p:nvSpPr>
          <p:spPr bwMode="auto">
            <a:xfrm flipH="1">
              <a:off x="1829793" y="3197591"/>
              <a:ext cx="276207" cy="1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CH</a:t>
              </a:r>
              <a:r>
                <a:rPr lang="en-US" sz="1200" b="1" baseline="-25000"/>
                <a:t>2</a:t>
              </a:r>
            </a:p>
          </p:txBody>
        </p:sp>
        <p:sp>
          <p:nvSpPr>
            <p:cNvPr id="8319" name="Rectangle 154"/>
            <p:cNvSpPr>
              <a:spLocks noChangeArrowheads="1"/>
            </p:cNvSpPr>
            <p:nvPr/>
          </p:nvSpPr>
          <p:spPr bwMode="auto">
            <a:xfrm>
              <a:off x="936014" y="3197591"/>
              <a:ext cx="154393" cy="184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O</a:t>
              </a:r>
              <a:r>
                <a:rPr lang="en-US" sz="1200" b="1" baseline="30000" dirty="0" smtClean="0"/>
                <a:t>-</a:t>
              </a:r>
              <a:endParaRPr lang="en-US" sz="1200" b="1" dirty="0"/>
            </a:p>
          </p:txBody>
        </p:sp>
        <p:sp>
          <p:nvSpPr>
            <p:cNvPr id="8329" name="Rectangle 156"/>
            <p:cNvSpPr>
              <a:spLocks noChangeArrowheads="1"/>
            </p:cNvSpPr>
            <p:nvPr/>
          </p:nvSpPr>
          <p:spPr bwMode="auto">
            <a:xfrm>
              <a:off x="1250466" y="3197591"/>
              <a:ext cx="101985" cy="1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P</a:t>
              </a:r>
            </a:p>
          </p:txBody>
        </p:sp>
        <p:sp>
          <p:nvSpPr>
            <p:cNvPr id="8330" name="Rectangle 157"/>
            <p:cNvSpPr>
              <a:spLocks noChangeArrowheads="1"/>
            </p:cNvSpPr>
            <p:nvPr/>
          </p:nvSpPr>
          <p:spPr bwMode="auto">
            <a:xfrm>
              <a:off x="1241967" y="3499291"/>
              <a:ext cx="118982" cy="1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O</a:t>
              </a:r>
            </a:p>
          </p:txBody>
        </p:sp>
        <p:sp>
          <p:nvSpPr>
            <p:cNvPr id="8331" name="Rectangle 158"/>
            <p:cNvSpPr>
              <a:spLocks noChangeArrowheads="1"/>
            </p:cNvSpPr>
            <p:nvPr/>
          </p:nvSpPr>
          <p:spPr bwMode="auto">
            <a:xfrm>
              <a:off x="1241967" y="2915704"/>
              <a:ext cx="118982" cy="18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8321" name="Rectangle 159"/>
            <p:cNvSpPr>
              <a:spLocks noChangeArrowheads="1"/>
            </p:cNvSpPr>
            <p:nvPr/>
          </p:nvSpPr>
          <p:spPr bwMode="auto">
            <a:xfrm>
              <a:off x="1546503" y="3197591"/>
              <a:ext cx="118982" cy="1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8322" name="Line 160"/>
            <p:cNvSpPr>
              <a:spLocks noChangeShapeType="1"/>
            </p:cNvSpPr>
            <p:nvPr/>
          </p:nvSpPr>
          <p:spPr bwMode="auto">
            <a:xfrm>
              <a:off x="1080492" y="3293696"/>
              <a:ext cx="13597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23" name="Line 161"/>
            <p:cNvSpPr>
              <a:spLocks noChangeShapeType="1"/>
            </p:cNvSpPr>
            <p:nvPr/>
          </p:nvSpPr>
          <p:spPr bwMode="auto">
            <a:xfrm>
              <a:off x="1386445" y="3293696"/>
              <a:ext cx="13597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24" name="Line 162"/>
            <p:cNvSpPr>
              <a:spLocks noChangeShapeType="1"/>
            </p:cNvSpPr>
            <p:nvPr/>
          </p:nvSpPr>
          <p:spPr bwMode="auto">
            <a:xfrm rot="5400000">
              <a:off x="1233504" y="3164867"/>
              <a:ext cx="13590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27" name="Line 164"/>
            <p:cNvSpPr>
              <a:spLocks noChangeShapeType="1"/>
            </p:cNvSpPr>
            <p:nvPr/>
          </p:nvSpPr>
          <p:spPr bwMode="auto">
            <a:xfrm rot="5400000">
              <a:off x="1213674" y="3436682"/>
              <a:ext cx="13590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28" name="Line 165"/>
            <p:cNvSpPr>
              <a:spLocks noChangeShapeType="1"/>
            </p:cNvSpPr>
            <p:nvPr/>
          </p:nvSpPr>
          <p:spPr bwMode="auto">
            <a:xfrm rot="5400000">
              <a:off x="1254751" y="3436682"/>
              <a:ext cx="13590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26" name="Line 166"/>
            <p:cNvSpPr>
              <a:spLocks noChangeShapeType="1"/>
            </p:cNvSpPr>
            <p:nvPr/>
          </p:nvSpPr>
          <p:spPr bwMode="auto">
            <a:xfrm>
              <a:off x="1682482" y="3293696"/>
              <a:ext cx="13597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08" name="Line 167"/>
            <p:cNvSpPr>
              <a:spLocks noChangeShapeType="1"/>
            </p:cNvSpPr>
            <p:nvPr/>
          </p:nvSpPr>
          <p:spPr bwMode="auto">
            <a:xfrm rot="18000000" flipH="1">
              <a:off x="2590146" y="3385720"/>
              <a:ext cx="537104" cy="306318"/>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 name="Group 28"/>
          <p:cNvGrpSpPr/>
          <p:nvPr/>
        </p:nvGrpSpPr>
        <p:grpSpPr>
          <a:xfrm>
            <a:off x="5343734" y="3722923"/>
            <a:ext cx="3007779" cy="2072338"/>
            <a:chOff x="5343734" y="3596166"/>
            <a:chExt cx="3007779" cy="2072338"/>
          </a:xfrm>
        </p:grpSpPr>
        <p:sp>
          <p:nvSpPr>
            <p:cNvPr id="424" name="Line 7"/>
            <p:cNvSpPr>
              <a:spLocks noChangeShapeType="1"/>
            </p:cNvSpPr>
            <p:nvPr/>
          </p:nvSpPr>
          <p:spPr bwMode="auto">
            <a:xfrm rot="10800000" flipH="1" flipV="1">
              <a:off x="5551697" y="5044473"/>
              <a:ext cx="177266" cy="1017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25" name="Line 8"/>
            <p:cNvSpPr>
              <a:spLocks noChangeShapeType="1"/>
            </p:cNvSpPr>
            <p:nvPr/>
          </p:nvSpPr>
          <p:spPr bwMode="auto">
            <a:xfrm rot="10800000" flipH="1" flipV="1">
              <a:off x="5585569" y="4996992"/>
              <a:ext cx="177266" cy="1017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22" name="Line 10"/>
            <p:cNvSpPr>
              <a:spLocks noChangeShapeType="1"/>
            </p:cNvSpPr>
            <p:nvPr/>
          </p:nvSpPr>
          <p:spPr bwMode="auto">
            <a:xfrm rot="10800000" flipH="1">
              <a:off x="5551697" y="4504868"/>
              <a:ext cx="177266" cy="1017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23" name="Line 11"/>
            <p:cNvSpPr>
              <a:spLocks noChangeShapeType="1"/>
            </p:cNvSpPr>
            <p:nvPr/>
          </p:nvSpPr>
          <p:spPr bwMode="auto">
            <a:xfrm rot="10800000" flipH="1">
              <a:off x="5585569" y="4552349"/>
              <a:ext cx="177266" cy="1017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398" name="Line 12"/>
            <p:cNvSpPr>
              <a:spLocks noChangeShapeType="1"/>
            </p:cNvSpPr>
            <p:nvPr/>
          </p:nvSpPr>
          <p:spPr bwMode="auto">
            <a:xfrm rot="10800000" flipH="1">
              <a:off x="5848559" y="5044617"/>
              <a:ext cx="177800" cy="101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399" name="Line 13"/>
            <p:cNvSpPr>
              <a:spLocks noChangeShapeType="1"/>
            </p:cNvSpPr>
            <p:nvPr/>
          </p:nvSpPr>
          <p:spPr bwMode="auto">
            <a:xfrm rot="10800000" flipH="1" flipV="1">
              <a:off x="5842209" y="4536618"/>
              <a:ext cx="177800" cy="101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00" name="Line 14"/>
            <p:cNvSpPr>
              <a:spLocks noChangeShapeType="1"/>
            </p:cNvSpPr>
            <p:nvPr/>
          </p:nvSpPr>
          <p:spPr bwMode="auto">
            <a:xfrm rot="7200000" flipH="1">
              <a:off x="6000960" y="4763630"/>
              <a:ext cx="177800" cy="101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01" name="Line 15"/>
            <p:cNvSpPr>
              <a:spLocks noChangeShapeType="1"/>
            </p:cNvSpPr>
            <p:nvPr/>
          </p:nvSpPr>
          <p:spPr bwMode="auto">
            <a:xfrm rot="7200000" flipH="1">
              <a:off x="5961272" y="4763630"/>
              <a:ext cx="177800" cy="1031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02" name="Line 16"/>
            <p:cNvSpPr>
              <a:spLocks noChangeShapeType="1"/>
            </p:cNvSpPr>
            <p:nvPr/>
          </p:nvSpPr>
          <p:spPr bwMode="auto">
            <a:xfrm rot="7200000" flipH="1">
              <a:off x="5435809" y="4763630"/>
              <a:ext cx="177800" cy="101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03" name="Text Box 17"/>
            <p:cNvSpPr txBox="1">
              <a:spLocks noChangeArrowheads="1"/>
            </p:cNvSpPr>
            <p:nvPr/>
          </p:nvSpPr>
          <p:spPr bwMode="auto">
            <a:xfrm flipH="1">
              <a:off x="6026359" y="4893805"/>
              <a:ext cx="1111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C</a:t>
              </a:r>
            </a:p>
          </p:txBody>
        </p:sp>
        <p:sp>
          <p:nvSpPr>
            <p:cNvPr id="404" name="Text Box 18"/>
            <p:cNvSpPr txBox="1">
              <a:spLocks noChangeArrowheads="1"/>
            </p:cNvSpPr>
            <p:nvPr/>
          </p:nvSpPr>
          <p:spPr bwMode="auto">
            <a:xfrm flipH="1">
              <a:off x="6026359" y="4547730"/>
              <a:ext cx="1111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C</a:t>
              </a:r>
            </a:p>
          </p:txBody>
        </p:sp>
        <p:sp>
          <p:nvSpPr>
            <p:cNvPr id="405" name="Text Box 19"/>
            <p:cNvSpPr txBox="1">
              <a:spLocks noChangeArrowheads="1"/>
            </p:cNvSpPr>
            <p:nvPr/>
          </p:nvSpPr>
          <p:spPr bwMode="auto">
            <a:xfrm flipH="1">
              <a:off x="5343734" y="4547730"/>
              <a:ext cx="220663"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HC</a:t>
              </a:r>
              <a:endParaRPr lang="en-US" sz="1200" b="1" dirty="0"/>
            </a:p>
          </p:txBody>
        </p:sp>
        <p:sp>
          <p:nvSpPr>
            <p:cNvPr id="406" name="Text Box 20"/>
            <p:cNvSpPr txBox="1">
              <a:spLocks noChangeArrowheads="1"/>
            </p:cNvSpPr>
            <p:nvPr/>
          </p:nvSpPr>
          <p:spPr bwMode="auto">
            <a:xfrm flipH="1">
              <a:off x="5745372" y="5046205"/>
              <a:ext cx="109538"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C</a:t>
              </a:r>
            </a:p>
          </p:txBody>
        </p:sp>
        <p:sp>
          <p:nvSpPr>
            <p:cNvPr id="407" name="Text Box 21"/>
            <p:cNvSpPr txBox="1">
              <a:spLocks noChangeArrowheads="1"/>
            </p:cNvSpPr>
            <p:nvPr/>
          </p:nvSpPr>
          <p:spPr bwMode="auto">
            <a:xfrm flipH="1">
              <a:off x="5459622" y="4893805"/>
              <a:ext cx="109538"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N</a:t>
              </a:r>
            </a:p>
          </p:txBody>
        </p:sp>
        <p:sp>
          <p:nvSpPr>
            <p:cNvPr id="408" name="Text Box 22"/>
            <p:cNvSpPr txBox="1">
              <a:spLocks noChangeArrowheads="1"/>
            </p:cNvSpPr>
            <p:nvPr/>
          </p:nvSpPr>
          <p:spPr bwMode="auto">
            <a:xfrm flipH="1">
              <a:off x="5745372" y="4403268"/>
              <a:ext cx="109538"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N</a:t>
              </a:r>
            </a:p>
          </p:txBody>
        </p:sp>
        <p:sp>
          <p:nvSpPr>
            <p:cNvPr id="409" name="Line 23"/>
            <p:cNvSpPr>
              <a:spLocks noChangeShapeType="1"/>
            </p:cNvSpPr>
            <p:nvPr/>
          </p:nvSpPr>
          <p:spPr bwMode="auto">
            <a:xfrm rot="10061261" flipH="1" flipV="1">
              <a:off x="6143835" y="4993817"/>
              <a:ext cx="177800" cy="1031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10" name="Line 24"/>
            <p:cNvSpPr>
              <a:spLocks noChangeShapeType="1"/>
            </p:cNvSpPr>
            <p:nvPr/>
          </p:nvSpPr>
          <p:spPr bwMode="auto">
            <a:xfrm rot="11538739" flipH="1">
              <a:off x="6143835" y="4568368"/>
              <a:ext cx="177800" cy="101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11" name="Line 25"/>
            <p:cNvSpPr>
              <a:spLocks noChangeShapeType="1"/>
            </p:cNvSpPr>
            <p:nvPr/>
          </p:nvSpPr>
          <p:spPr bwMode="auto">
            <a:xfrm rot="12170158" flipH="1" flipV="1">
              <a:off x="6431172" y="4649330"/>
              <a:ext cx="176213" cy="101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20" name="Line 27"/>
            <p:cNvSpPr>
              <a:spLocks noChangeShapeType="1"/>
            </p:cNvSpPr>
            <p:nvPr/>
          </p:nvSpPr>
          <p:spPr bwMode="auto">
            <a:xfrm rot="16565460" flipH="1" flipV="1">
              <a:off x="6377960" y="4890322"/>
              <a:ext cx="178448" cy="10172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21" name="Line 28"/>
            <p:cNvSpPr>
              <a:spLocks noChangeShapeType="1"/>
            </p:cNvSpPr>
            <p:nvPr/>
          </p:nvSpPr>
          <p:spPr bwMode="auto">
            <a:xfrm rot="16565460" flipH="1" flipV="1">
              <a:off x="6417520" y="4903961"/>
              <a:ext cx="178448" cy="10172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13" name="Text Box 29"/>
            <p:cNvSpPr txBox="1">
              <a:spLocks noChangeArrowheads="1"/>
            </p:cNvSpPr>
            <p:nvPr/>
          </p:nvSpPr>
          <p:spPr bwMode="auto">
            <a:xfrm flipH="1">
              <a:off x="6342272" y="4481055"/>
              <a:ext cx="1111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N</a:t>
              </a:r>
            </a:p>
          </p:txBody>
        </p:sp>
        <p:sp>
          <p:nvSpPr>
            <p:cNvPr id="414" name="Text Box 30"/>
            <p:cNvSpPr txBox="1">
              <a:spLocks noChangeArrowheads="1"/>
            </p:cNvSpPr>
            <p:nvPr/>
          </p:nvSpPr>
          <p:spPr bwMode="auto">
            <a:xfrm flipH="1">
              <a:off x="6342272" y="4971592"/>
              <a:ext cx="1111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N</a:t>
              </a:r>
            </a:p>
          </p:txBody>
        </p:sp>
        <p:sp>
          <p:nvSpPr>
            <p:cNvPr id="415" name="Text Box 31"/>
            <p:cNvSpPr txBox="1">
              <a:spLocks noChangeArrowheads="1"/>
            </p:cNvSpPr>
            <p:nvPr/>
          </p:nvSpPr>
          <p:spPr bwMode="auto">
            <a:xfrm flipH="1">
              <a:off x="6561347" y="4733468"/>
              <a:ext cx="220663"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CH</a:t>
              </a:r>
              <a:endParaRPr lang="en-US" sz="1200" b="1" dirty="0"/>
            </a:p>
          </p:txBody>
        </p:sp>
        <p:sp>
          <p:nvSpPr>
            <p:cNvPr id="416" name="Text Box 34"/>
            <p:cNvSpPr txBox="1">
              <a:spLocks noChangeArrowheads="1"/>
            </p:cNvSpPr>
            <p:nvPr/>
          </p:nvSpPr>
          <p:spPr bwMode="auto">
            <a:xfrm flipH="1">
              <a:off x="5627897" y="5258929"/>
              <a:ext cx="220663"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HN</a:t>
              </a:r>
              <a:endParaRPr lang="en-US" sz="1200" b="1" baseline="-25000" dirty="0"/>
            </a:p>
          </p:txBody>
        </p:sp>
        <p:sp>
          <p:nvSpPr>
            <p:cNvPr id="417" name="Line 35"/>
            <p:cNvSpPr>
              <a:spLocks noChangeShapeType="1"/>
            </p:cNvSpPr>
            <p:nvPr/>
          </p:nvSpPr>
          <p:spPr bwMode="auto">
            <a:xfrm rot="7200000" flipH="1">
              <a:off x="5762834" y="5222417"/>
              <a:ext cx="74612" cy="412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18" name="Text Box 34"/>
            <p:cNvSpPr txBox="1">
              <a:spLocks noChangeArrowheads="1"/>
            </p:cNvSpPr>
            <p:nvPr/>
          </p:nvSpPr>
          <p:spPr bwMode="auto">
            <a:xfrm flipH="1">
              <a:off x="5743784" y="5484354"/>
              <a:ext cx="1111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H</a:t>
              </a:r>
              <a:endParaRPr lang="en-US" sz="1200" b="1" baseline="-25000" dirty="0"/>
            </a:p>
          </p:txBody>
        </p:sp>
        <p:sp>
          <p:nvSpPr>
            <p:cNvPr id="419" name="Line 35"/>
            <p:cNvSpPr>
              <a:spLocks noChangeShapeType="1"/>
            </p:cNvSpPr>
            <p:nvPr/>
          </p:nvSpPr>
          <p:spPr bwMode="auto">
            <a:xfrm rot="7200000" flipH="1">
              <a:off x="5762834" y="5447842"/>
              <a:ext cx="74612" cy="412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29" name="Freeform 37"/>
            <p:cNvSpPr>
              <a:spLocks/>
            </p:cNvSpPr>
            <p:nvPr/>
          </p:nvSpPr>
          <p:spPr bwMode="auto">
            <a:xfrm rot="10800000">
              <a:off x="6402063" y="3766234"/>
              <a:ext cx="960557" cy="341553"/>
            </a:xfrm>
            <a:custGeom>
              <a:avLst/>
              <a:gdLst>
                <a:gd name="T0" fmla="*/ 0 w 979"/>
                <a:gd name="T1" fmla="*/ 6 h 347"/>
                <a:gd name="T2" fmla="*/ 189 w 979"/>
                <a:gd name="T3" fmla="*/ 241 h 347"/>
                <a:gd name="T4" fmla="*/ 488 w 979"/>
                <a:gd name="T5" fmla="*/ 241 h 347"/>
                <a:gd name="T6" fmla="*/ 678 w 979"/>
                <a:gd name="T7" fmla="*/ 8 h 347"/>
                <a:gd name="T8" fmla="*/ 672 w 979"/>
                <a:gd name="T9" fmla="*/ 4 h 347"/>
                <a:gd name="T10" fmla="*/ 484 w 979"/>
                <a:gd name="T11" fmla="*/ 208 h 347"/>
                <a:gd name="T12" fmla="*/ 193 w 979"/>
                <a:gd name="T13" fmla="*/ 208 h 347"/>
                <a:gd name="T14" fmla="*/ 3 w 979"/>
                <a:gd name="T15" fmla="*/ 0 h 3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9" h="347">
                  <a:moveTo>
                    <a:pt x="0" y="9"/>
                  </a:moveTo>
                  <a:lnTo>
                    <a:pt x="273" y="347"/>
                  </a:lnTo>
                  <a:lnTo>
                    <a:pt x="705" y="347"/>
                  </a:lnTo>
                  <a:lnTo>
                    <a:pt x="979" y="11"/>
                  </a:lnTo>
                  <a:lnTo>
                    <a:pt x="970" y="6"/>
                  </a:lnTo>
                  <a:lnTo>
                    <a:pt x="699" y="300"/>
                  </a:lnTo>
                  <a:lnTo>
                    <a:pt x="279" y="300"/>
                  </a:lnTo>
                  <a:lnTo>
                    <a:pt x="4" y="0"/>
                  </a:lnTo>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30" name="Line 38"/>
            <p:cNvSpPr>
              <a:spLocks noChangeShapeType="1"/>
            </p:cNvSpPr>
            <p:nvPr/>
          </p:nvSpPr>
          <p:spPr bwMode="auto">
            <a:xfrm rot="10800000" flipV="1">
              <a:off x="6956013" y="4110621"/>
              <a:ext cx="412275" cy="23809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31" name="Line 39"/>
            <p:cNvSpPr>
              <a:spLocks noChangeShapeType="1"/>
            </p:cNvSpPr>
            <p:nvPr/>
          </p:nvSpPr>
          <p:spPr bwMode="auto">
            <a:xfrm rot="10800000" flipH="1" flipV="1">
              <a:off x="6414814" y="4110621"/>
              <a:ext cx="400941" cy="23100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32" name="Text Box 40"/>
            <p:cNvSpPr txBox="1">
              <a:spLocks noChangeArrowheads="1"/>
            </p:cNvSpPr>
            <p:nvPr/>
          </p:nvSpPr>
          <p:spPr bwMode="auto">
            <a:xfrm flipH="1">
              <a:off x="6825672" y="4231086"/>
              <a:ext cx="120424" cy="182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433" name="Line 41"/>
            <p:cNvSpPr>
              <a:spLocks noChangeShapeType="1"/>
            </p:cNvSpPr>
            <p:nvPr/>
          </p:nvSpPr>
          <p:spPr bwMode="auto">
            <a:xfrm rot="7200000" flipH="1">
              <a:off x="6474249" y="3682656"/>
              <a:ext cx="402494" cy="229514"/>
            </a:xfrm>
            <a:prstGeom prst="line">
              <a:avLst/>
            </a:prstGeom>
            <a:noFill/>
            <a:ln w="19050">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34" name="Line 42"/>
            <p:cNvSpPr>
              <a:spLocks noChangeShapeType="1"/>
            </p:cNvSpPr>
            <p:nvPr/>
          </p:nvSpPr>
          <p:spPr bwMode="auto">
            <a:xfrm rot="7200000" flipH="1">
              <a:off x="6897858" y="3684073"/>
              <a:ext cx="402494" cy="228097"/>
            </a:xfrm>
            <a:prstGeom prst="line">
              <a:avLst/>
            </a:prstGeom>
            <a:noFill/>
            <a:ln w="1905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36" name="Line 44"/>
            <p:cNvSpPr>
              <a:spLocks noChangeShapeType="1"/>
            </p:cNvSpPr>
            <p:nvPr/>
          </p:nvSpPr>
          <p:spPr bwMode="auto">
            <a:xfrm rot="7200000" flipH="1">
              <a:off x="7196803" y="3983103"/>
              <a:ext cx="337301" cy="192678"/>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37" name="Text Box 45"/>
            <p:cNvSpPr txBox="1">
              <a:spLocks noChangeArrowheads="1"/>
            </p:cNvSpPr>
            <p:nvPr/>
          </p:nvSpPr>
          <p:spPr bwMode="auto">
            <a:xfrm flipH="1">
              <a:off x="7152941" y="4261212"/>
              <a:ext cx="27892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H</a:t>
              </a:r>
              <a:r>
                <a:rPr lang="en-US" sz="1200" b="1" baseline="-25000" dirty="0" smtClean="0"/>
                <a:t>2</a:t>
              </a:r>
              <a:r>
                <a:rPr lang="en-US" sz="1200" b="1" dirty="0" smtClean="0"/>
                <a:t>C</a:t>
              </a:r>
              <a:endParaRPr lang="en-US" sz="1200" b="1" baseline="-25000" dirty="0"/>
            </a:p>
          </p:txBody>
        </p:sp>
        <p:sp>
          <p:nvSpPr>
            <p:cNvPr id="438" name="Rectangle 129"/>
            <p:cNvSpPr>
              <a:spLocks noChangeArrowheads="1"/>
            </p:cNvSpPr>
            <p:nvPr/>
          </p:nvSpPr>
          <p:spPr bwMode="auto">
            <a:xfrm>
              <a:off x="8197087" y="4261212"/>
              <a:ext cx="154426" cy="18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200" b="1" dirty="0" smtClean="0"/>
                <a:t>O</a:t>
              </a:r>
              <a:r>
                <a:rPr lang="en-US" sz="1200" b="1" baseline="30000" dirty="0" smtClean="0"/>
                <a:t>-</a:t>
              </a:r>
              <a:endParaRPr lang="en-US" sz="1200" b="1" dirty="0"/>
            </a:p>
          </p:txBody>
        </p:sp>
        <p:sp>
          <p:nvSpPr>
            <p:cNvPr id="448" name="Rectangle 127"/>
            <p:cNvSpPr>
              <a:spLocks noChangeArrowheads="1"/>
            </p:cNvSpPr>
            <p:nvPr/>
          </p:nvSpPr>
          <p:spPr bwMode="auto">
            <a:xfrm>
              <a:off x="7905237" y="4261212"/>
              <a:ext cx="102006" cy="182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P</a:t>
              </a:r>
            </a:p>
          </p:txBody>
        </p:sp>
        <p:sp>
          <p:nvSpPr>
            <p:cNvPr id="449" name="Rectangle 128"/>
            <p:cNvSpPr>
              <a:spLocks noChangeArrowheads="1"/>
            </p:cNvSpPr>
            <p:nvPr/>
          </p:nvSpPr>
          <p:spPr bwMode="auto">
            <a:xfrm>
              <a:off x="7898153" y="3936302"/>
              <a:ext cx="119007" cy="18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450" name="Rectangle 130"/>
            <p:cNvSpPr>
              <a:spLocks noChangeArrowheads="1"/>
            </p:cNvSpPr>
            <p:nvPr/>
          </p:nvSpPr>
          <p:spPr bwMode="auto">
            <a:xfrm>
              <a:off x="7891069" y="4547129"/>
              <a:ext cx="154426" cy="18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200" b="1" dirty="0" smtClean="0"/>
                <a:t>O</a:t>
              </a:r>
              <a:r>
                <a:rPr lang="en-US" sz="1200" b="1" baseline="30000" dirty="0" smtClean="0"/>
                <a:t>-</a:t>
              </a:r>
              <a:endParaRPr lang="en-US" sz="1200" b="1" dirty="0"/>
            </a:p>
          </p:txBody>
        </p:sp>
        <p:sp>
          <p:nvSpPr>
            <p:cNvPr id="440" name="Rectangle 131"/>
            <p:cNvSpPr>
              <a:spLocks noChangeArrowheads="1"/>
            </p:cNvSpPr>
            <p:nvPr/>
          </p:nvSpPr>
          <p:spPr bwMode="auto">
            <a:xfrm>
              <a:off x="7590717" y="4261212"/>
              <a:ext cx="119007" cy="182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441" name="Line 133"/>
            <p:cNvSpPr>
              <a:spLocks noChangeShapeType="1"/>
            </p:cNvSpPr>
            <p:nvPr/>
          </p:nvSpPr>
          <p:spPr bwMode="auto">
            <a:xfrm rot="10800000">
              <a:off x="8041244" y="4351551"/>
              <a:ext cx="13600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Line 134"/>
            <p:cNvSpPr>
              <a:spLocks noChangeShapeType="1"/>
            </p:cNvSpPr>
            <p:nvPr/>
          </p:nvSpPr>
          <p:spPr bwMode="auto">
            <a:xfrm rot="10800000">
              <a:off x="7735226" y="4351551"/>
              <a:ext cx="13600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Line 136"/>
            <p:cNvSpPr>
              <a:spLocks noChangeShapeType="1"/>
            </p:cNvSpPr>
            <p:nvPr/>
          </p:nvSpPr>
          <p:spPr bwMode="auto">
            <a:xfrm rot="16200000">
              <a:off x="7888212" y="4480519"/>
              <a:ext cx="13605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6" name="Line 135"/>
            <p:cNvSpPr>
              <a:spLocks noChangeShapeType="1"/>
            </p:cNvSpPr>
            <p:nvPr/>
          </p:nvSpPr>
          <p:spPr bwMode="auto">
            <a:xfrm rot="16200000">
              <a:off x="7908047" y="4208410"/>
              <a:ext cx="13605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7" name="Line 137"/>
            <p:cNvSpPr>
              <a:spLocks noChangeShapeType="1"/>
            </p:cNvSpPr>
            <p:nvPr/>
          </p:nvSpPr>
          <p:spPr bwMode="auto">
            <a:xfrm rot="16200000">
              <a:off x="7866961" y="4208410"/>
              <a:ext cx="13605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5" name="Line 139"/>
            <p:cNvSpPr>
              <a:spLocks noChangeShapeType="1"/>
            </p:cNvSpPr>
            <p:nvPr/>
          </p:nvSpPr>
          <p:spPr bwMode="auto">
            <a:xfrm rot="10800000">
              <a:off x="7439125" y="4351551"/>
              <a:ext cx="13600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8" name="Line 143"/>
            <p:cNvSpPr>
              <a:spLocks noChangeShapeType="1"/>
            </p:cNvSpPr>
            <p:nvPr/>
          </p:nvSpPr>
          <p:spPr bwMode="auto">
            <a:xfrm rot="7200000" flipH="1">
              <a:off x="6100486" y="3972274"/>
              <a:ext cx="600640" cy="342843"/>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 name="Group 30"/>
          <p:cNvGrpSpPr/>
          <p:nvPr/>
        </p:nvGrpSpPr>
        <p:grpSpPr>
          <a:xfrm>
            <a:off x="2635205" y="4648564"/>
            <a:ext cx="2518399" cy="2209436"/>
            <a:chOff x="2635205" y="4648564"/>
            <a:chExt cx="2518399" cy="2209436"/>
          </a:xfrm>
        </p:grpSpPr>
        <p:sp>
          <p:nvSpPr>
            <p:cNvPr id="465" name="Text Box 62"/>
            <p:cNvSpPr txBox="1">
              <a:spLocks noChangeArrowheads="1"/>
            </p:cNvSpPr>
            <p:nvPr/>
          </p:nvSpPr>
          <p:spPr bwMode="auto">
            <a:xfrm flipH="1">
              <a:off x="4514492" y="4648564"/>
              <a:ext cx="119036" cy="18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O</a:t>
              </a:r>
            </a:p>
          </p:txBody>
        </p:sp>
        <p:sp>
          <p:nvSpPr>
            <p:cNvPr id="452" name="Line 47"/>
            <p:cNvSpPr>
              <a:spLocks noChangeShapeType="1"/>
            </p:cNvSpPr>
            <p:nvPr/>
          </p:nvSpPr>
          <p:spPr bwMode="auto">
            <a:xfrm flipH="1" flipV="1">
              <a:off x="4634946" y="4971467"/>
              <a:ext cx="178554" cy="10196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53" name="Line 48"/>
            <p:cNvSpPr>
              <a:spLocks noChangeShapeType="1"/>
            </p:cNvSpPr>
            <p:nvPr/>
          </p:nvSpPr>
          <p:spPr bwMode="auto">
            <a:xfrm flipH="1">
              <a:off x="4634946" y="5479897"/>
              <a:ext cx="178554" cy="10196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54" name="Line 49"/>
            <p:cNvSpPr>
              <a:spLocks noChangeShapeType="1"/>
            </p:cNvSpPr>
            <p:nvPr/>
          </p:nvSpPr>
          <p:spPr bwMode="auto">
            <a:xfrm flipH="1">
              <a:off x="4337355" y="4971467"/>
              <a:ext cx="177137" cy="10196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55" name="Line 50"/>
            <p:cNvSpPr>
              <a:spLocks noChangeShapeType="1"/>
            </p:cNvSpPr>
            <p:nvPr/>
          </p:nvSpPr>
          <p:spPr bwMode="auto">
            <a:xfrm flipH="1" flipV="1">
              <a:off x="4344440" y="5479897"/>
              <a:ext cx="177137" cy="10196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56" name="Line 51"/>
            <p:cNvSpPr>
              <a:spLocks noChangeShapeType="1"/>
            </p:cNvSpPr>
            <p:nvPr/>
          </p:nvSpPr>
          <p:spPr bwMode="auto">
            <a:xfrm rot="18000000" flipH="1">
              <a:off x="4174442" y="5233440"/>
              <a:ext cx="177030" cy="10203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57" name="Line 52"/>
            <p:cNvSpPr>
              <a:spLocks noChangeShapeType="1"/>
            </p:cNvSpPr>
            <p:nvPr/>
          </p:nvSpPr>
          <p:spPr bwMode="auto">
            <a:xfrm rot="18000000" flipH="1">
              <a:off x="4214121" y="5233441"/>
              <a:ext cx="177030" cy="10061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58" name="Line 53"/>
            <p:cNvSpPr>
              <a:spLocks noChangeShapeType="1"/>
            </p:cNvSpPr>
            <p:nvPr/>
          </p:nvSpPr>
          <p:spPr bwMode="auto">
            <a:xfrm rot="18000000" flipH="1">
              <a:off x="4778126" y="5233440"/>
              <a:ext cx="177030" cy="10203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59" name="Text Box 54"/>
            <p:cNvSpPr txBox="1">
              <a:spLocks noChangeArrowheads="1"/>
            </p:cNvSpPr>
            <p:nvPr/>
          </p:nvSpPr>
          <p:spPr bwMode="auto">
            <a:xfrm flipH="1">
              <a:off x="4229655" y="5028116"/>
              <a:ext cx="110534" cy="18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C</a:t>
              </a:r>
            </a:p>
          </p:txBody>
        </p:sp>
        <p:sp>
          <p:nvSpPr>
            <p:cNvPr id="460" name="Text Box 55"/>
            <p:cNvSpPr txBox="1">
              <a:spLocks noChangeArrowheads="1"/>
            </p:cNvSpPr>
            <p:nvPr/>
          </p:nvSpPr>
          <p:spPr bwMode="auto">
            <a:xfrm flipH="1">
              <a:off x="4120539" y="5345354"/>
              <a:ext cx="221067" cy="18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HC</a:t>
              </a:r>
              <a:endParaRPr lang="en-US" sz="1200" b="1" dirty="0"/>
            </a:p>
          </p:txBody>
        </p:sp>
        <p:sp>
          <p:nvSpPr>
            <p:cNvPr id="461" name="Text Box 56"/>
            <p:cNvSpPr txBox="1">
              <a:spLocks noChangeArrowheads="1"/>
            </p:cNvSpPr>
            <p:nvPr/>
          </p:nvSpPr>
          <p:spPr bwMode="auto">
            <a:xfrm flipH="1">
              <a:off x="4817752" y="5346771"/>
              <a:ext cx="109117" cy="18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200" b="1"/>
                <a:t>C</a:t>
              </a:r>
            </a:p>
          </p:txBody>
        </p:sp>
        <p:sp>
          <p:nvSpPr>
            <p:cNvPr id="462" name="Text Box 57"/>
            <p:cNvSpPr txBox="1">
              <a:spLocks noChangeArrowheads="1"/>
            </p:cNvSpPr>
            <p:nvPr/>
          </p:nvSpPr>
          <p:spPr bwMode="auto">
            <a:xfrm flipH="1">
              <a:off x="4515909" y="4859584"/>
              <a:ext cx="109117" cy="18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C</a:t>
              </a:r>
            </a:p>
          </p:txBody>
        </p:sp>
        <p:sp>
          <p:nvSpPr>
            <p:cNvPr id="463" name="Text Box 58"/>
            <p:cNvSpPr txBox="1">
              <a:spLocks noChangeArrowheads="1"/>
            </p:cNvSpPr>
            <p:nvPr/>
          </p:nvSpPr>
          <p:spPr bwMode="auto">
            <a:xfrm flipH="1">
              <a:off x="4816334" y="5032365"/>
              <a:ext cx="221067" cy="18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200" b="1" dirty="0" smtClean="0"/>
                <a:t>NH</a:t>
              </a:r>
              <a:endParaRPr lang="en-US" sz="1200" b="1" dirty="0"/>
            </a:p>
          </p:txBody>
        </p:sp>
        <p:sp>
          <p:nvSpPr>
            <p:cNvPr id="464" name="Text Box 59"/>
            <p:cNvSpPr txBox="1">
              <a:spLocks noChangeArrowheads="1"/>
            </p:cNvSpPr>
            <p:nvPr/>
          </p:nvSpPr>
          <p:spPr bwMode="auto">
            <a:xfrm flipH="1">
              <a:off x="4515909" y="5532298"/>
              <a:ext cx="109117" cy="18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N</a:t>
              </a:r>
            </a:p>
          </p:txBody>
        </p:sp>
        <p:sp>
          <p:nvSpPr>
            <p:cNvPr id="472" name="Line 64"/>
            <p:cNvSpPr>
              <a:spLocks noChangeShapeType="1"/>
            </p:cNvSpPr>
            <p:nvPr/>
          </p:nvSpPr>
          <p:spPr bwMode="auto">
            <a:xfrm rot="18000000" flipH="1">
              <a:off x="4550461" y="4828932"/>
              <a:ext cx="73644" cy="414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73" name="Line 65"/>
            <p:cNvSpPr>
              <a:spLocks noChangeShapeType="1"/>
            </p:cNvSpPr>
            <p:nvPr/>
          </p:nvSpPr>
          <p:spPr bwMode="auto">
            <a:xfrm rot="18000000" flipH="1">
              <a:off x="4516831" y="4828932"/>
              <a:ext cx="73644" cy="414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67" name="Line 66"/>
            <p:cNvSpPr>
              <a:spLocks noChangeShapeType="1"/>
            </p:cNvSpPr>
            <p:nvPr/>
          </p:nvSpPr>
          <p:spPr bwMode="auto">
            <a:xfrm flipH="1" flipV="1">
              <a:off x="4919783" y="5445907"/>
              <a:ext cx="130373" cy="7506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68" name="Line 67"/>
            <p:cNvSpPr>
              <a:spLocks noChangeShapeType="1"/>
            </p:cNvSpPr>
            <p:nvPr/>
          </p:nvSpPr>
          <p:spPr bwMode="auto">
            <a:xfrm flipH="1" flipV="1">
              <a:off x="4899943" y="5479897"/>
              <a:ext cx="130373" cy="7506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69" name="Text Box 68"/>
            <p:cNvSpPr txBox="1">
              <a:spLocks noChangeArrowheads="1"/>
            </p:cNvSpPr>
            <p:nvPr/>
          </p:nvSpPr>
          <p:spPr bwMode="auto">
            <a:xfrm flipH="1">
              <a:off x="5034568" y="5484146"/>
              <a:ext cx="119036" cy="18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O</a:t>
              </a:r>
            </a:p>
          </p:txBody>
        </p:sp>
        <p:sp>
          <p:nvSpPr>
            <p:cNvPr id="470" name="Line 69"/>
            <p:cNvSpPr>
              <a:spLocks noChangeShapeType="1"/>
            </p:cNvSpPr>
            <p:nvPr/>
          </p:nvSpPr>
          <p:spPr bwMode="auto">
            <a:xfrm rot="1800000" flipH="1">
              <a:off x="4155966" y="5103177"/>
              <a:ext cx="73689" cy="4107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71" name="Text Box 70"/>
            <p:cNvSpPr txBox="1">
              <a:spLocks noChangeArrowheads="1"/>
            </p:cNvSpPr>
            <p:nvPr/>
          </p:nvSpPr>
          <p:spPr bwMode="auto">
            <a:xfrm flipH="1">
              <a:off x="3851290" y="5035198"/>
              <a:ext cx="279169" cy="18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H</a:t>
              </a:r>
              <a:r>
                <a:rPr lang="en-US" sz="1200" b="1" baseline="-25000" dirty="0" smtClean="0"/>
                <a:t>3</a:t>
              </a:r>
              <a:r>
                <a:rPr lang="en-US" sz="1200" b="1" dirty="0" smtClean="0"/>
                <a:t>C</a:t>
              </a:r>
              <a:endParaRPr lang="en-US" sz="1200" b="1" baseline="-25000" dirty="0"/>
            </a:p>
          </p:txBody>
        </p:sp>
        <p:sp>
          <p:nvSpPr>
            <p:cNvPr id="475" name="Freeform 193"/>
            <p:cNvSpPr>
              <a:spLocks/>
            </p:cNvSpPr>
            <p:nvPr/>
          </p:nvSpPr>
          <p:spPr bwMode="auto">
            <a:xfrm>
              <a:off x="3604142" y="6130898"/>
              <a:ext cx="960438" cy="341582"/>
            </a:xfrm>
            <a:custGeom>
              <a:avLst/>
              <a:gdLst>
                <a:gd name="T0" fmla="*/ 0 w 979"/>
                <a:gd name="T1" fmla="*/ 6 h 347"/>
                <a:gd name="T2" fmla="*/ 189 w 979"/>
                <a:gd name="T3" fmla="*/ 241 h 347"/>
                <a:gd name="T4" fmla="*/ 488 w 979"/>
                <a:gd name="T5" fmla="*/ 241 h 347"/>
                <a:gd name="T6" fmla="*/ 678 w 979"/>
                <a:gd name="T7" fmla="*/ 8 h 347"/>
                <a:gd name="T8" fmla="*/ 672 w 979"/>
                <a:gd name="T9" fmla="*/ 4 h 347"/>
                <a:gd name="T10" fmla="*/ 484 w 979"/>
                <a:gd name="T11" fmla="*/ 208 h 347"/>
                <a:gd name="T12" fmla="*/ 193 w 979"/>
                <a:gd name="T13" fmla="*/ 208 h 347"/>
                <a:gd name="T14" fmla="*/ 3 w 979"/>
                <a:gd name="T15" fmla="*/ 0 h 3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9" h="347">
                  <a:moveTo>
                    <a:pt x="0" y="9"/>
                  </a:moveTo>
                  <a:lnTo>
                    <a:pt x="273" y="347"/>
                  </a:lnTo>
                  <a:lnTo>
                    <a:pt x="705" y="347"/>
                  </a:lnTo>
                  <a:lnTo>
                    <a:pt x="979" y="11"/>
                  </a:lnTo>
                  <a:lnTo>
                    <a:pt x="970" y="6"/>
                  </a:lnTo>
                  <a:lnTo>
                    <a:pt x="699" y="300"/>
                  </a:lnTo>
                  <a:lnTo>
                    <a:pt x="279" y="300"/>
                  </a:lnTo>
                  <a:lnTo>
                    <a:pt x="4" y="0"/>
                  </a:lnTo>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76" name="Line 194"/>
            <p:cNvSpPr>
              <a:spLocks noChangeShapeType="1"/>
            </p:cNvSpPr>
            <p:nvPr/>
          </p:nvSpPr>
          <p:spPr bwMode="auto">
            <a:xfrm flipV="1">
              <a:off x="3598476" y="5889949"/>
              <a:ext cx="412223" cy="23811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77" name="Line 195"/>
            <p:cNvSpPr>
              <a:spLocks noChangeShapeType="1"/>
            </p:cNvSpPr>
            <p:nvPr/>
          </p:nvSpPr>
          <p:spPr bwMode="auto">
            <a:xfrm flipH="1" flipV="1">
              <a:off x="4150940" y="5897035"/>
              <a:ext cx="400891" cy="23102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78" name="Text Box 196"/>
            <p:cNvSpPr txBox="1">
              <a:spLocks noChangeArrowheads="1"/>
            </p:cNvSpPr>
            <p:nvPr/>
          </p:nvSpPr>
          <p:spPr bwMode="auto">
            <a:xfrm flipH="1">
              <a:off x="4022032" y="5794986"/>
              <a:ext cx="118992" cy="1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O</a:t>
              </a:r>
            </a:p>
          </p:txBody>
        </p:sp>
        <p:sp>
          <p:nvSpPr>
            <p:cNvPr id="479" name="Line 197"/>
            <p:cNvSpPr>
              <a:spLocks noChangeShapeType="1"/>
            </p:cNvSpPr>
            <p:nvPr/>
          </p:nvSpPr>
          <p:spPr bwMode="auto">
            <a:xfrm rot="18000000" flipH="1">
              <a:off x="4089917" y="6326556"/>
              <a:ext cx="402528" cy="229485"/>
            </a:xfrm>
            <a:prstGeom prst="line">
              <a:avLst/>
            </a:prstGeom>
            <a:noFill/>
            <a:ln w="19050">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80" name="Line 198"/>
            <p:cNvSpPr>
              <a:spLocks noChangeShapeType="1"/>
            </p:cNvSpPr>
            <p:nvPr/>
          </p:nvSpPr>
          <p:spPr bwMode="auto">
            <a:xfrm rot="18000000" flipH="1">
              <a:off x="3666361" y="6326556"/>
              <a:ext cx="402528" cy="228069"/>
            </a:xfrm>
            <a:prstGeom prst="line">
              <a:avLst/>
            </a:prstGeom>
            <a:noFill/>
            <a:ln w="1905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81" name="Text Box 199"/>
            <p:cNvSpPr txBox="1">
              <a:spLocks noChangeArrowheads="1"/>
            </p:cNvSpPr>
            <p:nvPr/>
          </p:nvSpPr>
          <p:spPr bwMode="auto">
            <a:xfrm rot="10800000" flipH="1">
              <a:off x="3697636" y="6676579"/>
              <a:ext cx="228069" cy="181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OH</a:t>
              </a:r>
              <a:endParaRPr lang="en-US" sz="1200" b="1" baseline="-25000" dirty="0"/>
            </a:p>
          </p:txBody>
        </p:sp>
        <p:sp>
          <p:nvSpPr>
            <p:cNvPr id="482" name="Line 200"/>
            <p:cNvSpPr>
              <a:spLocks noChangeShapeType="1"/>
            </p:cNvSpPr>
            <p:nvPr/>
          </p:nvSpPr>
          <p:spPr bwMode="auto">
            <a:xfrm rot="18000000" flipH="1">
              <a:off x="3432644" y="6062918"/>
              <a:ext cx="337330" cy="192654"/>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483" name="Text Box 201"/>
            <p:cNvSpPr txBox="1">
              <a:spLocks noChangeArrowheads="1"/>
            </p:cNvSpPr>
            <p:nvPr/>
          </p:nvSpPr>
          <p:spPr bwMode="auto">
            <a:xfrm flipH="1">
              <a:off x="3534730" y="5821916"/>
              <a:ext cx="279065" cy="18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H</a:t>
              </a:r>
              <a:r>
                <a:rPr lang="en-US" sz="1200" b="1" baseline="-25000" dirty="0" smtClean="0"/>
                <a:t>2</a:t>
              </a:r>
              <a:r>
                <a:rPr lang="en-US" sz="1200" b="1" dirty="0" smtClean="0"/>
                <a:t>C</a:t>
              </a:r>
              <a:endParaRPr lang="en-US" sz="1200" b="1" baseline="-25000" dirty="0"/>
            </a:p>
          </p:txBody>
        </p:sp>
        <p:sp>
          <p:nvSpPr>
            <p:cNvPr id="484" name="Rectangle 202"/>
            <p:cNvSpPr>
              <a:spLocks noChangeArrowheads="1"/>
            </p:cNvSpPr>
            <p:nvPr/>
          </p:nvSpPr>
          <p:spPr bwMode="auto">
            <a:xfrm>
              <a:off x="2635205" y="5823333"/>
              <a:ext cx="154407" cy="18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O</a:t>
              </a:r>
              <a:r>
                <a:rPr lang="en-US" sz="1200" b="1" baseline="30000" dirty="0" smtClean="0"/>
                <a:t>-</a:t>
              </a:r>
              <a:endParaRPr lang="en-US" sz="1200" b="1" dirty="0"/>
            </a:p>
          </p:txBody>
        </p:sp>
        <p:sp>
          <p:nvSpPr>
            <p:cNvPr id="494" name="Rectangle 204"/>
            <p:cNvSpPr>
              <a:spLocks noChangeArrowheads="1"/>
            </p:cNvSpPr>
            <p:nvPr/>
          </p:nvSpPr>
          <p:spPr bwMode="auto">
            <a:xfrm>
              <a:off x="2949685" y="5823333"/>
              <a:ext cx="101993" cy="1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P</a:t>
              </a:r>
            </a:p>
          </p:txBody>
        </p:sp>
        <p:sp>
          <p:nvSpPr>
            <p:cNvPr id="495" name="Rectangle 205"/>
            <p:cNvSpPr>
              <a:spLocks noChangeArrowheads="1"/>
            </p:cNvSpPr>
            <p:nvPr/>
          </p:nvSpPr>
          <p:spPr bwMode="auto">
            <a:xfrm>
              <a:off x="2949685" y="6119560"/>
              <a:ext cx="118992" cy="1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496" name="Rectangle 206"/>
            <p:cNvSpPr>
              <a:spLocks noChangeArrowheads="1"/>
            </p:cNvSpPr>
            <p:nvPr/>
          </p:nvSpPr>
          <p:spPr bwMode="auto">
            <a:xfrm>
              <a:off x="2949685" y="5508681"/>
              <a:ext cx="118992" cy="1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O</a:t>
              </a:r>
            </a:p>
          </p:txBody>
        </p:sp>
        <p:sp>
          <p:nvSpPr>
            <p:cNvPr id="486" name="Rectangle 207"/>
            <p:cNvSpPr>
              <a:spLocks noChangeArrowheads="1"/>
            </p:cNvSpPr>
            <p:nvPr/>
          </p:nvSpPr>
          <p:spPr bwMode="auto">
            <a:xfrm>
              <a:off x="3245749" y="5823333"/>
              <a:ext cx="118992" cy="1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487" name="Line 208"/>
            <p:cNvSpPr>
              <a:spLocks noChangeShapeType="1"/>
            </p:cNvSpPr>
            <p:nvPr/>
          </p:nvSpPr>
          <p:spPr bwMode="auto">
            <a:xfrm>
              <a:off x="2781112" y="5914044"/>
              <a:ext cx="13599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8" name="Line 209"/>
            <p:cNvSpPr>
              <a:spLocks noChangeShapeType="1"/>
            </p:cNvSpPr>
            <p:nvPr/>
          </p:nvSpPr>
          <p:spPr bwMode="auto">
            <a:xfrm>
              <a:off x="3087092" y="5914044"/>
              <a:ext cx="13599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9" name="Line 210"/>
            <p:cNvSpPr>
              <a:spLocks noChangeShapeType="1"/>
            </p:cNvSpPr>
            <p:nvPr/>
          </p:nvSpPr>
          <p:spPr bwMode="auto">
            <a:xfrm rot="5400000">
              <a:off x="2942564" y="5758135"/>
              <a:ext cx="13606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2" name="Line 212"/>
            <p:cNvSpPr>
              <a:spLocks noChangeShapeType="1"/>
            </p:cNvSpPr>
            <p:nvPr/>
          </p:nvSpPr>
          <p:spPr bwMode="auto">
            <a:xfrm rot="5400000">
              <a:off x="2912100" y="6051531"/>
              <a:ext cx="13606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3" name="Line 213"/>
            <p:cNvSpPr>
              <a:spLocks noChangeShapeType="1"/>
            </p:cNvSpPr>
            <p:nvPr/>
          </p:nvSpPr>
          <p:spPr bwMode="auto">
            <a:xfrm rot="5400000">
              <a:off x="2953181" y="6051531"/>
              <a:ext cx="13606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 name="Line 214"/>
            <p:cNvSpPr>
              <a:spLocks noChangeShapeType="1"/>
            </p:cNvSpPr>
            <p:nvPr/>
          </p:nvSpPr>
          <p:spPr bwMode="auto">
            <a:xfrm>
              <a:off x="3383157" y="5914044"/>
              <a:ext cx="13599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 name="Line 215"/>
            <p:cNvSpPr>
              <a:spLocks noChangeShapeType="1"/>
            </p:cNvSpPr>
            <p:nvPr/>
          </p:nvSpPr>
          <p:spPr bwMode="auto">
            <a:xfrm rot="18000000" flipH="1">
              <a:off x="4263666" y="5881274"/>
              <a:ext cx="625980" cy="357004"/>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 name="Group 12"/>
          <p:cNvGrpSpPr/>
          <p:nvPr/>
        </p:nvGrpSpPr>
        <p:grpSpPr>
          <a:xfrm>
            <a:off x="35902" y="864089"/>
            <a:ext cx="3010954" cy="2146788"/>
            <a:chOff x="35902" y="737332"/>
            <a:chExt cx="3010954" cy="2146788"/>
          </a:xfrm>
        </p:grpSpPr>
        <p:sp>
          <p:nvSpPr>
            <p:cNvPr id="8361" name="Line 41"/>
            <p:cNvSpPr>
              <a:spLocks noChangeShapeType="1"/>
            </p:cNvSpPr>
            <p:nvPr/>
          </p:nvSpPr>
          <p:spPr bwMode="auto">
            <a:xfrm rot="18000000" flipH="1">
              <a:off x="1512460" y="2568215"/>
              <a:ext cx="402443" cy="229367"/>
            </a:xfrm>
            <a:prstGeom prst="line">
              <a:avLst/>
            </a:prstGeom>
            <a:noFill/>
            <a:ln w="19050">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59" name="Line 39"/>
            <p:cNvSpPr>
              <a:spLocks noChangeShapeType="1"/>
            </p:cNvSpPr>
            <p:nvPr/>
          </p:nvSpPr>
          <p:spPr bwMode="auto">
            <a:xfrm flipH="1" flipV="1">
              <a:off x="1573512" y="2138750"/>
              <a:ext cx="400685" cy="23098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405" name="Line 7"/>
            <p:cNvSpPr>
              <a:spLocks noChangeShapeType="1"/>
            </p:cNvSpPr>
            <p:nvPr/>
          </p:nvSpPr>
          <p:spPr bwMode="auto">
            <a:xfrm flipH="1" flipV="1">
              <a:off x="2661628" y="1259619"/>
              <a:ext cx="177266" cy="1017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406" name="Line 8"/>
            <p:cNvSpPr>
              <a:spLocks noChangeShapeType="1"/>
            </p:cNvSpPr>
            <p:nvPr/>
          </p:nvSpPr>
          <p:spPr bwMode="auto">
            <a:xfrm flipH="1" flipV="1">
              <a:off x="2627756" y="1307100"/>
              <a:ext cx="177266" cy="1017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403" name="Line 10"/>
            <p:cNvSpPr>
              <a:spLocks noChangeShapeType="1"/>
            </p:cNvSpPr>
            <p:nvPr/>
          </p:nvSpPr>
          <p:spPr bwMode="auto">
            <a:xfrm flipH="1">
              <a:off x="2661628" y="1799224"/>
              <a:ext cx="177266" cy="1017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404" name="Line 11"/>
            <p:cNvSpPr>
              <a:spLocks noChangeShapeType="1"/>
            </p:cNvSpPr>
            <p:nvPr/>
          </p:nvSpPr>
          <p:spPr bwMode="auto">
            <a:xfrm flipH="1">
              <a:off x="2627756" y="1751743"/>
              <a:ext cx="177266" cy="1017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81" name="Line 12"/>
            <p:cNvSpPr>
              <a:spLocks noChangeShapeType="1"/>
            </p:cNvSpPr>
            <p:nvPr/>
          </p:nvSpPr>
          <p:spPr bwMode="auto">
            <a:xfrm flipH="1">
              <a:off x="2364231" y="1259619"/>
              <a:ext cx="177800" cy="101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82" name="Line 13"/>
            <p:cNvSpPr>
              <a:spLocks noChangeShapeType="1"/>
            </p:cNvSpPr>
            <p:nvPr/>
          </p:nvSpPr>
          <p:spPr bwMode="auto">
            <a:xfrm flipH="1" flipV="1">
              <a:off x="2370581" y="1767618"/>
              <a:ext cx="177800" cy="101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83" name="Line 14"/>
            <p:cNvSpPr>
              <a:spLocks noChangeShapeType="1"/>
            </p:cNvSpPr>
            <p:nvPr/>
          </p:nvSpPr>
          <p:spPr bwMode="auto">
            <a:xfrm rot="18000000" flipH="1">
              <a:off x="2211831" y="1540606"/>
              <a:ext cx="177800" cy="101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84" name="Line 15"/>
            <p:cNvSpPr>
              <a:spLocks noChangeShapeType="1"/>
            </p:cNvSpPr>
            <p:nvPr/>
          </p:nvSpPr>
          <p:spPr bwMode="auto">
            <a:xfrm rot="18000000" flipH="1">
              <a:off x="2251518" y="1539018"/>
              <a:ext cx="177800" cy="1031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85" name="Line 16"/>
            <p:cNvSpPr>
              <a:spLocks noChangeShapeType="1"/>
            </p:cNvSpPr>
            <p:nvPr/>
          </p:nvSpPr>
          <p:spPr bwMode="auto">
            <a:xfrm rot="18000000" flipH="1">
              <a:off x="2776981" y="1540606"/>
              <a:ext cx="177800" cy="101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86" name="Text Box 17"/>
            <p:cNvSpPr txBox="1">
              <a:spLocks noChangeArrowheads="1"/>
            </p:cNvSpPr>
            <p:nvPr/>
          </p:nvSpPr>
          <p:spPr bwMode="auto">
            <a:xfrm flipH="1">
              <a:off x="2253105" y="1329469"/>
              <a:ext cx="1111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C</a:t>
              </a:r>
            </a:p>
          </p:txBody>
        </p:sp>
        <p:sp>
          <p:nvSpPr>
            <p:cNvPr id="8387" name="Text Box 18"/>
            <p:cNvSpPr txBox="1">
              <a:spLocks noChangeArrowheads="1"/>
            </p:cNvSpPr>
            <p:nvPr/>
          </p:nvSpPr>
          <p:spPr bwMode="auto">
            <a:xfrm flipH="1">
              <a:off x="2253105" y="1673956"/>
              <a:ext cx="1111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C</a:t>
              </a:r>
            </a:p>
          </p:txBody>
        </p:sp>
        <p:sp>
          <p:nvSpPr>
            <p:cNvPr id="8388" name="Text Box 19"/>
            <p:cNvSpPr txBox="1">
              <a:spLocks noChangeArrowheads="1"/>
            </p:cNvSpPr>
            <p:nvPr/>
          </p:nvSpPr>
          <p:spPr bwMode="auto">
            <a:xfrm flipH="1">
              <a:off x="2826193" y="1673956"/>
              <a:ext cx="220663"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CH</a:t>
              </a:r>
              <a:endParaRPr lang="en-US" sz="1200" b="1" dirty="0"/>
            </a:p>
          </p:txBody>
        </p:sp>
        <p:sp>
          <p:nvSpPr>
            <p:cNvPr id="8389" name="Text Box 20"/>
            <p:cNvSpPr txBox="1">
              <a:spLocks noChangeArrowheads="1"/>
            </p:cNvSpPr>
            <p:nvPr/>
          </p:nvSpPr>
          <p:spPr bwMode="auto">
            <a:xfrm flipH="1">
              <a:off x="2535681" y="1177069"/>
              <a:ext cx="109538"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C</a:t>
              </a:r>
            </a:p>
          </p:txBody>
        </p:sp>
        <p:sp>
          <p:nvSpPr>
            <p:cNvPr id="8390" name="Text Box 21"/>
            <p:cNvSpPr txBox="1">
              <a:spLocks noChangeArrowheads="1"/>
            </p:cNvSpPr>
            <p:nvPr/>
          </p:nvSpPr>
          <p:spPr bwMode="auto">
            <a:xfrm flipH="1">
              <a:off x="2821431" y="1331056"/>
              <a:ext cx="109538"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N</a:t>
              </a:r>
            </a:p>
          </p:txBody>
        </p:sp>
        <p:sp>
          <p:nvSpPr>
            <p:cNvPr id="8391" name="Text Box 22"/>
            <p:cNvSpPr txBox="1">
              <a:spLocks noChangeArrowheads="1"/>
            </p:cNvSpPr>
            <p:nvPr/>
          </p:nvSpPr>
          <p:spPr bwMode="auto">
            <a:xfrm flipH="1">
              <a:off x="2535681" y="1820006"/>
              <a:ext cx="109538"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N</a:t>
              </a:r>
            </a:p>
          </p:txBody>
        </p:sp>
        <p:sp>
          <p:nvSpPr>
            <p:cNvPr id="8392" name="Line 23"/>
            <p:cNvSpPr>
              <a:spLocks noChangeShapeType="1"/>
            </p:cNvSpPr>
            <p:nvPr/>
          </p:nvSpPr>
          <p:spPr bwMode="auto">
            <a:xfrm rot="20861261" flipH="1" flipV="1">
              <a:off x="2068955" y="1308831"/>
              <a:ext cx="177800" cy="1031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93" name="Line 24"/>
            <p:cNvSpPr>
              <a:spLocks noChangeShapeType="1"/>
            </p:cNvSpPr>
            <p:nvPr/>
          </p:nvSpPr>
          <p:spPr bwMode="auto">
            <a:xfrm rot="738739" flipH="1">
              <a:off x="2068955" y="1735868"/>
              <a:ext cx="177800" cy="101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94" name="Line 25"/>
            <p:cNvSpPr>
              <a:spLocks noChangeShapeType="1"/>
            </p:cNvSpPr>
            <p:nvPr/>
          </p:nvSpPr>
          <p:spPr bwMode="auto">
            <a:xfrm rot="1370158" flipH="1" flipV="1">
              <a:off x="1783205" y="1654906"/>
              <a:ext cx="176213" cy="101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401" name="Line 27"/>
            <p:cNvSpPr>
              <a:spLocks noChangeShapeType="1"/>
            </p:cNvSpPr>
            <p:nvPr/>
          </p:nvSpPr>
          <p:spPr bwMode="auto">
            <a:xfrm rot="5765460" flipH="1" flipV="1">
              <a:off x="1792352" y="1407811"/>
              <a:ext cx="178448" cy="10172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402" name="Line 28"/>
            <p:cNvSpPr>
              <a:spLocks noChangeShapeType="1"/>
            </p:cNvSpPr>
            <p:nvPr/>
          </p:nvSpPr>
          <p:spPr bwMode="auto">
            <a:xfrm rot="5765460" flipH="1" flipV="1">
              <a:off x="1752791" y="1394171"/>
              <a:ext cx="178448" cy="10172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96" name="Text Box 29"/>
            <p:cNvSpPr txBox="1">
              <a:spLocks noChangeArrowheads="1"/>
            </p:cNvSpPr>
            <p:nvPr/>
          </p:nvSpPr>
          <p:spPr bwMode="auto">
            <a:xfrm flipH="1">
              <a:off x="1937193" y="1742218"/>
              <a:ext cx="1111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N</a:t>
              </a:r>
            </a:p>
          </p:txBody>
        </p:sp>
        <p:sp>
          <p:nvSpPr>
            <p:cNvPr id="8397" name="Text Box 30"/>
            <p:cNvSpPr txBox="1">
              <a:spLocks noChangeArrowheads="1"/>
            </p:cNvSpPr>
            <p:nvPr/>
          </p:nvSpPr>
          <p:spPr bwMode="auto">
            <a:xfrm flipH="1">
              <a:off x="1937193" y="1251681"/>
              <a:ext cx="1111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N</a:t>
              </a:r>
            </a:p>
          </p:txBody>
        </p:sp>
        <p:sp>
          <p:nvSpPr>
            <p:cNvPr id="8398" name="Text Box 31"/>
            <p:cNvSpPr txBox="1">
              <a:spLocks noChangeArrowheads="1"/>
            </p:cNvSpPr>
            <p:nvPr/>
          </p:nvSpPr>
          <p:spPr bwMode="auto">
            <a:xfrm flipH="1">
              <a:off x="1608580" y="1488219"/>
              <a:ext cx="220663"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HC</a:t>
              </a:r>
              <a:endParaRPr lang="en-US" sz="1200" b="1" dirty="0"/>
            </a:p>
          </p:txBody>
        </p:sp>
        <p:sp>
          <p:nvSpPr>
            <p:cNvPr id="8399" name="Text Box 34"/>
            <p:cNvSpPr txBox="1">
              <a:spLocks noChangeArrowheads="1"/>
            </p:cNvSpPr>
            <p:nvPr/>
          </p:nvSpPr>
          <p:spPr bwMode="auto">
            <a:xfrm flipH="1">
              <a:off x="2542031" y="962757"/>
              <a:ext cx="220663"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NH</a:t>
              </a:r>
              <a:endParaRPr lang="en-US" sz="1200" b="1" baseline="-25000" dirty="0"/>
            </a:p>
          </p:txBody>
        </p:sp>
        <p:sp>
          <p:nvSpPr>
            <p:cNvPr id="8400" name="Line 35"/>
            <p:cNvSpPr>
              <a:spLocks noChangeShapeType="1"/>
            </p:cNvSpPr>
            <p:nvPr/>
          </p:nvSpPr>
          <p:spPr bwMode="auto">
            <a:xfrm rot="18000000" flipH="1">
              <a:off x="2553143" y="1142144"/>
              <a:ext cx="74612" cy="412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327" name="Text Box 34"/>
            <p:cNvSpPr txBox="1">
              <a:spLocks noChangeArrowheads="1"/>
            </p:cNvSpPr>
            <p:nvPr/>
          </p:nvSpPr>
          <p:spPr bwMode="auto">
            <a:xfrm flipH="1">
              <a:off x="2535681" y="737332"/>
              <a:ext cx="1111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H</a:t>
              </a:r>
              <a:endParaRPr lang="en-US" sz="1200" b="1" baseline="-25000" dirty="0"/>
            </a:p>
          </p:txBody>
        </p:sp>
        <p:sp>
          <p:nvSpPr>
            <p:cNvPr id="328" name="Line 35"/>
            <p:cNvSpPr>
              <a:spLocks noChangeShapeType="1"/>
            </p:cNvSpPr>
            <p:nvPr/>
          </p:nvSpPr>
          <p:spPr bwMode="auto">
            <a:xfrm rot="18000000" flipH="1">
              <a:off x="2553143" y="916719"/>
              <a:ext cx="74612" cy="412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57" name="Freeform 37"/>
            <p:cNvSpPr>
              <a:spLocks/>
            </p:cNvSpPr>
            <p:nvPr/>
          </p:nvSpPr>
          <p:spPr bwMode="auto">
            <a:xfrm>
              <a:off x="1026995" y="2372564"/>
              <a:ext cx="959945" cy="341510"/>
            </a:xfrm>
            <a:custGeom>
              <a:avLst/>
              <a:gdLst>
                <a:gd name="T0" fmla="*/ 0 w 979"/>
                <a:gd name="T1" fmla="*/ 6 h 347"/>
                <a:gd name="T2" fmla="*/ 189 w 979"/>
                <a:gd name="T3" fmla="*/ 241 h 347"/>
                <a:gd name="T4" fmla="*/ 488 w 979"/>
                <a:gd name="T5" fmla="*/ 241 h 347"/>
                <a:gd name="T6" fmla="*/ 678 w 979"/>
                <a:gd name="T7" fmla="*/ 8 h 347"/>
                <a:gd name="T8" fmla="*/ 672 w 979"/>
                <a:gd name="T9" fmla="*/ 4 h 347"/>
                <a:gd name="T10" fmla="*/ 484 w 979"/>
                <a:gd name="T11" fmla="*/ 208 h 347"/>
                <a:gd name="T12" fmla="*/ 193 w 979"/>
                <a:gd name="T13" fmla="*/ 208 h 347"/>
                <a:gd name="T14" fmla="*/ 3 w 979"/>
                <a:gd name="T15" fmla="*/ 0 h 3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9" h="347">
                  <a:moveTo>
                    <a:pt x="0" y="9"/>
                  </a:moveTo>
                  <a:lnTo>
                    <a:pt x="273" y="347"/>
                  </a:lnTo>
                  <a:lnTo>
                    <a:pt x="705" y="347"/>
                  </a:lnTo>
                  <a:lnTo>
                    <a:pt x="979" y="11"/>
                  </a:lnTo>
                  <a:lnTo>
                    <a:pt x="970" y="6"/>
                  </a:lnTo>
                  <a:lnTo>
                    <a:pt x="699" y="300"/>
                  </a:lnTo>
                  <a:lnTo>
                    <a:pt x="279" y="300"/>
                  </a:lnTo>
                  <a:lnTo>
                    <a:pt x="4" y="0"/>
                  </a:lnTo>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58" name="Line 38"/>
            <p:cNvSpPr>
              <a:spLocks noChangeShapeType="1"/>
            </p:cNvSpPr>
            <p:nvPr/>
          </p:nvSpPr>
          <p:spPr bwMode="auto">
            <a:xfrm flipV="1">
              <a:off x="1021332" y="2131665"/>
              <a:ext cx="412012" cy="23806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60" name="Text Box 40"/>
            <p:cNvSpPr txBox="1">
              <a:spLocks noChangeArrowheads="1"/>
            </p:cNvSpPr>
            <p:nvPr/>
          </p:nvSpPr>
          <p:spPr bwMode="auto">
            <a:xfrm flipH="1">
              <a:off x="1443255" y="2066481"/>
              <a:ext cx="120347" cy="18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8362" name="Line 42"/>
            <p:cNvSpPr>
              <a:spLocks noChangeShapeType="1"/>
            </p:cNvSpPr>
            <p:nvPr/>
          </p:nvSpPr>
          <p:spPr bwMode="auto">
            <a:xfrm rot="18000000" flipH="1">
              <a:off x="1089122" y="2568214"/>
              <a:ext cx="402443" cy="227951"/>
            </a:xfrm>
            <a:prstGeom prst="line">
              <a:avLst/>
            </a:prstGeom>
            <a:noFill/>
            <a:ln w="1905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64" name="Line 44"/>
            <p:cNvSpPr>
              <a:spLocks noChangeShapeType="1"/>
            </p:cNvSpPr>
            <p:nvPr/>
          </p:nvSpPr>
          <p:spPr bwMode="auto">
            <a:xfrm rot="18000000" flipH="1">
              <a:off x="855534" y="2304628"/>
              <a:ext cx="337259" cy="192555"/>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8365" name="Text Box 45"/>
            <p:cNvSpPr txBox="1">
              <a:spLocks noChangeArrowheads="1"/>
            </p:cNvSpPr>
            <p:nvPr/>
          </p:nvSpPr>
          <p:spPr bwMode="auto">
            <a:xfrm flipH="1">
              <a:off x="960450" y="2032657"/>
              <a:ext cx="276090" cy="18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CH</a:t>
              </a:r>
              <a:r>
                <a:rPr lang="en-US" sz="1200" b="1" baseline="-25000"/>
                <a:t>2</a:t>
              </a:r>
            </a:p>
          </p:txBody>
        </p:sp>
        <p:sp>
          <p:nvSpPr>
            <p:cNvPr id="8366" name="Rectangle 129"/>
            <p:cNvSpPr>
              <a:spLocks noChangeArrowheads="1"/>
            </p:cNvSpPr>
            <p:nvPr/>
          </p:nvSpPr>
          <p:spPr bwMode="auto">
            <a:xfrm>
              <a:off x="35902" y="2032657"/>
              <a:ext cx="154327" cy="18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200" b="1" dirty="0" smtClean="0"/>
                <a:t>O</a:t>
              </a:r>
              <a:r>
                <a:rPr lang="en-US" sz="1200" b="1" baseline="30000" dirty="0" smtClean="0"/>
                <a:t>-</a:t>
              </a:r>
              <a:endParaRPr lang="en-US" sz="1200" b="1" dirty="0"/>
            </a:p>
          </p:txBody>
        </p:sp>
        <p:sp>
          <p:nvSpPr>
            <p:cNvPr id="8376" name="Rectangle 127"/>
            <p:cNvSpPr>
              <a:spLocks noChangeArrowheads="1"/>
            </p:cNvSpPr>
            <p:nvPr/>
          </p:nvSpPr>
          <p:spPr bwMode="auto">
            <a:xfrm>
              <a:off x="382785" y="2032657"/>
              <a:ext cx="101941" cy="18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P</a:t>
              </a:r>
            </a:p>
          </p:txBody>
        </p:sp>
        <p:sp>
          <p:nvSpPr>
            <p:cNvPr id="8377" name="Rectangle 128"/>
            <p:cNvSpPr>
              <a:spLocks noChangeArrowheads="1"/>
            </p:cNvSpPr>
            <p:nvPr/>
          </p:nvSpPr>
          <p:spPr bwMode="auto">
            <a:xfrm>
              <a:off x="372874" y="2338740"/>
              <a:ext cx="118931" cy="181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O</a:t>
              </a:r>
            </a:p>
          </p:txBody>
        </p:sp>
        <p:sp>
          <p:nvSpPr>
            <p:cNvPr id="8378" name="Rectangle 130"/>
            <p:cNvSpPr>
              <a:spLocks noChangeArrowheads="1"/>
            </p:cNvSpPr>
            <p:nvPr/>
          </p:nvSpPr>
          <p:spPr bwMode="auto">
            <a:xfrm>
              <a:off x="373021" y="1750478"/>
              <a:ext cx="154327" cy="18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200" b="1" dirty="0" smtClean="0"/>
                <a:t>O</a:t>
              </a:r>
              <a:r>
                <a:rPr lang="en-US" sz="1200" b="1" baseline="30000" dirty="0" smtClean="0"/>
                <a:t>-</a:t>
              </a:r>
              <a:endParaRPr lang="en-US" sz="1200" b="1" dirty="0"/>
            </a:p>
          </p:txBody>
        </p:sp>
        <p:sp>
          <p:nvSpPr>
            <p:cNvPr id="8368" name="Rectangle 131"/>
            <p:cNvSpPr>
              <a:spLocks noChangeArrowheads="1"/>
            </p:cNvSpPr>
            <p:nvPr/>
          </p:nvSpPr>
          <p:spPr bwMode="auto">
            <a:xfrm>
              <a:off x="680113" y="2032657"/>
              <a:ext cx="118931" cy="18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8369" name="Line 133"/>
            <p:cNvSpPr>
              <a:spLocks noChangeShapeType="1"/>
            </p:cNvSpPr>
            <p:nvPr/>
          </p:nvSpPr>
          <p:spPr bwMode="auto">
            <a:xfrm>
              <a:off x="212883" y="2128831"/>
              <a:ext cx="13592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70" name="Line 134"/>
            <p:cNvSpPr>
              <a:spLocks noChangeShapeType="1"/>
            </p:cNvSpPr>
            <p:nvPr/>
          </p:nvSpPr>
          <p:spPr bwMode="auto">
            <a:xfrm>
              <a:off x="518706" y="2128831"/>
              <a:ext cx="13592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71" name="Line 136"/>
            <p:cNvSpPr>
              <a:spLocks noChangeShapeType="1"/>
            </p:cNvSpPr>
            <p:nvPr/>
          </p:nvSpPr>
          <p:spPr bwMode="auto">
            <a:xfrm rot="5400000">
              <a:off x="365737" y="1999879"/>
              <a:ext cx="1360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74" name="Line 135"/>
            <p:cNvSpPr>
              <a:spLocks noChangeShapeType="1"/>
            </p:cNvSpPr>
            <p:nvPr/>
          </p:nvSpPr>
          <p:spPr bwMode="auto">
            <a:xfrm rot="5400000">
              <a:off x="345915" y="2271954"/>
              <a:ext cx="1360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75" name="Line 137"/>
            <p:cNvSpPr>
              <a:spLocks noChangeShapeType="1"/>
            </p:cNvSpPr>
            <p:nvPr/>
          </p:nvSpPr>
          <p:spPr bwMode="auto">
            <a:xfrm rot="5400000">
              <a:off x="386975" y="2271954"/>
              <a:ext cx="1360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73" name="Line 139"/>
            <p:cNvSpPr>
              <a:spLocks noChangeShapeType="1"/>
            </p:cNvSpPr>
            <p:nvPr/>
          </p:nvSpPr>
          <p:spPr bwMode="auto">
            <a:xfrm>
              <a:off x="814618" y="2128831"/>
              <a:ext cx="13592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56" name="Line 143"/>
            <p:cNvSpPr>
              <a:spLocks noChangeShapeType="1"/>
            </p:cNvSpPr>
            <p:nvPr/>
          </p:nvSpPr>
          <p:spPr bwMode="auto">
            <a:xfrm rot="18000000" flipH="1">
              <a:off x="1674558" y="2096795"/>
              <a:ext cx="630622" cy="359957"/>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54" name="Rectangle 218"/>
          <p:cNvSpPr>
            <a:spLocks noChangeArrowheads="1"/>
          </p:cNvSpPr>
          <p:nvPr/>
        </p:nvSpPr>
        <p:spPr bwMode="auto">
          <a:xfrm>
            <a:off x="14112" y="1119757"/>
            <a:ext cx="18002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3200" b="1" dirty="0"/>
              <a:t>Adenine</a:t>
            </a:r>
          </a:p>
        </p:txBody>
      </p:sp>
      <p:sp>
        <p:nvSpPr>
          <p:cNvPr id="8309" name="Rectangle 219"/>
          <p:cNvSpPr>
            <a:spLocks noChangeArrowheads="1"/>
          </p:cNvSpPr>
          <p:nvPr/>
        </p:nvSpPr>
        <p:spPr bwMode="auto">
          <a:xfrm>
            <a:off x="-55834" y="3642929"/>
            <a:ext cx="19145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3200" b="1" dirty="0"/>
              <a:t>Cytosine</a:t>
            </a:r>
          </a:p>
        </p:txBody>
      </p:sp>
      <p:sp>
        <p:nvSpPr>
          <p:cNvPr id="8254" name="Rectangle 220"/>
          <p:cNvSpPr>
            <a:spLocks noChangeArrowheads="1"/>
          </p:cNvSpPr>
          <p:nvPr/>
        </p:nvSpPr>
        <p:spPr bwMode="auto">
          <a:xfrm>
            <a:off x="732373" y="5016052"/>
            <a:ext cx="18224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3200" b="1" dirty="0"/>
              <a:t>Guanine</a:t>
            </a:r>
          </a:p>
        </p:txBody>
      </p:sp>
      <p:sp>
        <p:nvSpPr>
          <p:cNvPr id="8206" name="Rectangle 221"/>
          <p:cNvSpPr>
            <a:spLocks noChangeArrowheads="1"/>
          </p:cNvSpPr>
          <p:nvPr/>
        </p:nvSpPr>
        <p:spPr bwMode="auto">
          <a:xfrm>
            <a:off x="1391974" y="6193496"/>
            <a:ext cx="18700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3200" b="1" dirty="0"/>
              <a:t>Thymine</a:t>
            </a:r>
          </a:p>
        </p:txBody>
      </p:sp>
      <p:grpSp>
        <p:nvGrpSpPr>
          <p:cNvPr id="15" name="Group 14"/>
          <p:cNvGrpSpPr/>
          <p:nvPr/>
        </p:nvGrpSpPr>
        <p:grpSpPr>
          <a:xfrm>
            <a:off x="196611" y="3509610"/>
            <a:ext cx="1919286" cy="2406649"/>
            <a:chOff x="240892" y="3443287"/>
            <a:chExt cx="1919286" cy="2406649"/>
          </a:xfrm>
        </p:grpSpPr>
        <p:sp>
          <p:nvSpPr>
            <p:cNvPr id="8200" name="Line 223"/>
            <p:cNvSpPr>
              <a:spLocks noChangeShapeType="1"/>
            </p:cNvSpPr>
            <p:nvPr/>
          </p:nvSpPr>
          <p:spPr bwMode="auto">
            <a:xfrm>
              <a:off x="591729" y="3935412"/>
              <a:ext cx="1163637" cy="1419224"/>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3600"/>
            </a:p>
          </p:txBody>
        </p:sp>
        <p:sp>
          <p:nvSpPr>
            <p:cNvPr id="8201" name="Rectangle 224"/>
            <p:cNvSpPr>
              <a:spLocks noChangeArrowheads="1"/>
            </p:cNvSpPr>
            <p:nvPr/>
          </p:nvSpPr>
          <p:spPr bwMode="auto">
            <a:xfrm>
              <a:off x="240892" y="3443287"/>
              <a:ext cx="5032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3200" dirty="0"/>
                <a:t>5’</a:t>
              </a:r>
            </a:p>
          </p:txBody>
        </p:sp>
        <p:sp>
          <p:nvSpPr>
            <p:cNvPr id="8202" name="Rectangle 225"/>
            <p:cNvSpPr>
              <a:spLocks noChangeArrowheads="1"/>
            </p:cNvSpPr>
            <p:nvPr/>
          </p:nvSpPr>
          <p:spPr bwMode="auto">
            <a:xfrm>
              <a:off x="1656941" y="5265736"/>
              <a:ext cx="5032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3200"/>
                <a:t>3’</a:t>
              </a:r>
            </a:p>
          </p:txBody>
        </p:sp>
      </p:grpSp>
      <p:grpSp>
        <p:nvGrpSpPr>
          <p:cNvPr id="24" name="Group 23"/>
          <p:cNvGrpSpPr/>
          <p:nvPr/>
        </p:nvGrpSpPr>
        <p:grpSpPr>
          <a:xfrm>
            <a:off x="3236985" y="-118910"/>
            <a:ext cx="2519817" cy="2129699"/>
            <a:chOff x="3236985" y="-245667"/>
            <a:chExt cx="2519817" cy="2129699"/>
          </a:xfrm>
        </p:grpSpPr>
        <p:sp>
          <p:nvSpPr>
            <p:cNvPr id="216" name="Line 47"/>
            <p:cNvSpPr>
              <a:spLocks noChangeShapeType="1"/>
            </p:cNvSpPr>
            <p:nvPr/>
          </p:nvSpPr>
          <p:spPr bwMode="auto">
            <a:xfrm rot="10800000" flipH="1" flipV="1">
              <a:off x="3577089" y="1459160"/>
              <a:ext cx="178554" cy="10196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17" name="Line 48"/>
            <p:cNvSpPr>
              <a:spLocks noChangeShapeType="1"/>
            </p:cNvSpPr>
            <p:nvPr/>
          </p:nvSpPr>
          <p:spPr bwMode="auto">
            <a:xfrm rot="10800000" flipH="1">
              <a:off x="3577089" y="950730"/>
              <a:ext cx="178554" cy="10196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18" name="Line 49"/>
            <p:cNvSpPr>
              <a:spLocks noChangeShapeType="1"/>
            </p:cNvSpPr>
            <p:nvPr/>
          </p:nvSpPr>
          <p:spPr bwMode="auto">
            <a:xfrm rot="10800000" flipH="1">
              <a:off x="3876097" y="1459160"/>
              <a:ext cx="177137" cy="10196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19" name="Line 50"/>
            <p:cNvSpPr>
              <a:spLocks noChangeShapeType="1"/>
            </p:cNvSpPr>
            <p:nvPr/>
          </p:nvSpPr>
          <p:spPr bwMode="auto">
            <a:xfrm rot="10800000" flipH="1" flipV="1">
              <a:off x="3869011" y="950730"/>
              <a:ext cx="177137" cy="10196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20" name="Line 51"/>
            <p:cNvSpPr>
              <a:spLocks noChangeShapeType="1"/>
            </p:cNvSpPr>
            <p:nvPr/>
          </p:nvSpPr>
          <p:spPr bwMode="auto">
            <a:xfrm rot="7200000" flipH="1">
              <a:off x="4039117" y="1197125"/>
              <a:ext cx="177030" cy="10203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21" name="Line 52"/>
            <p:cNvSpPr>
              <a:spLocks noChangeShapeType="1"/>
            </p:cNvSpPr>
            <p:nvPr/>
          </p:nvSpPr>
          <p:spPr bwMode="auto">
            <a:xfrm rot="7200000" flipH="1">
              <a:off x="3999438" y="1198542"/>
              <a:ext cx="177030" cy="10061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22" name="Line 53"/>
            <p:cNvSpPr>
              <a:spLocks noChangeShapeType="1"/>
            </p:cNvSpPr>
            <p:nvPr/>
          </p:nvSpPr>
          <p:spPr bwMode="auto">
            <a:xfrm rot="7200000" flipH="1">
              <a:off x="3435433" y="1197125"/>
              <a:ext cx="177030" cy="10203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23" name="Text Box 54"/>
            <p:cNvSpPr txBox="1">
              <a:spLocks noChangeArrowheads="1"/>
            </p:cNvSpPr>
            <p:nvPr/>
          </p:nvSpPr>
          <p:spPr bwMode="auto">
            <a:xfrm flipH="1">
              <a:off x="4050400" y="1321785"/>
              <a:ext cx="110534" cy="18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C</a:t>
              </a:r>
            </a:p>
          </p:txBody>
        </p:sp>
        <p:sp>
          <p:nvSpPr>
            <p:cNvPr id="224" name="Text Box 55"/>
            <p:cNvSpPr txBox="1">
              <a:spLocks noChangeArrowheads="1"/>
            </p:cNvSpPr>
            <p:nvPr/>
          </p:nvSpPr>
          <p:spPr bwMode="auto">
            <a:xfrm flipH="1">
              <a:off x="4048983" y="1003131"/>
              <a:ext cx="221067" cy="18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CH</a:t>
              </a:r>
              <a:endParaRPr lang="en-US" sz="1200" b="1" dirty="0"/>
            </a:p>
          </p:txBody>
        </p:sp>
        <p:sp>
          <p:nvSpPr>
            <p:cNvPr id="225" name="Text Box 56"/>
            <p:cNvSpPr txBox="1">
              <a:spLocks noChangeArrowheads="1"/>
            </p:cNvSpPr>
            <p:nvPr/>
          </p:nvSpPr>
          <p:spPr bwMode="auto">
            <a:xfrm flipH="1">
              <a:off x="3463721" y="1003131"/>
              <a:ext cx="109117" cy="18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200" b="1"/>
                <a:t>C</a:t>
              </a:r>
            </a:p>
          </p:txBody>
        </p:sp>
        <p:sp>
          <p:nvSpPr>
            <p:cNvPr id="226" name="Text Box 57"/>
            <p:cNvSpPr txBox="1">
              <a:spLocks noChangeArrowheads="1"/>
            </p:cNvSpPr>
            <p:nvPr/>
          </p:nvSpPr>
          <p:spPr bwMode="auto">
            <a:xfrm flipH="1">
              <a:off x="3765563" y="1490318"/>
              <a:ext cx="109117" cy="18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C</a:t>
              </a:r>
            </a:p>
          </p:txBody>
        </p:sp>
        <p:sp>
          <p:nvSpPr>
            <p:cNvPr id="227" name="Text Box 58"/>
            <p:cNvSpPr txBox="1">
              <a:spLocks noChangeArrowheads="1"/>
            </p:cNvSpPr>
            <p:nvPr/>
          </p:nvSpPr>
          <p:spPr bwMode="auto">
            <a:xfrm flipH="1">
              <a:off x="3353187" y="1316120"/>
              <a:ext cx="221067" cy="18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200" b="1" dirty="0" smtClean="0"/>
                <a:t>HN</a:t>
              </a:r>
              <a:endParaRPr lang="en-US" sz="1200" b="1" dirty="0"/>
            </a:p>
          </p:txBody>
        </p:sp>
        <p:sp>
          <p:nvSpPr>
            <p:cNvPr id="228" name="Text Box 59"/>
            <p:cNvSpPr txBox="1">
              <a:spLocks noChangeArrowheads="1"/>
            </p:cNvSpPr>
            <p:nvPr/>
          </p:nvSpPr>
          <p:spPr bwMode="auto">
            <a:xfrm flipH="1">
              <a:off x="3765563" y="817604"/>
              <a:ext cx="109117" cy="18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N</a:t>
              </a:r>
            </a:p>
          </p:txBody>
        </p:sp>
        <p:sp>
          <p:nvSpPr>
            <p:cNvPr id="229" name="Text Box 62"/>
            <p:cNvSpPr txBox="1">
              <a:spLocks noChangeArrowheads="1"/>
            </p:cNvSpPr>
            <p:nvPr/>
          </p:nvSpPr>
          <p:spPr bwMode="auto">
            <a:xfrm flipH="1">
              <a:off x="3757060" y="1701337"/>
              <a:ext cx="119036" cy="18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O</a:t>
              </a:r>
            </a:p>
          </p:txBody>
        </p:sp>
        <p:sp>
          <p:nvSpPr>
            <p:cNvPr id="236" name="Line 64"/>
            <p:cNvSpPr>
              <a:spLocks noChangeShapeType="1"/>
            </p:cNvSpPr>
            <p:nvPr/>
          </p:nvSpPr>
          <p:spPr bwMode="auto">
            <a:xfrm rot="7200000" flipH="1">
              <a:off x="3766484" y="1662188"/>
              <a:ext cx="73644" cy="414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37" name="Line 65"/>
            <p:cNvSpPr>
              <a:spLocks noChangeShapeType="1"/>
            </p:cNvSpPr>
            <p:nvPr/>
          </p:nvSpPr>
          <p:spPr bwMode="auto">
            <a:xfrm rot="7200000" flipH="1">
              <a:off x="3800114" y="1662188"/>
              <a:ext cx="73644" cy="414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31" name="Line 66"/>
            <p:cNvSpPr>
              <a:spLocks noChangeShapeType="1"/>
            </p:cNvSpPr>
            <p:nvPr/>
          </p:nvSpPr>
          <p:spPr bwMode="auto">
            <a:xfrm rot="10800000" flipH="1" flipV="1">
              <a:off x="3340433" y="1011629"/>
              <a:ext cx="130373" cy="7506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32" name="Line 67"/>
            <p:cNvSpPr>
              <a:spLocks noChangeShapeType="1"/>
            </p:cNvSpPr>
            <p:nvPr/>
          </p:nvSpPr>
          <p:spPr bwMode="auto">
            <a:xfrm rot="10800000" flipH="1" flipV="1">
              <a:off x="3360273" y="977639"/>
              <a:ext cx="130373" cy="7506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33" name="Text Box 68"/>
            <p:cNvSpPr txBox="1">
              <a:spLocks noChangeArrowheads="1"/>
            </p:cNvSpPr>
            <p:nvPr/>
          </p:nvSpPr>
          <p:spPr bwMode="auto">
            <a:xfrm flipH="1">
              <a:off x="3236985" y="865756"/>
              <a:ext cx="119036" cy="18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O</a:t>
              </a:r>
            </a:p>
          </p:txBody>
        </p:sp>
        <p:sp>
          <p:nvSpPr>
            <p:cNvPr id="234" name="Line 69"/>
            <p:cNvSpPr>
              <a:spLocks noChangeShapeType="1"/>
            </p:cNvSpPr>
            <p:nvPr/>
          </p:nvSpPr>
          <p:spPr bwMode="auto">
            <a:xfrm rot="12600000" flipH="1">
              <a:off x="4160934" y="1388348"/>
              <a:ext cx="73689" cy="4107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35" name="Text Box 70"/>
            <p:cNvSpPr txBox="1">
              <a:spLocks noChangeArrowheads="1"/>
            </p:cNvSpPr>
            <p:nvPr/>
          </p:nvSpPr>
          <p:spPr bwMode="auto">
            <a:xfrm flipH="1">
              <a:off x="4260130" y="1313288"/>
              <a:ext cx="279169" cy="18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CH</a:t>
              </a:r>
              <a:r>
                <a:rPr lang="en-US" sz="1200" b="1" baseline="-25000" dirty="0" smtClean="0"/>
                <a:t>3</a:t>
              </a:r>
              <a:endParaRPr lang="en-US" sz="1200" b="1" baseline="-25000" dirty="0"/>
            </a:p>
          </p:txBody>
        </p:sp>
        <p:sp>
          <p:nvSpPr>
            <p:cNvPr id="239" name="Freeform 193"/>
            <p:cNvSpPr>
              <a:spLocks/>
            </p:cNvSpPr>
            <p:nvPr/>
          </p:nvSpPr>
          <p:spPr bwMode="auto">
            <a:xfrm rot="10800000">
              <a:off x="3826010" y="139853"/>
              <a:ext cx="960438" cy="341582"/>
            </a:xfrm>
            <a:custGeom>
              <a:avLst/>
              <a:gdLst>
                <a:gd name="T0" fmla="*/ 0 w 979"/>
                <a:gd name="T1" fmla="*/ 6 h 347"/>
                <a:gd name="T2" fmla="*/ 189 w 979"/>
                <a:gd name="T3" fmla="*/ 241 h 347"/>
                <a:gd name="T4" fmla="*/ 488 w 979"/>
                <a:gd name="T5" fmla="*/ 241 h 347"/>
                <a:gd name="T6" fmla="*/ 678 w 979"/>
                <a:gd name="T7" fmla="*/ 8 h 347"/>
                <a:gd name="T8" fmla="*/ 672 w 979"/>
                <a:gd name="T9" fmla="*/ 4 h 347"/>
                <a:gd name="T10" fmla="*/ 484 w 979"/>
                <a:gd name="T11" fmla="*/ 208 h 347"/>
                <a:gd name="T12" fmla="*/ 193 w 979"/>
                <a:gd name="T13" fmla="*/ 208 h 347"/>
                <a:gd name="T14" fmla="*/ 3 w 979"/>
                <a:gd name="T15" fmla="*/ 0 h 3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9" h="347">
                  <a:moveTo>
                    <a:pt x="0" y="9"/>
                  </a:moveTo>
                  <a:lnTo>
                    <a:pt x="273" y="347"/>
                  </a:lnTo>
                  <a:lnTo>
                    <a:pt x="705" y="347"/>
                  </a:lnTo>
                  <a:lnTo>
                    <a:pt x="979" y="11"/>
                  </a:lnTo>
                  <a:lnTo>
                    <a:pt x="970" y="6"/>
                  </a:lnTo>
                  <a:lnTo>
                    <a:pt x="699" y="300"/>
                  </a:lnTo>
                  <a:lnTo>
                    <a:pt x="279" y="300"/>
                  </a:lnTo>
                  <a:lnTo>
                    <a:pt x="4" y="0"/>
                  </a:lnTo>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40" name="Line 194"/>
            <p:cNvSpPr>
              <a:spLocks noChangeShapeType="1"/>
            </p:cNvSpPr>
            <p:nvPr/>
          </p:nvSpPr>
          <p:spPr bwMode="auto">
            <a:xfrm rot="10800000" flipV="1">
              <a:off x="4379891" y="484269"/>
              <a:ext cx="412223" cy="23811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41" name="Line 195"/>
            <p:cNvSpPr>
              <a:spLocks noChangeShapeType="1"/>
            </p:cNvSpPr>
            <p:nvPr/>
          </p:nvSpPr>
          <p:spPr bwMode="auto">
            <a:xfrm rot="10800000" flipH="1" flipV="1">
              <a:off x="3838759" y="484269"/>
              <a:ext cx="400891" cy="23102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42" name="Text Box 196"/>
            <p:cNvSpPr txBox="1">
              <a:spLocks noChangeArrowheads="1"/>
            </p:cNvSpPr>
            <p:nvPr/>
          </p:nvSpPr>
          <p:spPr bwMode="auto">
            <a:xfrm flipH="1">
              <a:off x="4249566" y="634509"/>
              <a:ext cx="118992" cy="1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O</a:t>
              </a:r>
            </a:p>
          </p:txBody>
        </p:sp>
        <p:sp>
          <p:nvSpPr>
            <p:cNvPr id="243" name="Line 197"/>
            <p:cNvSpPr>
              <a:spLocks noChangeShapeType="1"/>
            </p:cNvSpPr>
            <p:nvPr/>
          </p:nvSpPr>
          <p:spPr bwMode="auto">
            <a:xfrm rot="7200000" flipH="1">
              <a:off x="3898145" y="56292"/>
              <a:ext cx="402528" cy="229485"/>
            </a:xfrm>
            <a:prstGeom prst="line">
              <a:avLst/>
            </a:prstGeom>
            <a:noFill/>
            <a:ln w="19050">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44" name="Line 198"/>
            <p:cNvSpPr>
              <a:spLocks noChangeShapeType="1"/>
            </p:cNvSpPr>
            <p:nvPr/>
          </p:nvSpPr>
          <p:spPr bwMode="auto">
            <a:xfrm rot="7200000" flipH="1">
              <a:off x="4321701" y="57709"/>
              <a:ext cx="402528" cy="228069"/>
            </a:xfrm>
            <a:prstGeom prst="line">
              <a:avLst/>
            </a:prstGeom>
            <a:noFill/>
            <a:ln w="1905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45" name="Text Box 199"/>
            <p:cNvSpPr txBox="1">
              <a:spLocks noChangeArrowheads="1"/>
            </p:cNvSpPr>
            <p:nvPr/>
          </p:nvSpPr>
          <p:spPr bwMode="auto">
            <a:xfrm flipH="1">
              <a:off x="4464885" y="-245667"/>
              <a:ext cx="228069" cy="181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OH</a:t>
              </a:r>
              <a:endParaRPr lang="en-US" sz="1200" b="1" baseline="-25000" dirty="0"/>
            </a:p>
          </p:txBody>
        </p:sp>
        <p:sp>
          <p:nvSpPr>
            <p:cNvPr id="246" name="Line 200"/>
            <p:cNvSpPr>
              <a:spLocks noChangeShapeType="1"/>
            </p:cNvSpPr>
            <p:nvPr/>
          </p:nvSpPr>
          <p:spPr bwMode="auto">
            <a:xfrm rot="7200000" flipH="1">
              <a:off x="4620616" y="330180"/>
              <a:ext cx="337330" cy="192654"/>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47" name="Text Box 201"/>
            <p:cNvSpPr txBox="1">
              <a:spLocks noChangeArrowheads="1"/>
            </p:cNvSpPr>
            <p:nvPr/>
          </p:nvSpPr>
          <p:spPr bwMode="auto">
            <a:xfrm flipH="1">
              <a:off x="4576795" y="606161"/>
              <a:ext cx="279065" cy="18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H</a:t>
              </a:r>
              <a:r>
                <a:rPr lang="en-US" sz="1200" b="1" baseline="-25000" dirty="0" smtClean="0"/>
                <a:t>2</a:t>
              </a:r>
              <a:r>
                <a:rPr lang="en-US" sz="1200" b="1" dirty="0" smtClean="0"/>
                <a:t>C</a:t>
              </a:r>
              <a:endParaRPr lang="en-US" sz="1200" b="1" baseline="-25000" dirty="0"/>
            </a:p>
          </p:txBody>
        </p:sp>
        <p:sp>
          <p:nvSpPr>
            <p:cNvPr id="248" name="Rectangle 202"/>
            <p:cNvSpPr>
              <a:spLocks noChangeArrowheads="1"/>
            </p:cNvSpPr>
            <p:nvPr/>
          </p:nvSpPr>
          <p:spPr bwMode="auto">
            <a:xfrm>
              <a:off x="5602395" y="606161"/>
              <a:ext cx="154407" cy="18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O</a:t>
              </a:r>
              <a:r>
                <a:rPr lang="en-US" sz="1200" b="1" baseline="30000" dirty="0" smtClean="0"/>
                <a:t>-</a:t>
              </a:r>
              <a:endParaRPr lang="en-US" sz="1200" b="1" dirty="0"/>
            </a:p>
          </p:txBody>
        </p:sp>
        <p:sp>
          <p:nvSpPr>
            <p:cNvPr id="258" name="Rectangle 204"/>
            <p:cNvSpPr>
              <a:spLocks noChangeArrowheads="1"/>
            </p:cNvSpPr>
            <p:nvPr/>
          </p:nvSpPr>
          <p:spPr bwMode="auto">
            <a:xfrm>
              <a:off x="5338912" y="606162"/>
              <a:ext cx="101993" cy="1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P</a:t>
              </a:r>
            </a:p>
          </p:txBody>
        </p:sp>
        <p:sp>
          <p:nvSpPr>
            <p:cNvPr id="259" name="Rectangle 205"/>
            <p:cNvSpPr>
              <a:spLocks noChangeArrowheads="1"/>
            </p:cNvSpPr>
            <p:nvPr/>
          </p:nvSpPr>
          <p:spPr bwMode="auto">
            <a:xfrm>
              <a:off x="5321913" y="309935"/>
              <a:ext cx="118992" cy="1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260" name="Rectangle 206"/>
            <p:cNvSpPr>
              <a:spLocks noChangeArrowheads="1"/>
            </p:cNvSpPr>
            <p:nvPr/>
          </p:nvSpPr>
          <p:spPr bwMode="auto">
            <a:xfrm>
              <a:off x="5321913" y="920814"/>
              <a:ext cx="118992" cy="1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250" name="Rectangle 207"/>
            <p:cNvSpPr>
              <a:spLocks noChangeArrowheads="1"/>
            </p:cNvSpPr>
            <p:nvPr/>
          </p:nvSpPr>
          <p:spPr bwMode="auto">
            <a:xfrm>
              <a:off x="5025849" y="606161"/>
              <a:ext cx="118992" cy="1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251" name="Line 208"/>
            <p:cNvSpPr>
              <a:spLocks noChangeShapeType="1"/>
            </p:cNvSpPr>
            <p:nvPr/>
          </p:nvSpPr>
          <p:spPr bwMode="auto">
            <a:xfrm rot="10800000">
              <a:off x="5473487" y="698289"/>
              <a:ext cx="13599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 name="Line 209"/>
            <p:cNvSpPr>
              <a:spLocks noChangeShapeType="1"/>
            </p:cNvSpPr>
            <p:nvPr/>
          </p:nvSpPr>
          <p:spPr bwMode="auto">
            <a:xfrm rot="10800000">
              <a:off x="5167507" y="698289"/>
              <a:ext cx="13599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 name="Line 210"/>
            <p:cNvSpPr>
              <a:spLocks noChangeShapeType="1"/>
            </p:cNvSpPr>
            <p:nvPr/>
          </p:nvSpPr>
          <p:spPr bwMode="auto">
            <a:xfrm rot="16200000">
              <a:off x="5311960" y="854198"/>
              <a:ext cx="13606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 name="Line 212"/>
            <p:cNvSpPr>
              <a:spLocks noChangeShapeType="1"/>
            </p:cNvSpPr>
            <p:nvPr/>
          </p:nvSpPr>
          <p:spPr bwMode="auto">
            <a:xfrm rot="16200000">
              <a:off x="5331792" y="582067"/>
              <a:ext cx="13606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 name="Line 213"/>
            <p:cNvSpPr>
              <a:spLocks noChangeShapeType="1"/>
            </p:cNvSpPr>
            <p:nvPr/>
          </p:nvSpPr>
          <p:spPr bwMode="auto">
            <a:xfrm rot="16200000">
              <a:off x="5290711" y="582067"/>
              <a:ext cx="13606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5" name="Line 214"/>
            <p:cNvSpPr>
              <a:spLocks noChangeShapeType="1"/>
            </p:cNvSpPr>
            <p:nvPr/>
          </p:nvSpPr>
          <p:spPr bwMode="auto">
            <a:xfrm rot="10800000">
              <a:off x="4871442" y="698289"/>
              <a:ext cx="13599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1" name="Line 215"/>
            <p:cNvSpPr>
              <a:spLocks noChangeShapeType="1"/>
            </p:cNvSpPr>
            <p:nvPr/>
          </p:nvSpPr>
          <p:spPr bwMode="auto">
            <a:xfrm rot="7200000" flipH="1">
              <a:off x="3528862" y="339596"/>
              <a:ext cx="568602" cy="324281"/>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 name="Group 20"/>
          <p:cNvGrpSpPr/>
          <p:nvPr/>
        </p:nvGrpSpPr>
        <p:grpSpPr>
          <a:xfrm>
            <a:off x="1792401" y="3249939"/>
            <a:ext cx="2813146" cy="2233732"/>
            <a:chOff x="1792401" y="3123182"/>
            <a:chExt cx="2813146" cy="2233732"/>
          </a:xfrm>
        </p:grpSpPr>
        <p:sp>
          <p:nvSpPr>
            <p:cNvPr id="567" name="Line 93"/>
            <p:cNvSpPr>
              <a:spLocks noChangeShapeType="1"/>
            </p:cNvSpPr>
            <p:nvPr/>
          </p:nvSpPr>
          <p:spPr bwMode="auto">
            <a:xfrm rot="18429842" flipH="1">
              <a:off x="3325841" y="4108794"/>
              <a:ext cx="177037" cy="10209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331" name="Line 35"/>
            <p:cNvSpPr>
              <a:spLocks noChangeShapeType="1"/>
            </p:cNvSpPr>
            <p:nvPr/>
          </p:nvSpPr>
          <p:spPr bwMode="auto">
            <a:xfrm rot="18000000" flipH="1">
              <a:off x="4375304" y="3285480"/>
              <a:ext cx="74612" cy="412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48" name="Line 72"/>
            <p:cNvSpPr>
              <a:spLocks noChangeShapeType="1"/>
            </p:cNvSpPr>
            <p:nvPr/>
          </p:nvSpPr>
          <p:spPr bwMode="auto">
            <a:xfrm rot="19800000" flipH="1">
              <a:off x="4288062" y="4031955"/>
              <a:ext cx="177037" cy="10209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49" name="Line 73"/>
            <p:cNvSpPr>
              <a:spLocks noChangeShapeType="1"/>
            </p:cNvSpPr>
            <p:nvPr/>
          </p:nvSpPr>
          <p:spPr bwMode="auto">
            <a:xfrm rot="19800000" flipH="1" flipV="1">
              <a:off x="4010525" y="3556911"/>
              <a:ext cx="177037" cy="10209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50" name="Line 74"/>
            <p:cNvSpPr>
              <a:spLocks noChangeShapeType="1"/>
            </p:cNvSpPr>
            <p:nvPr/>
          </p:nvSpPr>
          <p:spPr bwMode="auto">
            <a:xfrm rot="19800000" flipH="1" flipV="1">
              <a:off x="4030487" y="4180666"/>
              <a:ext cx="177037" cy="10209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51" name="Line 75"/>
            <p:cNvSpPr>
              <a:spLocks noChangeShapeType="1"/>
            </p:cNvSpPr>
            <p:nvPr/>
          </p:nvSpPr>
          <p:spPr bwMode="auto">
            <a:xfrm rot="19800000" flipH="1">
              <a:off x="3780773" y="3736631"/>
              <a:ext cx="178454" cy="10209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52" name="Line 76"/>
            <p:cNvSpPr>
              <a:spLocks noChangeShapeType="1"/>
            </p:cNvSpPr>
            <p:nvPr/>
          </p:nvSpPr>
          <p:spPr bwMode="auto">
            <a:xfrm rot="1800000" flipH="1" flipV="1">
              <a:off x="3745463" y="4024309"/>
              <a:ext cx="177245" cy="1019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53" name="Line 77"/>
            <p:cNvSpPr>
              <a:spLocks noChangeShapeType="1"/>
            </p:cNvSpPr>
            <p:nvPr/>
          </p:nvSpPr>
          <p:spPr bwMode="auto">
            <a:xfrm rot="1800000" flipH="1" flipV="1">
              <a:off x="3781033" y="4003773"/>
              <a:ext cx="177245" cy="1019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54" name="Line 78"/>
            <p:cNvSpPr>
              <a:spLocks noChangeShapeType="1"/>
            </p:cNvSpPr>
            <p:nvPr/>
          </p:nvSpPr>
          <p:spPr bwMode="auto">
            <a:xfrm rot="1800000" flipH="1" flipV="1">
              <a:off x="4272880" y="3719805"/>
              <a:ext cx="177245" cy="1019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55" name="Text Box 79"/>
            <p:cNvSpPr txBox="1">
              <a:spLocks noChangeArrowheads="1"/>
            </p:cNvSpPr>
            <p:nvPr/>
          </p:nvSpPr>
          <p:spPr bwMode="auto">
            <a:xfrm rot="10800000" flipH="1" flipV="1">
              <a:off x="3881779" y="4097847"/>
              <a:ext cx="109055" cy="182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C</a:t>
              </a:r>
            </a:p>
          </p:txBody>
        </p:sp>
        <p:sp>
          <p:nvSpPr>
            <p:cNvPr id="556" name="Text Box 80"/>
            <p:cNvSpPr txBox="1">
              <a:spLocks noChangeArrowheads="1"/>
            </p:cNvSpPr>
            <p:nvPr/>
          </p:nvSpPr>
          <p:spPr bwMode="auto">
            <a:xfrm rot="10800000" flipH="1" flipV="1">
              <a:off x="3717841" y="3817441"/>
              <a:ext cx="109055" cy="18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C</a:t>
              </a:r>
            </a:p>
          </p:txBody>
        </p:sp>
        <p:sp>
          <p:nvSpPr>
            <p:cNvPr id="557" name="Text Box 81"/>
            <p:cNvSpPr txBox="1">
              <a:spLocks noChangeArrowheads="1"/>
            </p:cNvSpPr>
            <p:nvPr/>
          </p:nvSpPr>
          <p:spPr bwMode="auto">
            <a:xfrm rot="10800000" flipH="1" flipV="1">
              <a:off x="4216053" y="3524478"/>
              <a:ext cx="110471" cy="18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200" b="1" dirty="0"/>
                <a:t>C</a:t>
              </a:r>
            </a:p>
          </p:txBody>
        </p:sp>
        <p:sp>
          <p:nvSpPr>
            <p:cNvPr id="558" name="Text Box 82"/>
            <p:cNvSpPr txBox="1">
              <a:spLocks noChangeArrowheads="1"/>
            </p:cNvSpPr>
            <p:nvPr/>
          </p:nvSpPr>
          <p:spPr bwMode="auto">
            <a:xfrm rot="10800000" flipH="1" flipV="1">
              <a:off x="4191691" y="4103537"/>
              <a:ext cx="109055" cy="18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C</a:t>
              </a:r>
            </a:p>
          </p:txBody>
        </p:sp>
        <p:sp>
          <p:nvSpPr>
            <p:cNvPr id="559" name="Text Box 83"/>
            <p:cNvSpPr txBox="1">
              <a:spLocks noChangeArrowheads="1"/>
            </p:cNvSpPr>
            <p:nvPr/>
          </p:nvSpPr>
          <p:spPr bwMode="auto">
            <a:xfrm rot="10800000" flipH="1" flipV="1">
              <a:off x="4384332" y="3833100"/>
              <a:ext cx="22121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200" b="1" dirty="0" smtClean="0"/>
                <a:t>NH</a:t>
              </a:r>
              <a:endParaRPr lang="en-US" sz="1200" b="1" dirty="0"/>
            </a:p>
          </p:txBody>
        </p:sp>
        <p:sp>
          <p:nvSpPr>
            <p:cNvPr id="560" name="Text Box 84"/>
            <p:cNvSpPr txBox="1">
              <a:spLocks noChangeArrowheads="1"/>
            </p:cNvSpPr>
            <p:nvPr/>
          </p:nvSpPr>
          <p:spPr bwMode="auto">
            <a:xfrm rot="10800000" flipH="1" flipV="1">
              <a:off x="3876819" y="3522737"/>
              <a:ext cx="109055" cy="182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N</a:t>
              </a:r>
            </a:p>
          </p:txBody>
        </p:sp>
        <p:sp>
          <p:nvSpPr>
            <p:cNvPr id="561" name="Text Box 85"/>
            <p:cNvSpPr txBox="1">
              <a:spLocks noChangeArrowheads="1"/>
            </p:cNvSpPr>
            <p:nvPr/>
          </p:nvSpPr>
          <p:spPr bwMode="auto">
            <a:xfrm rot="10800000" flipH="1" flipV="1">
              <a:off x="4293149" y="4282895"/>
              <a:ext cx="118969" cy="182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576" name="Line 87"/>
            <p:cNvSpPr>
              <a:spLocks noChangeShapeType="1"/>
            </p:cNvSpPr>
            <p:nvPr/>
          </p:nvSpPr>
          <p:spPr bwMode="auto">
            <a:xfrm rot="1800000" flipH="1" flipV="1">
              <a:off x="4286609" y="4262824"/>
              <a:ext cx="73734" cy="422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77" name="Line 88"/>
            <p:cNvSpPr>
              <a:spLocks noChangeShapeType="1"/>
            </p:cNvSpPr>
            <p:nvPr/>
          </p:nvSpPr>
          <p:spPr bwMode="auto">
            <a:xfrm rot="1800000" flipH="1" flipV="1">
              <a:off x="4256953" y="4279947"/>
              <a:ext cx="73734" cy="422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63" name="Line 89"/>
            <p:cNvSpPr>
              <a:spLocks noChangeShapeType="1"/>
            </p:cNvSpPr>
            <p:nvPr/>
          </p:nvSpPr>
          <p:spPr bwMode="auto">
            <a:xfrm rot="19800000" flipH="1">
              <a:off x="4290899" y="3501410"/>
              <a:ext cx="130299" cy="7515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64" name="Text Box 90"/>
            <p:cNvSpPr txBox="1">
              <a:spLocks noChangeArrowheads="1"/>
            </p:cNvSpPr>
            <p:nvPr/>
          </p:nvSpPr>
          <p:spPr bwMode="auto">
            <a:xfrm rot="10800000" flipH="1" flipV="1">
              <a:off x="4359343" y="3310533"/>
              <a:ext cx="22121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200" b="1" dirty="0" smtClean="0"/>
                <a:t>NH</a:t>
              </a:r>
              <a:endParaRPr lang="en-US" sz="1200" b="1" dirty="0"/>
            </a:p>
          </p:txBody>
        </p:sp>
        <p:sp>
          <p:nvSpPr>
            <p:cNvPr id="565" name="Line 91"/>
            <p:cNvSpPr>
              <a:spLocks noChangeShapeType="1"/>
            </p:cNvSpPr>
            <p:nvPr/>
          </p:nvSpPr>
          <p:spPr bwMode="auto">
            <a:xfrm rot="20538739" flipH="1">
              <a:off x="3750589" y="4276363"/>
              <a:ext cx="178454" cy="10209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66" name="Line 92"/>
            <p:cNvSpPr>
              <a:spLocks noChangeShapeType="1"/>
            </p:cNvSpPr>
            <p:nvPr/>
          </p:nvSpPr>
          <p:spPr bwMode="auto">
            <a:xfrm rot="19061261" flipH="1" flipV="1">
              <a:off x="3537186" y="3906738"/>
              <a:ext cx="178454" cy="10209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74" name="Line 95"/>
            <p:cNvSpPr>
              <a:spLocks noChangeShapeType="1"/>
            </p:cNvSpPr>
            <p:nvPr/>
          </p:nvSpPr>
          <p:spPr bwMode="auto">
            <a:xfrm rot="14034540" flipH="1">
              <a:off x="3464875" y="4307937"/>
              <a:ext cx="176515" cy="10095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75" name="Line 96"/>
            <p:cNvSpPr>
              <a:spLocks noChangeShapeType="1"/>
            </p:cNvSpPr>
            <p:nvPr/>
          </p:nvSpPr>
          <p:spPr bwMode="auto">
            <a:xfrm rot="14034540" flipH="1">
              <a:off x="3437621" y="4339251"/>
              <a:ext cx="176515" cy="10095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69" name="Text Box 97"/>
            <p:cNvSpPr txBox="1">
              <a:spLocks noChangeArrowheads="1"/>
            </p:cNvSpPr>
            <p:nvPr/>
          </p:nvSpPr>
          <p:spPr bwMode="auto">
            <a:xfrm rot="10800000" flipH="1" flipV="1">
              <a:off x="3407177" y="3890487"/>
              <a:ext cx="109055" cy="182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N</a:t>
              </a:r>
            </a:p>
          </p:txBody>
        </p:sp>
        <p:sp>
          <p:nvSpPr>
            <p:cNvPr id="570" name="Text Box 98"/>
            <p:cNvSpPr txBox="1">
              <a:spLocks noChangeArrowheads="1"/>
            </p:cNvSpPr>
            <p:nvPr/>
          </p:nvSpPr>
          <p:spPr bwMode="auto">
            <a:xfrm rot="10800000" flipH="1" flipV="1">
              <a:off x="3652484" y="4315371"/>
              <a:ext cx="109055" cy="182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N</a:t>
              </a:r>
            </a:p>
          </p:txBody>
        </p:sp>
        <p:sp>
          <p:nvSpPr>
            <p:cNvPr id="571" name="Text Box 99"/>
            <p:cNvSpPr txBox="1">
              <a:spLocks noChangeArrowheads="1"/>
            </p:cNvSpPr>
            <p:nvPr/>
          </p:nvSpPr>
          <p:spPr bwMode="auto">
            <a:xfrm rot="10800000" flipH="1" flipV="1">
              <a:off x="3223844" y="4220142"/>
              <a:ext cx="22121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HC</a:t>
              </a:r>
              <a:endParaRPr lang="en-US" sz="1200" b="1" dirty="0"/>
            </a:p>
          </p:txBody>
        </p:sp>
        <p:sp>
          <p:nvSpPr>
            <p:cNvPr id="572" name="Line 102"/>
            <p:cNvSpPr>
              <a:spLocks noChangeShapeType="1"/>
            </p:cNvSpPr>
            <p:nvPr/>
          </p:nvSpPr>
          <p:spPr bwMode="auto">
            <a:xfrm rot="19800000" flipH="1" flipV="1">
              <a:off x="4011787" y="3598753"/>
              <a:ext cx="177037" cy="10209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73" name="Text Box 90"/>
            <p:cNvSpPr txBox="1">
              <a:spLocks noChangeArrowheads="1"/>
            </p:cNvSpPr>
            <p:nvPr/>
          </p:nvSpPr>
          <p:spPr bwMode="auto">
            <a:xfrm flipH="1" flipV="1">
              <a:off x="4360969" y="3123182"/>
              <a:ext cx="110471" cy="1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200" b="1" dirty="0" smtClean="0"/>
                <a:t>H</a:t>
              </a:r>
              <a:endParaRPr lang="en-US" sz="1200" b="1" dirty="0"/>
            </a:p>
          </p:txBody>
        </p:sp>
        <p:sp>
          <p:nvSpPr>
            <p:cNvPr id="583" name="Line 173"/>
            <p:cNvSpPr>
              <a:spLocks noChangeShapeType="1"/>
            </p:cNvSpPr>
            <p:nvPr/>
          </p:nvSpPr>
          <p:spPr bwMode="auto">
            <a:xfrm rot="18000000" flipH="1">
              <a:off x="3245346" y="5031328"/>
              <a:ext cx="402528" cy="229485"/>
            </a:xfrm>
            <a:prstGeom prst="line">
              <a:avLst/>
            </a:prstGeom>
            <a:noFill/>
            <a:ln w="19050">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79" name="Freeform 169"/>
            <p:cNvSpPr>
              <a:spLocks/>
            </p:cNvSpPr>
            <p:nvPr/>
          </p:nvSpPr>
          <p:spPr bwMode="auto">
            <a:xfrm>
              <a:off x="2754255" y="4845958"/>
              <a:ext cx="960438" cy="341582"/>
            </a:xfrm>
            <a:custGeom>
              <a:avLst/>
              <a:gdLst>
                <a:gd name="T0" fmla="*/ 0 w 979"/>
                <a:gd name="T1" fmla="*/ 6 h 347"/>
                <a:gd name="T2" fmla="*/ 189 w 979"/>
                <a:gd name="T3" fmla="*/ 241 h 347"/>
                <a:gd name="T4" fmla="*/ 488 w 979"/>
                <a:gd name="T5" fmla="*/ 241 h 347"/>
                <a:gd name="T6" fmla="*/ 678 w 979"/>
                <a:gd name="T7" fmla="*/ 8 h 347"/>
                <a:gd name="T8" fmla="*/ 672 w 979"/>
                <a:gd name="T9" fmla="*/ 4 h 347"/>
                <a:gd name="T10" fmla="*/ 484 w 979"/>
                <a:gd name="T11" fmla="*/ 208 h 347"/>
                <a:gd name="T12" fmla="*/ 193 w 979"/>
                <a:gd name="T13" fmla="*/ 208 h 347"/>
                <a:gd name="T14" fmla="*/ 3 w 979"/>
                <a:gd name="T15" fmla="*/ 0 h 3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9" h="347">
                  <a:moveTo>
                    <a:pt x="0" y="9"/>
                  </a:moveTo>
                  <a:lnTo>
                    <a:pt x="273" y="347"/>
                  </a:lnTo>
                  <a:lnTo>
                    <a:pt x="705" y="347"/>
                  </a:lnTo>
                  <a:lnTo>
                    <a:pt x="979" y="11"/>
                  </a:lnTo>
                  <a:lnTo>
                    <a:pt x="970" y="6"/>
                  </a:lnTo>
                  <a:lnTo>
                    <a:pt x="699" y="300"/>
                  </a:lnTo>
                  <a:lnTo>
                    <a:pt x="279" y="300"/>
                  </a:lnTo>
                  <a:lnTo>
                    <a:pt x="4" y="0"/>
                  </a:lnTo>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80" name="Line 170"/>
            <p:cNvSpPr>
              <a:spLocks noChangeShapeType="1"/>
            </p:cNvSpPr>
            <p:nvPr/>
          </p:nvSpPr>
          <p:spPr bwMode="auto">
            <a:xfrm flipV="1">
              <a:off x="2748589" y="4605008"/>
              <a:ext cx="412223" cy="23811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81" name="Line 171"/>
            <p:cNvSpPr>
              <a:spLocks noChangeShapeType="1"/>
            </p:cNvSpPr>
            <p:nvPr/>
          </p:nvSpPr>
          <p:spPr bwMode="auto">
            <a:xfrm flipH="1" flipV="1">
              <a:off x="3301053" y="4612095"/>
              <a:ext cx="400891" cy="23102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82" name="Text Box 172"/>
            <p:cNvSpPr txBox="1">
              <a:spLocks noChangeArrowheads="1"/>
            </p:cNvSpPr>
            <p:nvPr/>
          </p:nvSpPr>
          <p:spPr bwMode="auto">
            <a:xfrm flipH="1">
              <a:off x="3173561" y="4517132"/>
              <a:ext cx="118992" cy="1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584" name="Line 174"/>
            <p:cNvSpPr>
              <a:spLocks noChangeShapeType="1"/>
            </p:cNvSpPr>
            <p:nvPr/>
          </p:nvSpPr>
          <p:spPr bwMode="auto">
            <a:xfrm rot="18000000" flipH="1">
              <a:off x="2816474" y="5041615"/>
              <a:ext cx="402528" cy="228069"/>
            </a:xfrm>
            <a:prstGeom prst="line">
              <a:avLst/>
            </a:prstGeom>
            <a:noFill/>
            <a:ln w="1905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85" name="Line 176"/>
            <p:cNvSpPr>
              <a:spLocks noChangeShapeType="1"/>
            </p:cNvSpPr>
            <p:nvPr/>
          </p:nvSpPr>
          <p:spPr bwMode="auto">
            <a:xfrm rot="18000000" flipH="1">
              <a:off x="2582757" y="4777978"/>
              <a:ext cx="337330" cy="192654"/>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86" name="Text Box 177"/>
            <p:cNvSpPr txBox="1">
              <a:spLocks noChangeArrowheads="1"/>
            </p:cNvSpPr>
            <p:nvPr/>
          </p:nvSpPr>
          <p:spPr bwMode="auto">
            <a:xfrm flipH="1">
              <a:off x="2686260" y="4510045"/>
              <a:ext cx="279065" cy="18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CH</a:t>
              </a:r>
              <a:r>
                <a:rPr lang="en-US" sz="1200" b="1" baseline="-25000" dirty="0" smtClean="0"/>
                <a:t>2</a:t>
              </a:r>
              <a:endParaRPr lang="en-US" sz="1200" b="1" baseline="-25000" dirty="0"/>
            </a:p>
          </p:txBody>
        </p:sp>
        <p:sp>
          <p:nvSpPr>
            <p:cNvPr id="587" name="Rectangle 178"/>
            <p:cNvSpPr>
              <a:spLocks noChangeArrowheads="1"/>
            </p:cNvSpPr>
            <p:nvPr/>
          </p:nvSpPr>
          <p:spPr bwMode="auto">
            <a:xfrm>
              <a:off x="1792401" y="4505793"/>
              <a:ext cx="154407" cy="18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O</a:t>
              </a:r>
              <a:r>
                <a:rPr lang="en-US" sz="1200" b="1" baseline="30000" dirty="0" smtClean="0"/>
                <a:t>-</a:t>
              </a:r>
              <a:endParaRPr lang="en-US" sz="1200" b="1" dirty="0"/>
            </a:p>
          </p:txBody>
        </p:sp>
        <p:sp>
          <p:nvSpPr>
            <p:cNvPr id="597" name="Rectangle 180"/>
            <p:cNvSpPr>
              <a:spLocks noChangeArrowheads="1"/>
            </p:cNvSpPr>
            <p:nvPr/>
          </p:nvSpPr>
          <p:spPr bwMode="auto">
            <a:xfrm>
              <a:off x="2108297" y="4525636"/>
              <a:ext cx="101993" cy="1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P</a:t>
              </a:r>
            </a:p>
          </p:txBody>
        </p:sp>
        <p:sp>
          <p:nvSpPr>
            <p:cNvPr id="598" name="Rectangle 181"/>
            <p:cNvSpPr>
              <a:spLocks noChangeArrowheads="1"/>
            </p:cNvSpPr>
            <p:nvPr/>
          </p:nvSpPr>
          <p:spPr bwMode="auto">
            <a:xfrm>
              <a:off x="2099798" y="4802727"/>
              <a:ext cx="118992" cy="181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O</a:t>
              </a:r>
            </a:p>
          </p:txBody>
        </p:sp>
        <p:sp>
          <p:nvSpPr>
            <p:cNvPr id="599" name="Rectangle 182"/>
            <p:cNvSpPr>
              <a:spLocks noChangeArrowheads="1"/>
            </p:cNvSpPr>
            <p:nvPr/>
          </p:nvSpPr>
          <p:spPr bwMode="auto">
            <a:xfrm>
              <a:off x="2099798" y="4202480"/>
              <a:ext cx="118992" cy="1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O</a:t>
              </a:r>
            </a:p>
          </p:txBody>
        </p:sp>
        <p:sp>
          <p:nvSpPr>
            <p:cNvPr id="589" name="Rectangle 183"/>
            <p:cNvSpPr>
              <a:spLocks noChangeArrowheads="1"/>
            </p:cNvSpPr>
            <p:nvPr/>
          </p:nvSpPr>
          <p:spPr bwMode="auto">
            <a:xfrm>
              <a:off x="2405778" y="4510045"/>
              <a:ext cx="118992" cy="181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590" name="Line 184"/>
            <p:cNvSpPr>
              <a:spLocks noChangeShapeType="1"/>
            </p:cNvSpPr>
            <p:nvPr/>
          </p:nvSpPr>
          <p:spPr bwMode="auto">
            <a:xfrm>
              <a:off x="1939725" y="4602173"/>
              <a:ext cx="13599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1" name="Line 185"/>
            <p:cNvSpPr>
              <a:spLocks noChangeShapeType="1"/>
            </p:cNvSpPr>
            <p:nvPr/>
          </p:nvSpPr>
          <p:spPr bwMode="auto">
            <a:xfrm>
              <a:off x="2245705" y="4602173"/>
              <a:ext cx="13599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2" name="Line 186"/>
            <p:cNvSpPr>
              <a:spLocks noChangeShapeType="1"/>
            </p:cNvSpPr>
            <p:nvPr/>
          </p:nvSpPr>
          <p:spPr bwMode="auto">
            <a:xfrm rot="5400000">
              <a:off x="2092678" y="4473194"/>
              <a:ext cx="13606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5" name="Line 188"/>
            <p:cNvSpPr>
              <a:spLocks noChangeShapeType="1"/>
            </p:cNvSpPr>
            <p:nvPr/>
          </p:nvSpPr>
          <p:spPr bwMode="auto">
            <a:xfrm rot="5400000">
              <a:off x="2072845" y="4745326"/>
              <a:ext cx="13606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6" name="Line 189"/>
            <p:cNvSpPr>
              <a:spLocks noChangeShapeType="1"/>
            </p:cNvSpPr>
            <p:nvPr/>
          </p:nvSpPr>
          <p:spPr bwMode="auto">
            <a:xfrm rot="5400000">
              <a:off x="2113926" y="4745326"/>
              <a:ext cx="13606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 name="Line 190"/>
            <p:cNvSpPr>
              <a:spLocks noChangeShapeType="1"/>
            </p:cNvSpPr>
            <p:nvPr/>
          </p:nvSpPr>
          <p:spPr bwMode="auto">
            <a:xfrm>
              <a:off x="2541769" y="4602173"/>
              <a:ext cx="13599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0" name="Line 191"/>
            <p:cNvSpPr>
              <a:spLocks noChangeShapeType="1"/>
            </p:cNvSpPr>
            <p:nvPr/>
          </p:nvSpPr>
          <p:spPr bwMode="auto">
            <a:xfrm rot="18000000" flipH="1">
              <a:off x="3427127" y="4644489"/>
              <a:ext cx="569101" cy="325833"/>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 name="Group 4"/>
          <p:cNvGrpSpPr/>
          <p:nvPr/>
        </p:nvGrpSpPr>
        <p:grpSpPr>
          <a:xfrm>
            <a:off x="5066465" y="5032460"/>
            <a:ext cx="481263" cy="552452"/>
            <a:chOff x="5066465" y="5032460"/>
            <a:chExt cx="481263" cy="552452"/>
          </a:xfrm>
        </p:grpSpPr>
        <p:sp>
          <p:nvSpPr>
            <p:cNvPr id="499" name="Line 136"/>
            <p:cNvSpPr>
              <a:spLocks noChangeShapeType="1"/>
            </p:cNvSpPr>
            <p:nvPr/>
          </p:nvSpPr>
          <p:spPr bwMode="auto">
            <a:xfrm rot="9000000">
              <a:off x="5186781" y="5456324"/>
              <a:ext cx="360947" cy="128588"/>
            </a:xfrm>
            <a:prstGeom prst="line">
              <a:avLst/>
            </a:prstGeom>
            <a:noFill/>
            <a:ln w="38100" cap="rnd">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0" name="Line 141"/>
            <p:cNvSpPr>
              <a:spLocks noChangeShapeType="1"/>
            </p:cNvSpPr>
            <p:nvPr/>
          </p:nvSpPr>
          <p:spPr bwMode="auto">
            <a:xfrm rot="9000000">
              <a:off x="5066465" y="5032460"/>
              <a:ext cx="319384" cy="173038"/>
            </a:xfrm>
            <a:prstGeom prst="line">
              <a:avLst/>
            </a:prstGeom>
            <a:noFill/>
            <a:ln w="38100" cap="rnd">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 name="Group 1"/>
          <p:cNvGrpSpPr/>
          <p:nvPr/>
        </p:nvGrpSpPr>
        <p:grpSpPr>
          <a:xfrm>
            <a:off x="2842862" y="1074438"/>
            <a:ext cx="481263" cy="552452"/>
            <a:chOff x="2842862" y="1074438"/>
            <a:chExt cx="481263" cy="552452"/>
          </a:xfrm>
        </p:grpSpPr>
        <p:sp>
          <p:nvSpPr>
            <p:cNvPr id="325" name="Line 136"/>
            <p:cNvSpPr>
              <a:spLocks noChangeShapeType="1"/>
            </p:cNvSpPr>
            <p:nvPr/>
          </p:nvSpPr>
          <p:spPr bwMode="auto">
            <a:xfrm rot="19800000">
              <a:off x="2842862" y="1074438"/>
              <a:ext cx="360947" cy="128588"/>
            </a:xfrm>
            <a:prstGeom prst="line">
              <a:avLst/>
            </a:prstGeom>
            <a:noFill/>
            <a:ln w="38100" cap="rnd">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Line 141"/>
            <p:cNvSpPr>
              <a:spLocks noChangeShapeType="1"/>
            </p:cNvSpPr>
            <p:nvPr/>
          </p:nvSpPr>
          <p:spPr bwMode="auto">
            <a:xfrm rot="19800000">
              <a:off x="3004741" y="1453852"/>
              <a:ext cx="319384" cy="173038"/>
            </a:xfrm>
            <a:prstGeom prst="line">
              <a:avLst/>
            </a:prstGeom>
            <a:noFill/>
            <a:ln w="38100" cap="rnd">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 name="Group 2"/>
          <p:cNvGrpSpPr/>
          <p:nvPr/>
        </p:nvGrpSpPr>
        <p:grpSpPr>
          <a:xfrm>
            <a:off x="3107606" y="2220968"/>
            <a:ext cx="862013" cy="1141413"/>
            <a:chOff x="3107606" y="2220968"/>
            <a:chExt cx="862013" cy="1141413"/>
          </a:xfrm>
        </p:grpSpPr>
        <p:sp>
          <p:nvSpPr>
            <p:cNvPr id="333" name="Line 152"/>
            <p:cNvSpPr>
              <a:spLocks noChangeShapeType="1"/>
            </p:cNvSpPr>
            <p:nvPr/>
          </p:nvSpPr>
          <p:spPr bwMode="auto">
            <a:xfrm rot="19800000">
              <a:off x="3275881" y="2682931"/>
              <a:ext cx="473075" cy="147638"/>
            </a:xfrm>
            <a:prstGeom prst="line">
              <a:avLst/>
            </a:prstGeom>
            <a:noFill/>
            <a:ln w="38100" cap="rnd">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Line 153"/>
            <p:cNvSpPr>
              <a:spLocks noChangeShapeType="1"/>
            </p:cNvSpPr>
            <p:nvPr/>
          </p:nvSpPr>
          <p:spPr bwMode="auto">
            <a:xfrm rot="19800000">
              <a:off x="3494956" y="3198868"/>
              <a:ext cx="285750" cy="163513"/>
            </a:xfrm>
            <a:prstGeom prst="line">
              <a:avLst/>
            </a:prstGeom>
            <a:noFill/>
            <a:ln w="38100" cap="rnd">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Line 154"/>
            <p:cNvSpPr>
              <a:spLocks noChangeShapeType="1"/>
            </p:cNvSpPr>
            <p:nvPr/>
          </p:nvSpPr>
          <p:spPr bwMode="auto">
            <a:xfrm rot="19800000">
              <a:off x="3107606" y="2220968"/>
              <a:ext cx="862013" cy="271463"/>
            </a:xfrm>
            <a:prstGeom prst="line">
              <a:avLst/>
            </a:prstGeom>
            <a:noFill/>
            <a:ln w="38100" cap="rnd">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p:cNvGrpSpPr/>
          <p:nvPr/>
        </p:nvGrpSpPr>
        <p:grpSpPr>
          <a:xfrm>
            <a:off x="4430417" y="3392577"/>
            <a:ext cx="862013" cy="1141413"/>
            <a:chOff x="4430417" y="3392577"/>
            <a:chExt cx="862013" cy="1141413"/>
          </a:xfrm>
        </p:grpSpPr>
        <p:sp>
          <p:nvSpPr>
            <p:cNvPr id="602" name="Line 152"/>
            <p:cNvSpPr>
              <a:spLocks noChangeShapeType="1"/>
            </p:cNvSpPr>
            <p:nvPr/>
          </p:nvSpPr>
          <p:spPr bwMode="auto">
            <a:xfrm rot="9000000">
              <a:off x="4651080" y="3924390"/>
              <a:ext cx="473075" cy="147638"/>
            </a:xfrm>
            <a:prstGeom prst="line">
              <a:avLst/>
            </a:prstGeom>
            <a:noFill/>
            <a:ln w="38100" cap="rnd">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3" name="Line 153"/>
            <p:cNvSpPr>
              <a:spLocks noChangeShapeType="1"/>
            </p:cNvSpPr>
            <p:nvPr/>
          </p:nvSpPr>
          <p:spPr bwMode="auto">
            <a:xfrm rot="9000000">
              <a:off x="4619330" y="3392577"/>
              <a:ext cx="285750" cy="163513"/>
            </a:xfrm>
            <a:prstGeom prst="line">
              <a:avLst/>
            </a:prstGeom>
            <a:noFill/>
            <a:ln w="38100" cap="rnd">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 name="Line 154"/>
            <p:cNvSpPr>
              <a:spLocks noChangeShapeType="1"/>
            </p:cNvSpPr>
            <p:nvPr/>
          </p:nvSpPr>
          <p:spPr bwMode="auto">
            <a:xfrm rot="9000000">
              <a:off x="4430417" y="4262527"/>
              <a:ext cx="862013" cy="271463"/>
            </a:xfrm>
            <a:prstGeom prst="line">
              <a:avLst/>
            </a:prstGeom>
            <a:noFill/>
            <a:ln w="38100" cap="rnd">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6" name="Group 25"/>
          <p:cNvGrpSpPr/>
          <p:nvPr/>
        </p:nvGrpSpPr>
        <p:grpSpPr>
          <a:xfrm>
            <a:off x="3795333" y="1254631"/>
            <a:ext cx="2806986" cy="2292916"/>
            <a:chOff x="3795333" y="1149138"/>
            <a:chExt cx="2806986" cy="2292916"/>
          </a:xfrm>
        </p:grpSpPr>
        <p:sp>
          <p:nvSpPr>
            <p:cNvPr id="276" name="Text Box 82"/>
            <p:cNvSpPr txBox="1">
              <a:spLocks noChangeArrowheads="1"/>
            </p:cNvSpPr>
            <p:nvPr/>
          </p:nvSpPr>
          <p:spPr bwMode="auto">
            <a:xfrm rot="10800000" flipH="1" flipV="1">
              <a:off x="4099290" y="2216408"/>
              <a:ext cx="109055" cy="18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C</a:t>
              </a:r>
            </a:p>
          </p:txBody>
        </p:sp>
        <p:sp>
          <p:nvSpPr>
            <p:cNvPr id="318" name="Line 191"/>
            <p:cNvSpPr>
              <a:spLocks noChangeShapeType="1"/>
            </p:cNvSpPr>
            <p:nvPr/>
          </p:nvSpPr>
          <p:spPr bwMode="auto">
            <a:xfrm rot="7200000" flipH="1">
              <a:off x="4396759" y="1503879"/>
              <a:ext cx="571371" cy="327133"/>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 name="Line 72"/>
            <p:cNvSpPr>
              <a:spLocks noChangeShapeType="1"/>
            </p:cNvSpPr>
            <p:nvPr/>
          </p:nvSpPr>
          <p:spPr bwMode="auto">
            <a:xfrm rot="9000000" flipH="1">
              <a:off x="3934937" y="2367396"/>
              <a:ext cx="177037" cy="10209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67" name="Line 73"/>
            <p:cNvSpPr>
              <a:spLocks noChangeShapeType="1"/>
            </p:cNvSpPr>
            <p:nvPr/>
          </p:nvSpPr>
          <p:spPr bwMode="auto">
            <a:xfrm rot="9000000" flipH="1" flipV="1">
              <a:off x="4212474" y="2842440"/>
              <a:ext cx="177037" cy="10209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68" name="Line 74"/>
            <p:cNvSpPr>
              <a:spLocks noChangeShapeType="1"/>
            </p:cNvSpPr>
            <p:nvPr/>
          </p:nvSpPr>
          <p:spPr bwMode="auto">
            <a:xfrm rot="9000000" flipH="1" flipV="1">
              <a:off x="4192512" y="2218685"/>
              <a:ext cx="177037" cy="10209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69" name="Line 75"/>
            <p:cNvSpPr>
              <a:spLocks noChangeShapeType="1"/>
            </p:cNvSpPr>
            <p:nvPr/>
          </p:nvSpPr>
          <p:spPr bwMode="auto">
            <a:xfrm rot="9000000" flipH="1">
              <a:off x="4440809" y="2662720"/>
              <a:ext cx="178454" cy="10209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70" name="Line 76"/>
            <p:cNvSpPr>
              <a:spLocks noChangeShapeType="1"/>
            </p:cNvSpPr>
            <p:nvPr/>
          </p:nvSpPr>
          <p:spPr bwMode="auto">
            <a:xfrm rot="12600000" flipH="1" flipV="1">
              <a:off x="4477328" y="2375161"/>
              <a:ext cx="177245" cy="1019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71" name="Line 77"/>
            <p:cNvSpPr>
              <a:spLocks noChangeShapeType="1"/>
            </p:cNvSpPr>
            <p:nvPr/>
          </p:nvSpPr>
          <p:spPr bwMode="auto">
            <a:xfrm rot="12600000" flipH="1" flipV="1">
              <a:off x="4441758" y="2395697"/>
              <a:ext cx="177245" cy="1019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72" name="Line 78"/>
            <p:cNvSpPr>
              <a:spLocks noChangeShapeType="1"/>
            </p:cNvSpPr>
            <p:nvPr/>
          </p:nvSpPr>
          <p:spPr bwMode="auto">
            <a:xfrm rot="12600000" flipH="1" flipV="1">
              <a:off x="3949911" y="2679665"/>
              <a:ext cx="177245" cy="1019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73" name="Text Box 79"/>
            <p:cNvSpPr txBox="1">
              <a:spLocks noChangeArrowheads="1"/>
            </p:cNvSpPr>
            <p:nvPr/>
          </p:nvSpPr>
          <p:spPr bwMode="auto">
            <a:xfrm rot="10800000" flipH="1" flipV="1">
              <a:off x="4409202" y="2202959"/>
              <a:ext cx="109055" cy="182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C</a:t>
              </a:r>
            </a:p>
          </p:txBody>
        </p:sp>
        <p:sp>
          <p:nvSpPr>
            <p:cNvPr id="274" name="Text Box 80"/>
            <p:cNvSpPr txBox="1">
              <a:spLocks noChangeArrowheads="1"/>
            </p:cNvSpPr>
            <p:nvPr/>
          </p:nvSpPr>
          <p:spPr bwMode="auto">
            <a:xfrm rot="10800000" flipH="1" flipV="1">
              <a:off x="4573140" y="2484783"/>
              <a:ext cx="109055" cy="18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C</a:t>
              </a:r>
            </a:p>
          </p:txBody>
        </p:sp>
        <p:sp>
          <p:nvSpPr>
            <p:cNvPr id="275" name="Text Box 81"/>
            <p:cNvSpPr txBox="1">
              <a:spLocks noChangeArrowheads="1"/>
            </p:cNvSpPr>
            <p:nvPr/>
          </p:nvSpPr>
          <p:spPr bwMode="auto">
            <a:xfrm rot="10800000" flipH="1" flipV="1">
              <a:off x="4073512" y="2777746"/>
              <a:ext cx="110471" cy="18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200" b="1" dirty="0"/>
                <a:t>C</a:t>
              </a:r>
            </a:p>
          </p:txBody>
        </p:sp>
        <p:sp>
          <p:nvSpPr>
            <p:cNvPr id="277" name="Text Box 83"/>
            <p:cNvSpPr txBox="1">
              <a:spLocks noChangeArrowheads="1"/>
            </p:cNvSpPr>
            <p:nvPr/>
          </p:nvSpPr>
          <p:spPr bwMode="auto">
            <a:xfrm rot="10800000" flipH="1" flipV="1">
              <a:off x="3795333" y="2484553"/>
              <a:ext cx="219526" cy="182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200" b="1" dirty="0"/>
                <a:t>HN</a:t>
              </a:r>
            </a:p>
          </p:txBody>
        </p:sp>
        <p:sp>
          <p:nvSpPr>
            <p:cNvPr id="278" name="Text Box 84"/>
            <p:cNvSpPr txBox="1">
              <a:spLocks noChangeArrowheads="1"/>
            </p:cNvSpPr>
            <p:nvPr/>
          </p:nvSpPr>
          <p:spPr bwMode="auto">
            <a:xfrm rot="10800000" flipH="1" flipV="1">
              <a:off x="4414162" y="2778069"/>
              <a:ext cx="109055" cy="182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N</a:t>
              </a:r>
            </a:p>
          </p:txBody>
        </p:sp>
        <p:sp>
          <p:nvSpPr>
            <p:cNvPr id="279" name="Text Box 85"/>
            <p:cNvSpPr txBox="1">
              <a:spLocks noChangeArrowheads="1"/>
            </p:cNvSpPr>
            <p:nvPr/>
          </p:nvSpPr>
          <p:spPr bwMode="auto">
            <a:xfrm rot="10800000" flipH="1" flipV="1">
              <a:off x="3987918" y="2035632"/>
              <a:ext cx="118969" cy="182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293" name="Line 87"/>
            <p:cNvSpPr>
              <a:spLocks noChangeShapeType="1"/>
            </p:cNvSpPr>
            <p:nvPr/>
          </p:nvSpPr>
          <p:spPr bwMode="auto">
            <a:xfrm rot="12600000" flipH="1" flipV="1">
              <a:off x="4039693" y="2196385"/>
              <a:ext cx="73734" cy="422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94" name="Line 88"/>
            <p:cNvSpPr>
              <a:spLocks noChangeShapeType="1"/>
            </p:cNvSpPr>
            <p:nvPr/>
          </p:nvSpPr>
          <p:spPr bwMode="auto">
            <a:xfrm rot="12600000" flipH="1" flipV="1">
              <a:off x="4069349" y="2179262"/>
              <a:ext cx="73734" cy="422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81" name="Line 89"/>
            <p:cNvSpPr>
              <a:spLocks noChangeShapeType="1"/>
            </p:cNvSpPr>
            <p:nvPr/>
          </p:nvSpPr>
          <p:spPr bwMode="auto">
            <a:xfrm rot="9000000" flipH="1">
              <a:off x="3978838" y="2924882"/>
              <a:ext cx="130299" cy="7515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82" name="Text Box 90"/>
            <p:cNvSpPr txBox="1">
              <a:spLocks noChangeArrowheads="1"/>
            </p:cNvSpPr>
            <p:nvPr/>
          </p:nvSpPr>
          <p:spPr bwMode="auto">
            <a:xfrm rot="10800000" flipH="1" flipV="1">
              <a:off x="3803006" y="3057798"/>
              <a:ext cx="220943" cy="1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200" b="1" dirty="0" smtClean="0"/>
                <a:t>HN</a:t>
              </a:r>
              <a:endParaRPr lang="en-US" sz="1200" b="1" dirty="0"/>
            </a:p>
          </p:txBody>
        </p:sp>
        <p:sp>
          <p:nvSpPr>
            <p:cNvPr id="283" name="Line 91"/>
            <p:cNvSpPr>
              <a:spLocks noChangeShapeType="1"/>
            </p:cNvSpPr>
            <p:nvPr/>
          </p:nvSpPr>
          <p:spPr bwMode="auto">
            <a:xfrm rot="9738739" flipH="1">
              <a:off x="4470993" y="2122988"/>
              <a:ext cx="178454" cy="10209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84" name="Line 92"/>
            <p:cNvSpPr>
              <a:spLocks noChangeShapeType="1"/>
            </p:cNvSpPr>
            <p:nvPr/>
          </p:nvSpPr>
          <p:spPr bwMode="auto">
            <a:xfrm rot="8261261" flipH="1" flipV="1">
              <a:off x="4684396" y="2492613"/>
              <a:ext cx="178454" cy="10209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85" name="Line 93"/>
            <p:cNvSpPr>
              <a:spLocks noChangeShapeType="1"/>
            </p:cNvSpPr>
            <p:nvPr/>
          </p:nvSpPr>
          <p:spPr bwMode="auto">
            <a:xfrm rot="7629842" flipH="1">
              <a:off x="4891842" y="2279925"/>
              <a:ext cx="177037" cy="10209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91" name="Line 95"/>
            <p:cNvSpPr>
              <a:spLocks noChangeShapeType="1"/>
            </p:cNvSpPr>
            <p:nvPr/>
          </p:nvSpPr>
          <p:spPr bwMode="auto">
            <a:xfrm rot="3234540" flipH="1">
              <a:off x="4758646" y="2092553"/>
              <a:ext cx="176515" cy="10095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92" name="Line 96"/>
            <p:cNvSpPr>
              <a:spLocks noChangeShapeType="1"/>
            </p:cNvSpPr>
            <p:nvPr/>
          </p:nvSpPr>
          <p:spPr bwMode="auto">
            <a:xfrm rot="3234540" flipH="1">
              <a:off x="4785900" y="2061239"/>
              <a:ext cx="176515" cy="10095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87" name="Text Box 97"/>
            <p:cNvSpPr txBox="1">
              <a:spLocks noChangeArrowheads="1"/>
            </p:cNvSpPr>
            <p:nvPr/>
          </p:nvSpPr>
          <p:spPr bwMode="auto">
            <a:xfrm rot="10800000" flipH="1" flipV="1">
              <a:off x="4883804" y="2410319"/>
              <a:ext cx="109055" cy="182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N</a:t>
              </a:r>
            </a:p>
          </p:txBody>
        </p:sp>
        <p:sp>
          <p:nvSpPr>
            <p:cNvPr id="288" name="Text Box 98"/>
            <p:cNvSpPr txBox="1">
              <a:spLocks noChangeArrowheads="1"/>
            </p:cNvSpPr>
            <p:nvPr/>
          </p:nvSpPr>
          <p:spPr bwMode="auto">
            <a:xfrm rot="10800000" flipH="1" flipV="1">
              <a:off x="4638497" y="1985435"/>
              <a:ext cx="109055" cy="182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N</a:t>
              </a:r>
            </a:p>
          </p:txBody>
        </p:sp>
        <p:sp>
          <p:nvSpPr>
            <p:cNvPr id="289" name="Text Box 99"/>
            <p:cNvSpPr txBox="1">
              <a:spLocks noChangeArrowheads="1"/>
            </p:cNvSpPr>
            <p:nvPr/>
          </p:nvSpPr>
          <p:spPr bwMode="auto">
            <a:xfrm rot="10800000" flipH="1" flipV="1">
              <a:off x="4956530" y="2079790"/>
              <a:ext cx="218110" cy="182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CH</a:t>
              </a:r>
            </a:p>
          </p:txBody>
        </p:sp>
        <p:sp>
          <p:nvSpPr>
            <p:cNvPr id="290" name="Line 102"/>
            <p:cNvSpPr>
              <a:spLocks noChangeShapeType="1"/>
            </p:cNvSpPr>
            <p:nvPr/>
          </p:nvSpPr>
          <p:spPr bwMode="auto">
            <a:xfrm rot="9000000" flipH="1" flipV="1">
              <a:off x="4211212" y="2800598"/>
              <a:ext cx="177037" cy="10209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336" name="Text Box 90"/>
            <p:cNvSpPr txBox="1">
              <a:spLocks noChangeArrowheads="1"/>
            </p:cNvSpPr>
            <p:nvPr/>
          </p:nvSpPr>
          <p:spPr bwMode="auto">
            <a:xfrm rot="10800000" flipH="1" flipV="1">
              <a:off x="3910008" y="3257719"/>
              <a:ext cx="110471" cy="1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200" b="1" dirty="0" smtClean="0"/>
                <a:t>H</a:t>
              </a:r>
              <a:endParaRPr lang="en-US" sz="1200" b="1" dirty="0"/>
            </a:p>
          </p:txBody>
        </p:sp>
        <p:sp>
          <p:nvSpPr>
            <p:cNvPr id="296" name="Freeform 169"/>
            <p:cNvSpPr>
              <a:spLocks/>
            </p:cNvSpPr>
            <p:nvPr/>
          </p:nvSpPr>
          <p:spPr bwMode="auto">
            <a:xfrm rot="10800000">
              <a:off x="4680027" y="1319220"/>
              <a:ext cx="960438" cy="341582"/>
            </a:xfrm>
            <a:custGeom>
              <a:avLst/>
              <a:gdLst>
                <a:gd name="T0" fmla="*/ 0 w 979"/>
                <a:gd name="T1" fmla="*/ 6 h 347"/>
                <a:gd name="T2" fmla="*/ 189 w 979"/>
                <a:gd name="T3" fmla="*/ 241 h 347"/>
                <a:gd name="T4" fmla="*/ 488 w 979"/>
                <a:gd name="T5" fmla="*/ 241 h 347"/>
                <a:gd name="T6" fmla="*/ 678 w 979"/>
                <a:gd name="T7" fmla="*/ 8 h 347"/>
                <a:gd name="T8" fmla="*/ 672 w 979"/>
                <a:gd name="T9" fmla="*/ 4 h 347"/>
                <a:gd name="T10" fmla="*/ 484 w 979"/>
                <a:gd name="T11" fmla="*/ 208 h 347"/>
                <a:gd name="T12" fmla="*/ 193 w 979"/>
                <a:gd name="T13" fmla="*/ 208 h 347"/>
                <a:gd name="T14" fmla="*/ 3 w 979"/>
                <a:gd name="T15" fmla="*/ 0 h 3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9" h="347">
                  <a:moveTo>
                    <a:pt x="0" y="9"/>
                  </a:moveTo>
                  <a:lnTo>
                    <a:pt x="273" y="347"/>
                  </a:lnTo>
                  <a:lnTo>
                    <a:pt x="705" y="347"/>
                  </a:lnTo>
                  <a:lnTo>
                    <a:pt x="979" y="11"/>
                  </a:lnTo>
                  <a:lnTo>
                    <a:pt x="970" y="6"/>
                  </a:lnTo>
                  <a:lnTo>
                    <a:pt x="699" y="300"/>
                  </a:lnTo>
                  <a:lnTo>
                    <a:pt x="279" y="300"/>
                  </a:lnTo>
                  <a:lnTo>
                    <a:pt x="4" y="0"/>
                  </a:lnTo>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97" name="Line 170"/>
            <p:cNvSpPr>
              <a:spLocks noChangeShapeType="1"/>
            </p:cNvSpPr>
            <p:nvPr/>
          </p:nvSpPr>
          <p:spPr bwMode="auto">
            <a:xfrm rot="10800000" flipV="1">
              <a:off x="5233908" y="1663637"/>
              <a:ext cx="412223" cy="23811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98" name="Line 171"/>
            <p:cNvSpPr>
              <a:spLocks noChangeShapeType="1"/>
            </p:cNvSpPr>
            <p:nvPr/>
          </p:nvSpPr>
          <p:spPr bwMode="auto">
            <a:xfrm rot="10800000" flipH="1" flipV="1">
              <a:off x="4692776" y="1663637"/>
              <a:ext cx="400891" cy="23102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299" name="Text Box 172"/>
            <p:cNvSpPr txBox="1">
              <a:spLocks noChangeArrowheads="1"/>
            </p:cNvSpPr>
            <p:nvPr/>
          </p:nvSpPr>
          <p:spPr bwMode="auto">
            <a:xfrm flipH="1">
              <a:off x="5102166" y="1806789"/>
              <a:ext cx="118992" cy="1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300" name="Line 173"/>
            <p:cNvSpPr>
              <a:spLocks noChangeShapeType="1"/>
            </p:cNvSpPr>
            <p:nvPr/>
          </p:nvSpPr>
          <p:spPr bwMode="auto">
            <a:xfrm rot="7200000" flipH="1">
              <a:off x="4752162" y="1235659"/>
              <a:ext cx="402528" cy="229485"/>
            </a:xfrm>
            <a:prstGeom prst="line">
              <a:avLst/>
            </a:prstGeom>
            <a:noFill/>
            <a:ln w="19050">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301" name="Line 174"/>
            <p:cNvSpPr>
              <a:spLocks noChangeShapeType="1"/>
            </p:cNvSpPr>
            <p:nvPr/>
          </p:nvSpPr>
          <p:spPr bwMode="auto">
            <a:xfrm rot="7200000" flipH="1">
              <a:off x="5175718" y="1237076"/>
              <a:ext cx="402528" cy="228069"/>
            </a:xfrm>
            <a:prstGeom prst="line">
              <a:avLst/>
            </a:prstGeom>
            <a:noFill/>
            <a:ln w="1905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303" name="Line 176"/>
            <p:cNvSpPr>
              <a:spLocks noChangeShapeType="1"/>
            </p:cNvSpPr>
            <p:nvPr/>
          </p:nvSpPr>
          <p:spPr bwMode="auto">
            <a:xfrm rot="7200000" flipH="1">
              <a:off x="5474633" y="1536128"/>
              <a:ext cx="337330" cy="192654"/>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304" name="Text Box 177"/>
            <p:cNvSpPr txBox="1">
              <a:spLocks noChangeArrowheads="1"/>
            </p:cNvSpPr>
            <p:nvPr/>
          </p:nvSpPr>
          <p:spPr bwMode="auto">
            <a:xfrm flipH="1">
              <a:off x="5429395" y="1812814"/>
              <a:ext cx="279065" cy="18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H</a:t>
              </a:r>
              <a:r>
                <a:rPr lang="en-US" sz="1200" b="1" baseline="-25000" dirty="0" smtClean="0"/>
                <a:t>2</a:t>
              </a:r>
              <a:r>
                <a:rPr lang="en-US" sz="1200" b="1" dirty="0" smtClean="0"/>
                <a:t>C</a:t>
              </a:r>
              <a:endParaRPr lang="en-US" sz="1200" b="1" baseline="-25000" dirty="0"/>
            </a:p>
          </p:txBody>
        </p:sp>
        <p:sp>
          <p:nvSpPr>
            <p:cNvPr id="305" name="Rectangle 178"/>
            <p:cNvSpPr>
              <a:spLocks noChangeArrowheads="1"/>
            </p:cNvSpPr>
            <p:nvPr/>
          </p:nvSpPr>
          <p:spPr bwMode="auto">
            <a:xfrm>
              <a:off x="6447912" y="1812814"/>
              <a:ext cx="154407" cy="18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O</a:t>
              </a:r>
              <a:r>
                <a:rPr lang="en-US" sz="1200" b="1" baseline="30000" dirty="0" smtClean="0"/>
                <a:t>-</a:t>
              </a:r>
              <a:endParaRPr lang="en-US" sz="1200" b="1" dirty="0"/>
            </a:p>
          </p:txBody>
        </p:sp>
        <p:sp>
          <p:nvSpPr>
            <p:cNvPr id="315" name="Rectangle 180"/>
            <p:cNvSpPr>
              <a:spLocks noChangeArrowheads="1"/>
            </p:cNvSpPr>
            <p:nvPr/>
          </p:nvSpPr>
          <p:spPr bwMode="auto">
            <a:xfrm>
              <a:off x="6184429" y="1813523"/>
              <a:ext cx="101993" cy="1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P</a:t>
              </a:r>
            </a:p>
          </p:txBody>
        </p:sp>
        <p:sp>
          <p:nvSpPr>
            <p:cNvPr id="316" name="Rectangle 181"/>
            <p:cNvSpPr>
              <a:spLocks noChangeArrowheads="1"/>
            </p:cNvSpPr>
            <p:nvPr/>
          </p:nvSpPr>
          <p:spPr bwMode="auto">
            <a:xfrm>
              <a:off x="6175930" y="1511980"/>
              <a:ext cx="118992" cy="181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317" name="Rectangle 182"/>
            <p:cNvSpPr>
              <a:spLocks noChangeArrowheads="1"/>
            </p:cNvSpPr>
            <p:nvPr/>
          </p:nvSpPr>
          <p:spPr bwMode="auto">
            <a:xfrm>
              <a:off x="6175930" y="2100178"/>
              <a:ext cx="118992" cy="1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307" name="Rectangle 183"/>
            <p:cNvSpPr>
              <a:spLocks noChangeArrowheads="1"/>
            </p:cNvSpPr>
            <p:nvPr/>
          </p:nvSpPr>
          <p:spPr bwMode="auto">
            <a:xfrm>
              <a:off x="5869950" y="1814232"/>
              <a:ext cx="118992" cy="181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308" name="Line 184"/>
            <p:cNvSpPr>
              <a:spLocks noChangeShapeType="1"/>
            </p:cNvSpPr>
            <p:nvPr/>
          </p:nvSpPr>
          <p:spPr bwMode="auto">
            <a:xfrm rot="10800000">
              <a:off x="6303056" y="1904943"/>
              <a:ext cx="13599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 name="Line 185"/>
            <p:cNvSpPr>
              <a:spLocks noChangeShapeType="1"/>
            </p:cNvSpPr>
            <p:nvPr/>
          </p:nvSpPr>
          <p:spPr bwMode="auto">
            <a:xfrm rot="10800000">
              <a:off x="6013024" y="1904943"/>
              <a:ext cx="13599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186"/>
            <p:cNvSpPr>
              <a:spLocks noChangeShapeType="1"/>
            </p:cNvSpPr>
            <p:nvPr/>
          </p:nvSpPr>
          <p:spPr bwMode="auto">
            <a:xfrm rot="16200000">
              <a:off x="6165977" y="2033566"/>
              <a:ext cx="13606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188"/>
            <p:cNvSpPr>
              <a:spLocks noChangeShapeType="1"/>
            </p:cNvSpPr>
            <p:nvPr/>
          </p:nvSpPr>
          <p:spPr bwMode="auto">
            <a:xfrm rot="16200000">
              <a:off x="6185809" y="1761434"/>
              <a:ext cx="13606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Line 189"/>
            <p:cNvSpPr>
              <a:spLocks noChangeShapeType="1"/>
            </p:cNvSpPr>
            <p:nvPr/>
          </p:nvSpPr>
          <p:spPr bwMode="auto">
            <a:xfrm rot="16200000">
              <a:off x="6144728" y="1761434"/>
              <a:ext cx="13606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190"/>
            <p:cNvSpPr>
              <a:spLocks noChangeShapeType="1"/>
            </p:cNvSpPr>
            <p:nvPr/>
          </p:nvSpPr>
          <p:spPr bwMode="auto">
            <a:xfrm rot="10800000">
              <a:off x="5716960" y="1904943"/>
              <a:ext cx="13599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0" name="Line 35"/>
            <p:cNvSpPr>
              <a:spLocks noChangeShapeType="1"/>
            </p:cNvSpPr>
            <p:nvPr/>
          </p:nvSpPr>
          <p:spPr bwMode="auto">
            <a:xfrm rot="18000000" flipH="1">
              <a:off x="3923166" y="3232651"/>
              <a:ext cx="74612" cy="412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grpSp>
      <p:grpSp>
        <p:nvGrpSpPr>
          <p:cNvPr id="28" name="Group 27"/>
          <p:cNvGrpSpPr/>
          <p:nvPr/>
        </p:nvGrpSpPr>
        <p:grpSpPr>
          <a:xfrm>
            <a:off x="4959027" y="2455355"/>
            <a:ext cx="2506412" cy="2103227"/>
            <a:chOff x="4959027" y="2328598"/>
            <a:chExt cx="2506412" cy="2103227"/>
          </a:xfrm>
        </p:grpSpPr>
        <p:sp>
          <p:nvSpPr>
            <p:cNvPr id="435" name="Text Box 43"/>
            <p:cNvSpPr txBox="1">
              <a:spLocks noChangeArrowheads="1"/>
            </p:cNvSpPr>
            <p:nvPr/>
          </p:nvSpPr>
          <p:spPr bwMode="auto">
            <a:xfrm rot="10800000" flipH="1">
              <a:off x="7162859" y="3309157"/>
              <a:ext cx="0" cy="121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sz="1200" b="1" baseline="-25000"/>
            </a:p>
          </p:txBody>
        </p:sp>
        <p:sp>
          <p:nvSpPr>
            <p:cNvPr id="523" name="Line 105"/>
            <p:cNvSpPr>
              <a:spLocks noChangeShapeType="1"/>
            </p:cNvSpPr>
            <p:nvPr/>
          </p:nvSpPr>
          <p:spPr bwMode="auto">
            <a:xfrm>
              <a:off x="5300340" y="3879145"/>
              <a:ext cx="176834" cy="10024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24" name="Line 106"/>
            <p:cNvSpPr>
              <a:spLocks noChangeShapeType="1"/>
            </p:cNvSpPr>
            <p:nvPr/>
          </p:nvSpPr>
          <p:spPr bwMode="auto">
            <a:xfrm>
              <a:off x="5325119" y="3841275"/>
              <a:ext cx="176834" cy="10024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04" name="Line 107"/>
            <p:cNvSpPr>
              <a:spLocks noChangeShapeType="1"/>
            </p:cNvSpPr>
            <p:nvPr/>
          </p:nvSpPr>
          <p:spPr bwMode="auto">
            <a:xfrm flipV="1">
              <a:off x="5303515" y="3358674"/>
              <a:ext cx="177800" cy="1031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05" name="Line 108"/>
            <p:cNvSpPr>
              <a:spLocks noChangeShapeType="1"/>
            </p:cNvSpPr>
            <p:nvPr/>
          </p:nvSpPr>
          <p:spPr bwMode="auto">
            <a:xfrm flipV="1">
              <a:off x="5598791" y="3868262"/>
              <a:ext cx="177800" cy="1000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06" name="Line 109"/>
            <p:cNvSpPr>
              <a:spLocks noChangeShapeType="1"/>
            </p:cNvSpPr>
            <p:nvPr/>
          </p:nvSpPr>
          <p:spPr bwMode="auto">
            <a:xfrm>
              <a:off x="5598791" y="3358674"/>
              <a:ext cx="177800" cy="1031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07" name="Line 110"/>
            <p:cNvSpPr>
              <a:spLocks noChangeShapeType="1"/>
            </p:cNvSpPr>
            <p:nvPr/>
          </p:nvSpPr>
          <p:spPr bwMode="auto">
            <a:xfrm rot="18000000" flipV="1">
              <a:off x="5763892" y="3592037"/>
              <a:ext cx="176213" cy="101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08" name="Line 111"/>
            <p:cNvSpPr>
              <a:spLocks noChangeShapeType="1"/>
            </p:cNvSpPr>
            <p:nvPr/>
          </p:nvSpPr>
          <p:spPr bwMode="auto">
            <a:xfrm rot="18000000" flipV="1">
              <a:off x="5722616" y="3592037"/>
              <a:ext cx="176213" cy="101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09" name="Line 112"/>
            <p:cNvSpPr>
              <a:spLocks noChangeShapeType="1"/>
            </p:cNvSpPr>
            <p:nvPr/>
          </p:nvSpPr>
          <p:spPr bwMode="auto">
            <a:xfrm rot="18000000" flipV="1">
              <a:off x="5162228" y="3592037"/>
              <a:ext cx="176213" cy="101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10" name="Text Box 113"/>
            <p:cNvSpPr txBox="1">
              <a:spLocks noChangeArrowheads="1"/>
            </p:cNvSpPr>
            <p:nvPr/>
          </p:nvSpPr>
          <p:spPr bwMode="auto">
            <a:xfrm rot="10800000" flipV="1">
              <a:off x="5776591" y="3709512"/>
              <a:ext cx="220663"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CH</a:t>
              </a:r>
              <a:endParaRPr lang="en-US" sz="1200" b="1" dirty="0"/>
            </a:p>
          </p:txBody>
        </p:sp>
        <p:sp>
          <p:nvSpPr>
            <p:cNvPr id="511" name="Text Box 114"/>
            <p:cNvSpPr txBox="1">
              <a:spLocks noChangeArrowheads="1"/>
            </p:cNvSpPr>
            <p:nvPr/>
          </p:nvSpPr>
          <p:spPr bwMode="auto">
            <a:xfrm rot="10800000" flipV="1">
              <a:off x="5778179" y="3365024"/>
              <a:ext cx="220663"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CH</a:t>
              </a:r>
              <a:endParaRPr lang="en-US" sz="1200" b="1" dirty="0"/>
            </a:p>
          </p:txBody>
        </p:sp>
        <p:sp>
          <p:nvSpPr>
            <p:cNvPr id="512" name="Text Box 115"/>
            <p:cNvSpPr txBox="1">
              <a:spLocks noChangeArrowheads="1"/>
            </p:cNvSpPr>
            <p:nvPr/>
          </p:nvSpPr>
          <p:spPr bwMode="auto">
            <a:xfrm rot="10800000" flipV="1">
              <a:off x="5192390" y="3366612"/>
              <a:ext cx="1095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sz="1200" b="1" dirty="0"/>
                <a:t>C</a:t>
              </a:r>
            </a:p>
          </p:txBody>
        </p:sp>
        <p:sp>
          <p:nvSpPr>
            <p:cNvPr id="513" name="Text Box 116"/>
            <p:cNvSpPr txBox="1">
              <a:spLocks noChangeArrowheads="1"/>
            </p:cNvSpPr>
            <p:nvPr/>
          </p:nvSpPr>
          <p:spPr bwMode="auto">
            <a:xfrm rot="10800000" flipV="1">
              <a:off x="5489253" y="3860325"/>
              <a:ext cx="111125"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C</a:t>
              </a:r>
            </a:p>
          </p:txBody>
        </p:sp>
        <p:sp>
          <p:nvSpPr>
            <p:cNvPr id="514" name="Text Box 117"/>
            <p:cNvSpPr txBox="1">
              <a:spLocks noChangeArrowheads="1"/>
            </p:cNvSpPr>
            <p:nvPr/>
          </p:nvSpPr>
          <p:spPr bwMode="auto">
            <a:xfrm rot="10800000" flipV="1">
              <a:off x="5209853" y="3703162"/>
              <a:ext cx="1095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N</a:t>
              </a:r>
            </a:p>
          </p:txBody>
        </p:sp>
        <p:sp>
          <p:nvSpPr>
            <p:cNvPr id="515" name="Text Box 118"/>
            <p:cNvSpPr txBox="1">
              <a:spLocks noChangeArrowheads="1"/>
            </p:cNvSpPr>
            <p:nvPr/>
          </p:nvSpPr>
          <p:spPr bwMode="auto">
            <a:xfrm rot="10800000" flipV="1">
              <a:off x="5490841" y="3228499"/>
              <a:ext cx="10953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N</a:t>
              </a:r>
            </a:p>
          </p:txBody>
        </p:sp>
        <p:sp>
          <p:nvSpPr>
            <p:cNvPr id="516" name="Text Box 121"/>
            <p:cNvSpPr txBox="1">
              <a:spLocks noChangeArrowheads="1"/>
            </p:cNvSpPr>
            <p:nvPr/>
          </p:nvSpPr>
          <p:spPr bwMode="auto">
            <a:xfrm rot="10800000" flipV="1">
              <a:off x="5376541" y="4068287"/>
              <a:ext cx="220663"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HN</a:t>
              </a:r>
              <a:endParaRPr lang="en-US" sz="1200" b="1" baseline="-25000" dirty="0"/>
            </a:p>
          </p:txBody>
        </p:sp>
        <p:sp>
          <p:nvSpPr>
            <p:cNvPr id="517" name="Line 122"/>
            <p:cNvSpPr>
              <a:spLocks noChangeShapeType="1"/>
            </p:cNvSpPr>
            <p:nvPr/>
          </p:nvSpPr>
          <p:spPr bwMode="auto">
            <a:xfrm rot="18000000" flipV="1">
              <a:off x="5508303" y="4061937"/>
              <a:ext cx="73025" cy="412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18" name="Line 123"/>
            <p:cNvSpPr>
              <a:spLocks noChangeShapeType="1"/>
            </p:cNvSpPr>
            <p:nvPr/>
          </p:nvSpPr>
          <p:spPr bwMode="auto">
            <a:xfrm>
              <a:off x="5060627" y="3382487"/>
              <a:ext cx="128588" cy="746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19" name="Line 124"/>
            <p:cNvSpPr>
              <a:spLocks noChangeShapeType="1"/>
            </p:cNvSpPr>
            <p:nvPr/>
          </p:nvSpPr>
          <p:spPr bwMode="auto">
            <a:xfrm>
              <a:off x="5079677" y="3347562"/>
              <a:ext cx="130175" cy="762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20" name="Text Box 125"/>
            <p:cNvSpPr txBox="1">
              <a:spLocks noChangeArrowheads="1"/>
            </p:cNvSpPr>
            <p:nvPr/>
          </p:nvSpPr>
          <p:spPr bwMode="auto">
            <a:xfrm rot="10800000" flipV="1">
              <a:off x="4959027" y="3239612"/>
              <a:ext cx="1190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a:t>O</a:t>
              </a:r>
            </a:p>
          </p:txBody>
        </p:sp>
        <p:sp>
          <p:nvSpPr>
            <p:cNvPr id="521" name="Text Box 121"/>
            <p:cNvSpPr txBox="1">
              <a:spLocks noChangeArrowheads="1"/>
            </p:cNvSpPr>
            <p:nvPr/>
          </p:nvSpPr>
          <p:spPr bwMode="auto">
            <a:xfrm rot="10800000" flipV="1">
              <a:off x="5489253" y="4247675"/>
              <a:ext cx="1111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H</a:t>
              </a:r>
              <a:endParaRPr lang="en-US" sz="1200" b="1" baseline="-25000" dirty="0"/>
            </a:p>
          </p:txBody>
        </p:sp>
        <p:sp>
          <p:nvSpPr>
            <p:cNvPr id="522" name="Line 122"/>
            <p:cNvSpPr>
              <a:spLocks noChangeShapeType="1"/>
            </p:cNvSpPr>
            <p:nvPr/>
          </p:nvSpPr>
          <p:spPr bwMode="auto">
            <a:xfrm rot="18000000" flipV="1">
              <a:off x="5508303" y="4250850"/>
              <a:ext cx="73025" cy="412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26" name="Freeform 145"/>
            <p:cNvSpPr>
              <a:spLocks/>
            </p:cNvSpPr>
            <p:nvPr/>
          </p:nvSpPr>
          <p:spPr bwMode="auto">
            <a:xfrm rot="10800000">
              <a:off x="5544734" y="2623064"/>
              <a:ext cx="960353" cy="341184"/>
            </a:xfrm>
            <a:custGeom>
              <a:avLst/>
              <a:gdLst>
                <a:gd name="T0" fmla="*/ 0 w 979"/>
                <a:gd name="T1" fmla="*/ 6 h 347"/>
                <a:gd name="T2" fmla="*/ 189 w 979"/>
                <a:gd name="T3" fmla="*/ 241 h 347"/>
                <a:gd name="T4" fmla="*/ 488 w 979"/>
                <a:gd name="T5" fmla="*/ 241 h 347"/>
                <a:gd name="T6" fmla="*/ 678 w 979"/>
                <a:gd name="T7" fmla="*/ 8 h 347"/>
                <a:gd name="T8" fmla="*/ 672 w 979"/>
                <a:gd name="T9" fmla="*/ 4 h 347"/>
                <a:gd name="T10" fmla="*/ 484 w 979"/>
                <a:gd name="T11" fmla="*/ 208 h 347"/>
                <a:gd name="T12" fmla="*/ 193 w 979"/>
                <a:gd name="T13" fmla="*/ 208 h 347"/>
                <a:gd name="T14" fmla="*/ 3 w 979"/>
                <a:gd name="T15" fmla="*/ 0 h 3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9" h="347">
                  <a:moveTo>
                    <a:pt x="0" y="9"/>
                  </a:moveTo>
                  <a:lnTo>
                    <a:pt x="273" y="347"/>
                  </a:lnTo>
                  <a:lnTo>
                    <a:pt x="705" y="347"/>
                  </a:lnTo>
                  <a:lnTo>
                    <a:pt x="979" y="11"/>
                  </a:lnTo>
                  <a:lnTo>
                    <a:pt x="970" y="6"/>
                  </a:lnTo>
                  <a:lnTo>
                    <a:pt x="699" y="300"/>
                  </a:lnTo>
                  <a:lnTo>
                    <a:pt x="279" y="300"/>
                  </a:lnTo>
                  <a:lnTo>
                    <a:pt x="4" y="0"/>
                  </a:lnTo>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27" name="Line 146"/>
            <p:cNvSpPr>
              <a:spLocks noChangeShapeType="1"/>
            </p:cNvSpPr>
            <p:nvPr/>
          </p:nvSpPr>
          <p:spPr bwMode="auto">
            <a:xfrm rot="10800000" flipV="1">
              <a:off x="6098566" y="2967079"/>
              <a:ext cx="412187" cy="2378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28" name="Line 147"/>
            <p:cNvSpPr>
              <a:spLocks noChangeShapeType="1"/>
            </p:cNvSpPr>
            <p:nvPr/>
          </p:nvSpPr>
          <p:spPr bwMode="auto">
            <a:xfrm rot="10800000" flipH="1" flipV="1">
              <a:off x="5557482" y="2967079"/>
              <a:ext cx="400855" cy="23075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29" name="Text Box 148"/>
            <p:cNvSpPr txBox="1">
              <a:spLocks noChangeArrowheads="1"/>
            </p:cNvSpPr>
            <p:nvPr/>
          </p:nvSpPr>
          <p:spPr bwMode="auto">
            <a:xfrm flipH="1">
              <a:off x="5968252" y="3070425"/>
              <a:ext cx="118982" cy="18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530" name="Line 149"/>
            <p:cNvSpPr>
              <a:spLocks noChangeShapeType="1"/>
            </p:cNvSpPr>
            <p:nvPr/>
          </p:nvSpPr>
          <p:spPr bwMode="auto">
            <a:xfrm rot="7200000" flipH="1">
              <a:off x="5568946" y="2454520"/>
              <a:ext cx="499742" cy="286123"/>
            </a:xfrm>
            <a:prstGeom prst="line">
              <a:avLst/>
            </a:prstGeom>
            <a:noFill/>
            <a:ln w="19050">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31" name="Line 150"/>
            <p:cNvSpPr>
              <a:spLocks noChangeShapeType="1"/>
            </p:cNvSpPr>
            <p:nvPr/>
          </p:nvSpPr>
          <p:spPr bwMode="auto">
            <a:xfrm rot="7200000" flipH="1">
              <a:off x="5983970" y="2440360"/>
              <a:ext cx="518146" cy="294621"/>
            </a:xfrm>
            <a:prstGeom prst="line">
              <a:avLst/>
            </a:prstGeom>
            <a:noFill/>
            <a:ln w="1905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32" name="Line 152"/>
            <p:cNvSpPr>
              <a:spLocks noChangeShapeType="1"/>
            </p:cNvSpPr>
            <p:nvPr/>
          </p:nvSpPr>
          <p:spPr bwMode="auto">
            <a:xfrm rot="7200000" flipH="1">
              <a:off x="6339451" y="2839615"/>
              <a:ext cx="336937" cy="192637"/>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lstStyle/>
            <a:p>
              <a:endParaRPr lang="en-US"/>
            </a:p>
          </p:txBody>
        </p:sp>
        <p:sp>
          <p:nvSpPr>
            <p:cNvPr id="533" name="Text Box 153"/>
            <p:cNvSpPr txBox="1">
              <a:spLocks noChangeArrowheads="1"/>
            </p:cNvSpPr>
            <p:nvPr/>
          </p:nvSpPr>
          <p:spPr bwMode="auto">
            <a:xfrm flipH="1">
              <a:off x="6294036" y="3115381"/>
              <a:ext cx="279040" cy="184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H</a:t>
              </a:r>
              <a:r>
                <a:rPr lang="en-US" sz="1200" b="1" baseline="-25000" dirty="0" smtClean="0"/>
                <a:t>2</a:t>
              </a:r>
              <a:r>
                <a:rPr lang="en-US" sz="1200" b="1" dirty="0" smtClean="0"/>
                <a:t>C</a:t>
              </a:r>
              <a:endParaRPr lang="en-US" sz="1200" b="1" baseline="-25000" dirty="0"/>
            </a:p>
          </p:txBody>
        </p:sp>
        <p:sp>
          <p:nvSpPr>
            <p:cNvPr id="534" name="Rectangle 154"/>
            <p:cNvSpPr>
              <a:spLocks noChangeArrowheads="1"/>
            </p:cNvSpPr>
            <p:nvPr/>
          </p:nvSpPr>
          <p:spPr bwMode="auto">
            <a:xfrm>
              <a:off x="7311046" y="3115381"/>
              <a:ext cx="154393" cy="184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dirty="0" smtClean="0"/>
                <a:t>O</a:t>
              </a:r>
              <a:r>
                <a:rPr lang="en-US" sz="1200" b="1" baseline="30000" dirty="0" smtClean="0"/>
                <a:t>-</a:t>
              </a:r>
              <a:endParaRPr lang="en-US" sz="1200" b="1" dirty="0"/>
            </a:p>
          </p:txBody>
        </p:sp>
        <p:sp>
          <p:nvSpPr>
            <p:cNvPr id="544" name="Rectangle 156"/>
            <p:cNvSpPr>
              <a:spLocks noChangeArrowheads="1"/>
            </p:cNvSpPr>
            <p:nvPr/>
          </p:nvSpPr>
          <p:spPr bwMode="auto">
            <a:xfrm>
              <a:off x="7047587" y="3116089"/>
              <a:ext cx="101985" cy="1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P</a:t>
              </a:r>
            </a:p>
          </p:txBody>
        </p:sp>
        <p:sp>
          <p:nvSpPr>
            <p:cNvPr id="545" name="Rectangle 157"/>
            <p:cNvSpPr>
              <a:spLocks noChangeArrowheads="1"/>
            </p:cNvSpPr>
            <p:nvPr/>
          </p:nvSpPr>
          <p:spPr bwMode="auto">
            <a:xfrm>
              <a:off x="7039088" y="2814183"/>
              <a:ext cx="118982" cy="1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546" name="Rectangle 158"/>
            <p:cNvSpPr>
              <a:spLocks noChangeArrowheads="1"/>
            </p:cNvSpPr>
            <p:nvPr/>
          </p:nvSpPr>
          <p:spPr bwMode="auto">
            <a:xfrm>
              <a:off x="7039088" y="3386126"/>
              <a:ext cx="118982" cy="18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536" name="Rectangle 159"/>
            <p:cNvSpPr>
              <a:spLocks noChangeArrowheads="1"/>
            </p:cNvSpPr>
            <p:nvPr/>
          </p:nvSpPr>
          <p:spPr bwMode="auto">
            <a:xfrm>
              <a:off x="6734551" y="3116089"/>
              <a:ext cx="118982" cy="1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1200" b="1"/>
                <a:t>O</a:t>
              </a:r>
            </a:p>
          </p:txBody>
        </p:sp>
        <p:sp>
          <p:nvSpPr>
            <p:cNvPr id="537" name="Line 160"/>
            <p:cNvSpPr>
              <a:spLocks noChangeShapeType="1"/>
            </p:cNvSpPr>
            <p:nvPr/>
          </p:nvSpPr>
          <p:spPr bwMode="auto">
            <a:xfrm rot="10800000">
              <a:off x="7167618" y="3207401"/>
              <a:ext cx="13597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 name="Line 161"/>
            <p:cNvSpPr>
              <a:spLocks noChangeShapeType="1"/>
            </p:cNvSpPr>
            <p:nvPr/>
          </p:nvSpPr>
          <p:spPr bwMode="auto">
            <a:xfrm rot="10800000">
              <a:off x="6877613" y="3207401"/>
              <a:ext cx="13597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 name="Line 162"/>
            <p:cNvSpPr>
              <a:spLocks noChangeShapeType="1"/>
            </p:cNvSpPr>
            <p:nvPr/>
          </p:nvSpPr>
          <p:spPr bwMode="auto">
            <a:xfrm rot="16200000">
              <a:off x="7030625" y="3336577"/>
              <a:ext cx="13590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 name="Line 164"/>
            <p:cNvSpPr>
              <a:spLocks noChangeShapeType="1"/>
            </p:cNvSpPr>
            <p:nvPr/>
          </p:nvSpPr>
          <p:spPr bwMode="auto">
            <a:xfrm rot="16200000">
              <a:off x="7050456" y="3064763"/>
              <a:ext cx="13590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 name="Line 165"/>
            <p:cNvSpPr>
              <a:spLocks noChangeShapeType="1"/>
            </p:cNvSpPr>
            <p:nvPr/>
          </p:nvSpPr>
          <p:spPr bwMode="auto">
            <a:xfrm rot="16200000">
              <a:off x="7009379" y="3064763"/>
              <a:ext cx="13590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 name="Line 166"/>
            <p:cNvSpPr>
              <a:spLocks noChangeShapeType="1"/>
            </p:cNvSpPr>
            <p:nvPr/>
          </p:nvSpPr>
          <p:spPr bwMode="auto">
            <a:xfrm rot="10800000">
              <a:off x="6581575" y="3207401"/>
              <a:ext cx="13597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 name="Line 143"/>
            <p:cNvSpPr>
              <a:spLocks noChangeShapeType="1"/>
            </p:cNvSpPr>
            <p:nvPr/>
          </p:nvSpPr>
          <p:spPr bwMode="auto">
            <a:xfrm rot="7200000" flipH="1">
              <a:off x="5273229" y="2796697"/>
              <a:ext cx="539406" cy="307891"/>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28" name="Rectangle 218"/>
          <p:cNvSpPr>
            <a:spLocks noChangeArrowheads="1"/>
          </p:cNvSpPr>
          <p:nvPr/>
        </p:nvSpPr>
        <p:spPr bwMode="auto">
          <a:xfrm>
            <a:off x="7374187" y="4702414"/>
            <a:ext cx="18002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3200" b="1" dirty="0"/>
              <a:t>Adenine</a:t>
            </a:r>
          </a:p>
        </p:txBody>
      </p:sp>
      <p:sp>
        <p:nvSpPr>
          <p:cNvPr id="629" name="Rectangle 219"/>
          <p:cNvSpPr>
            <a:spLocks noChangeArrowheads="1"/>
          </p:cNvSpPr>
          <p:nvPr/>
        </p:nvSpPr>
        <p:spPr bwMode="auto">
          <a:xfrm>
            <a:off x="7258490" y="3440194"/>
            <a:ext cx="19145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3200" b="1" dirty="0"/>
              <a:t>Cytosine</a:t>
            </a:r>
          </a:p>
        </p:txBody>
      </p:sp>
      <p:sp>
        <p:nvSpPr>
          <p:cNvPr id="630" name="Rectangle 220"/>
          <p:cNvSpPr>
            <a:spLocks noChangeArrowheads="1"/>
          </p:cNvSpPr>
          <p:nvPr/>
        </p:nvSpPr>
        <p:spPr bwMode="auto">
          <a:xfrm>
            <a:off x="6539990" y="2177975"/>
            <a:ext cx="18224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3200" b="1" dirty="0"/>
              <a:t>Guanine</a:t>
            </a:r>
          </a:p>
        </p:txBody>
      </p:sp>
      <p:sp>
        <p:nvSpPr>
          <p:cNvPr id="631" name="Rectangle 221"/>
          <p:cNvSpPr>
            <a:spLocks noChangeArrowheads="1"/>
          </p:cNvSpPr>
          <p:nvPr/>
        </p:nvSpPr>
        <p:spPr bwMode="auto">
          <a:xfrm>
            <a:off x="5585225" y="915756"/>
            <a:ext cx="18700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sz="3200" b="1" dirty="0"/>
              <a:t>Thymine</a:t>
            </a:r>
          </a:p>
        </p:txBody>
      </p:sp>
      <p:grpSp>
        <p:nvGrpSpPr>
          <p:cNvPr id="633" name="Group 632"/>
          <p:cNvGrpSpPr/>
          <p:nvPr/>
        </p:nvGrpSpPr>
        <p:grpSpPr>
          <a:xfrm>
            <a:off x="7126923" y="563934"/>
            <a:ext cx="1919286" cy="2406649"/>
            <a:chOff x="240892" y="3443287"/>
            <a:chExt cx="1919286" cy="2406649"/>
          </a:xfrm>
        </p:grpSpPr>
        <p:sp>
          <p:nvSpPr>
            <p:cNvPr id="634" name="Line 223"/>
            <p:cNvSpPr>
              <a:spLocks noChangeShapeType="1"/>
            </p:cNvSpPr>
            <p:nvPr/>
          </p:nvSpPr>
          <p:spPr bwMode="auto">
            <a:xfrm>
              <a:off x="591729" y="3935412"/>
              <a:ext cx="1163637" cy="1419224"/>
            </a:xfrm>
            <a:prstGeom prst="line">
              <a:avLst/>
            </a:prstGeom>
            <a:noFill/>
            <a:ln w="57150">
              <a:solidFill>
                <a:schemeClr val="tx1"/>
              </a:solidFill>
              <a:round/>
              <a:headEnd type="stealth"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3600"/>
            </a:p>
          </p:txBody>
        </p:sp>
        <p:sp>
          <p:nvSpPr>
            <p:cNvPr id="635" name="Rectangle 224"/>
            <p:cNvSpPr>
              <a:spLocks noChangeArrowheads="1"/>
            </p:cNvSpPr>
            <p:nvPr/>
          </p:nvSpPr>
          <p:spPr bwMode="auto">
            <a:xfrm>
              <a:off x="240892" y="3443287"/>
              <a:ext cx="5032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3200" dirty="0" smtClean="0"/>
                <a:t>3’</a:t>
              </a:r>
              <a:endParaRPr lang="en-US" sz="3200" dirty="0"/>
            </a:p>
          </p:txBody>
        </p:sp>
        <p:sp>
          <p:nvSpPr>
            <p:cNvPr id="636" name="Rectangle 225"/>
            <p:cNvSpPr>
              <a:spLocks noChangeArrowheads="1"/>
            </p:cNvSpPr>
            <p:nvPr/>
          </p:nvSpPr>
          <p:spPr bwMode="auto">
            <a:xfrm>
              <a:off x="1656941" y="5265736"/>
              <a:ext cx="5032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3200" dirty="0" smtClean="0"/>
                <a:t>5’</a:t>
              </a:r>
              <a:endParaRPr lang="en-US" sz="3200" dirty="0"/>
            </a:p>
          </p:txBody>
        </p:sp>
      </p:grpSp>
      <p:grpSp>
        <p:nvGrpSpPr>
          <p:cNvPr id="33" name="Group 32"/>
          <p:cNvGrpSpPr/>
          <p:nvPr/>
        </p:nvGrpSpPr>
        <p:grpSpPr>
          <a:xfrm>
            <a:off x="1642863" y="-28159"/>
            <a:ext cx="1521570" cy="1107992"/>
            <a:chOff x="1642863" y="-28159"/>
            <a:chExt cx="1521570" cy="1107992"/>
          </a:xfrm>
        </p:grpSpPr>
        <p:sp>
          <p:nvSpPr>
            <p:cNvPr id="32" name="TextBox 31"/>
            <p:cNvSpPr txBox="1"/>
            <p:nvPr/>
          </p:nvSpPr>
          <p:spPr>
            <a:xfrm>
              <a:off x="1642863" y="-28159"/>
              <a:ext cx="1521570" cy="830997"/>
            </a:xfrm>
            <a:prstGeom prst="rect">
              <a:avLst/>
            </a:prstGeom>
            <a:noFill/>
          </p:spPr>
          <p:txBody>
            <a:bodyPr wrap="none" rtlCol="0">
              <a:spAutoFit/>
            </a:bodyPr>
            <a:lstStyle/>
            <a:p>
              <a:pPr algn="ctr"/>
              <a:r>
                <a:rPr lang="en-US" dirty="0" smtClean="0"/>
                <a:t>Hydrogen</a:t>
              </a:r>
            </a:p>
            <a:p>
              <a:pPr algn="ctr"/>
              <a:r>
                <a:rPr lang="en-US" dirty="0" smtClean="0"/>
                <a:t>Bond</a:t>
              </a:r>
              <a:endParaRPr lang="en-US" dirty="0"/>
            </a:p>
          </p:txBody>
        </p:sp>
        <p:sp>
          <p:nvSpPr>
            <p:cNvPr id="638" name="Line 223"/>
            <p:cNvSpPr>
              <a:spLocks noChangeShapeType="1"/>
            </p:cNvSpPr>
            <p:nvPr/>
          </p:nvSpPr>
          <p:spPr bwMode="auto">
            <a:xfrm>
              <a:off x="2795209" y="576891"/>
              <a:ext cx="255144" cy="502942"/>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3600"/>
            </a:p>
          </p:txBody>
        </p:sp>
      </p:grpSp>
      <p:sp>
        <p:nvSpPr>
          <p:cNvPr id="6" name="Title 5"/>
          <p:cNvSpPr>
            <a:spLocks noGrp="1"/>
          </p:cNvSpPr>
          <p:nvPr>
            <p:ph type="title"/>
          </p:nvPr>
        </p:nvSpPr>
        <p:spPr/>
        <p:txBody>
          <a:bodyPr/>
          <a:lstStyle/>
          <a:p>
            <a:r>
              <a:rPr lang="en-US" dirty="0" smtClean="0"/>
              <a:t>DNA Structure</a:t>
            </a:r>
            <a:endParaRPr lang="en-US" dirty="0"/>
          </a:p>
        </p:txBody>
      </p:sp>
      <p:sp>
        <p:nvSpPr>
          <p:cNvPr id="7" name="Rounded Rectangle 6"/>
          <p:cNvSpPr/>
          <p:nvPr/>
        </p:nvSpPr>
        <p:spPr>
          <a:xfrm rot="19462214">
            <a:off x="2795349" y="682070"/>
            <a:ext cx="1326456" cy="5516704"/>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Rounded Rectangle 411"/>
          <p:cNvSpPr/>
          <p:nvPr/>
        </p:nvSpPr>
        <p:spPr>
          <a:xfrm rot="19462214">
            <a:off x="2277385" y="1548932"/>
            <a:ext cx="1024793" cy="5516704"/>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Rounded Rectangle 425"/>
          <p:cNvSpPr/>
          <p:nvPr/>
        </p:nvSpPr>
        <p:spPr>
          <a:xfrm rot="19462214">
            <a:off x="1365683" y="1438487"/>
            <a:ext cx="739660" cy="5279913"/>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7941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54"/>
                                        </p:tgtEl>
                                        <p:attrNameLst>
                                          <p:attrName>style.visibility</p:attrName>
                                        </p:attrNameLst>
                                      </p:cBhvr>
                                      <p:to>
                                        <p:strVal val="visible"/>
                                      </p:to>
                                    </p:set>
                                    <p:animEffect transition="in" filter="fade">
                                      <p:cBhvr>
                                        <p:cTn id="7" dur="500"/>
                                        <p:tgtEl>
                                          <p:spTgt spid="835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309"/>
                                        </p:tgtEl>
                                        <p:attrNameLst>
                                          <p:attrName>style.visibility</p:attrName>
                                        </p:attrNameLst>
                                      </p:cBhvr>
                                      <p:to>
                                        <p:strVal val="visible"/>
                                      </p:to>
                                    </p:set>
                                    <p:animEffect transition="in" filter="fade">
                                      <p:cBhvr>
                                        <p:cTn id="15" dur="500"/>
                                        <p:tgtEl>
                                          <p:spTgt spid="8309"/>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254"/>
                                        </p:tgtEl>
                                        <p:attrNameLst>
                                          <p:attrName>style.visibility</p:attrName>
                                        </p:attrNameLst>
                                      </p:cBhvr>
                                      <p:to>
                                        <p:strVal val="visible"/>
                                      </p:to>
                                    </p:set>
                                    <p:animEffect transition="in" filter="fade">
                                      <p:cBhvr>
                                        <p:cTn id="26" dur="500"/>
                                        <p:tgtEl>
                                          <p:spTgt spid="825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206"/>
                                        </p:tgtEl>
                                        <p:attrNameLst>
                                          <p:attrName>style.visibility</p:attrName>
                                        </p:attrNameLst>
                                      </p:cBhvr>
                                      <p:to>
                                        <p:strVal val="visible"/>
                                      </p:to>
                                    </p:set>
                                    <p:animEffect transition="in" filter="fade">
                                      <p:cBhvr>
                                        <p:cTn id="34" dur="500"/>
                                        <p:tgtEl>
                                          <p:spTgt spid="820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out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412"/>
                                        </p:tgtEl>
                                        <p:attrNameLst>
                                          <p:attrName>style.visibility</p:attrName>
                                        </p:attrNameLst>
                                      </p:cBhvr>
                                      <p:to>
                                        <p:strVal val="visible"/>
                                      </p:to>
                                    </p:set>
                                    <p:animEffect transition="in" filter="barn(outVertical)">
                                      <p:cBhvr>
                                        <p:cTn id="44" dur="500"/>
                                        <p:tgtEl>
                                          <p:spTgt spid="412"/>
                                        </p:tgtEl>
                                      </p:cBhvr>
                                    </p:animEffect>
                                  </p:childTnLst>
                                </p:cTn>
                              </p:par>
                              <p:par>
                                <p:cTn id="45" presetID="1" presetClass="exit" presetSubtype="0" fill="hold" grpId="1"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37" fill="hold" grpId="0" nodeType="clickEffect">
                                  <p:stCondLst>
                                    <p:cond delay="0"/>
                                  </p:stCondLst>
                                  <p:childTnLst>
                                    <p:set>
                                      <p:cBhvr>
                                        <p:cTn id="50" dur="1" fill="hold">
                                          <p:stCondLst>
                                            <p:cond delay="0"/>
                                          </p:stCondLst>
                                        </p:cTn>
                                        <p:tgtEl>
                                          <p:spTgt spid="426"/>
                                        </p:tgtEl>
                                        <p:attrNameLst>
                                          <p:attrName>style.visibility</p:attrName>
                                        </p:attrNameLst>
                                      </p:cBhvr>
                                      <p:to>
                                        <p:strVal val="visible"/>
                                      </p:to>
                                    </p:set>
                                    <p:animEffect transition="in" filter="barn(outVertical)">
                                      <p:cBhvr>
                                        <p:cTn id="51" dur="500"/>
                                        <p:tgtEl>
                                          <p:spTgt spid="426"/>
                                        </p:tgtEl>
                                      </p:cBhvr>
                                    </p:animEffect>
                                  </p:childTnLst>
                                </p:cTn>
                              </p:par>
                            </p:childTnLst>
                          </p:cTn>
                        </p:par>
                        <p:par>
                          <p:cTn id="52" fill="hold">
                            <p:stCondLst>
                              <p:cond delay="500"/>
                            </p:stCondLst>
                            <p:childTnLst>
                              <p:par>
                                <p:cTn id="53" presetID="1" presetClass="exit" presetSubtype="0" fill="hold" grpId="1" nodeType="afterEffect">
                                  <p:stCondLst>
                                    <p:cond delay="0"/>
                                  </p:stCondLst>
                                  <p:childTnLst>
                                    <p:set>
                                      <p:cBhvr>
                                        <p:cTn id="54" dur="1" fill="hold">
                                          <p:stCondLst>
                                            <p:cond delay="0"/>
                                          </p:stCondLst>
                                        </p:cTn>
                                        <p:tgtEl>
                                          <p:spTgt spid="4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1+#ppt_w/2"/>
                                          </p:val>
                                        </p:tav>
                                        <p:tav tm="100000">
                                          <p:val>
                                            <p:strVal val="#ppt_x"/>
                                          </p:val>
                                        </p:tav>
                                      </p:tavLst>
                                    </p:anim>
                                    <p:anim calcmode="lin" valueType="num">
                                      <p:cBhvr additive="base">
                                        <p:cTn id="60" dur="500" fill="hold"/>
                                        <p:tgtEl>
                                          <p:spTgt spid="24"/>
                                        </p:tgtEl>
                                        <p:attrNameLst>
                                          <p:attrName>ppt_y</p:attrName>
                                        </p:attrNameLst>
                                      </p:cBhvr>
                                      <p:tavLst>
                                        <p:tav tm="0">
                                          <p:val>
                                            <p:strVal val="#ppt_y"/>
                                          </p:val>
                                        </p:tav>
                                        <p:tav tm="100000">
                                          <p:val>
                                            <p:strVal val="#ppt_y"/>
                                          </p:val>
                                        </p:tav>
                                      </p:tavLst>
                                    </p:anim>
                                  </p:childTnLst>
                                </p:cTn>
                              </p:par>
                              <p:par>
                                <p:cTn id="61" presetID="1" presetClass="exit" presetSubtype="0" fill="hold" grpId="1" nodeType="withEffect">
                                  <p:stCondLst>
                                    <p:cond delay="0"/>
                                  </p:stCondLst>
                                  <p:childTnLst>
                                    <p:set>
                                      <p:cBhvr>
                                        <p:cTn id="62" dur="1" fill="hold">
                                          <p:stCondLst>
                                            <p:cond delay="0"/>
                                          </p:stCondLst>
                                        </p:cTn>
                                        <p:tgtEl>
                                          <p:spTgt spid="426"/>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631"/>
                                        </p:tgtEl>
                                        <p:attrNameLst>
                                          <p:attrName>style.visibility</p:attrName>
                                        </p:attrNameLst>
                                      </p:cBhvr>
                                      <p:to>
                                        <p:strVal val="visible"/>
                                      </p:to>
                                    </p:set>
                                    <p:animEffect transition="in" filter="fade">
                                      <p:cBhvr>
                                        <p:cTn id="68" dur="500"/>
                                        <p:tgtEl>
                                          <p:spTgt spid="631"/>
                                        </p:tgtEl>
                                      </p:cBhvr>
                                    </p:animEffect>
                                  </p:childTnLst>
                                </p:cTn>
                              </p:par>
                            </p:childTnLst>
                          </p:cTn>
                        </p:par>
                        <p:par>
                          <p:cTn id="69" fill="hold">
                            <p:stCondLst>
                              <p:cond delay="1000"/>
                            </p:stCondLst>
                            <p:childTnLst>
                              <p:par>
                                <p:cTn id="70" presetID="1" presetClass="entr" presetSubtype="0" fill="hold" nodeType="afterEffect">
                                  <p:stCondLst>
                                    <p:cond delay="0"/>
                                  </p:stCondLst>
                                  <p:childTnLst>
                                    <p:set>
                                      <p:cBhvr>
                                        <p:cTn id="71" dur="1" fill="hold">
                                          <p:stCondLst>
                                            <p:cond delay="0"/>
                                          </p:stCondLst>
                                        </p:cTn>
                                        <p:tgtEl>
                                          <p:spTgt spid="2"/>
                                        </p:tgtEl>
                                        <p:attrNameLst>
                                          <p:attrName>style.visibility</p:attrName>
                                        </p:attrNameLst>
                                      </p:cBhvr>
                                      <p:to>
                                        <p:strVal val="visible"/>
                                      </p:to>
                                    </p:set>
                                  </p:childTnLst>
                                </p:cTn>
                              </p:par>
                              <p:par>
                                <p:cTn id="72" presetID="22" presetClass="entr" presetSubtype="1"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up)">
                                      <p:cBhvr>
                                        <p:cTn id="74" dur="500"/>
                                        <p:tgtEl>
                                          <p:spTgt spid="33"/>
                                        </p:tgtEl>
                                      </p:cBhvr>
                                    </p:animEffect>
                                  </p:childTnLst>
                                </p:cTn>
                              </p:par>
                              <p:par>
                                <p:cTn id="75" presetID="26" presetClass="emph" presetSubtype="0" fill="hold" nodeType="withEffect">
                                  <p:stCondLst>
                                    <p:cond delay="0"/>
                                  </p:stCondLst>
                                  <p:childTnLst>
                                    <p:animEffect transition="out" filter="fade">
                                      <p:cBhvr>
                                        <p:cTn id="76" dur="500" tmFilter="0, 0; .2, .5; .8, .5; 1, 0"/>
                                        <p:tgtEl>
                                          <p:spTgt spid="2"/>
                                        </p:tgtEl>
                                      </p:cBhvr>
                                    </p:animEffect>
                                    <p:animScale>
                                      <p:cBhvr>
                                        <p:cTn id="77" dur="250" autoRev="1" fill="hold"/>
                                        <p:tgtEl>
                                          <p:spTgt spid="2"/>
                                        </p:tgtEl>
                                      </p:cBhvr>
                                      <p:by x="105000" y="105000"/>
                                    </p:animScale>
                                  </p:childTnLst>
                                </p:cTn>
                              </p:par>
                            </p:childTnLst>
                          </p:cTn>
                        </p:par>
                        <p:par>
                          <p:cTn id="78" fill="hold">
                            <p:stCondLst>
                              <p:cond delay="1500"/>
                            </p:stCondLst>
                            <p:childTnLst>
                              <p:par>
                                <p:cTn id="79" presetID="26" presetClass="emph" presetSubtype="0" fill="hold" nodeType="afterEffect">
                                  <p:stCondLst>
                                    <p:cond delay="0"/>
                                  </p:stCondLst>
                                  <p:childTnLst>
                                    <p:animEffect transition="out" filter="fade">
                                      <p:cBhvr>
                                        <p:cTn id="80" dur="500" tmFilter="0, 0; .2, .5; .8, .5; 1, 0"/>
                                        <p:tgtEl>
                                          <p:spTgt spid="2"/>
                                        </p:tgtEl>
                                      </p:cBhvr>
                                    </p:animEffect>
                                    <p:animScale>
                                      <p:cBhvr>
                                        <p:cTn id="81" dur="250" autoRev="1" fill="hold"/>
                                        <p:tgtEl>
                                          <p:spTgt spid="2"/>
                                        </p:tgtEl>
                                      </p:cBhvr>
                                      <p:by x="105000" y="105000"/>
                                    </p:animScale>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additive="base">
                                        <p:cTn id="86" dur="500" fill="hold"/>
                                        <p:tgtEl>
                                          <p:spTgt spid="26"/>
                                        </p:tgtEl>
                                        <p:attrNameLst>
                                          <p:attrName>ppt_x</p:attrName>
                                        </p:attrNameLst>
                                      </p:cBhvr>
                                      <p:tavLst>
                                        <p:tav tm="0">
                                          <p:val>
                                            <p:strVal val="1+#ppt_w/2"/>
                                          </p:val>
                                        </p:tav>
                                        <p:tav tm="100000">
                                          <p:val>
                                            <p:strVal val="#ppt_x"/>
                                          </p:val>
                                        </p:tav>
                                      </p:tavLst>
                                    </p:anim>
                                    <p:anim calcmode="lin" valueType="num">
                                      <p:cBhvr additive="base">
                                        <p:cTn id="87" dur="500" fill="hold"/>
                                        <p:tgtEl>
                                          <p:spTgt spid="26"/>
                                        </p:tgtEl>
                                        <p:attrNameLst>
                                          <p:attrName>ppt_y</p:attrName>
                                        </p:attrNameLst>
                                      </p:cBhvr>
                                      <p:tavLst>
                                        <p:tav tm="0">
                                          <p:val>
                                            <p:strVal val="#ppt_y"/>
                                          </p:val>
                                        </p:tav>
                                        <p:tav tm="100000">
                                          <p:val>
                                            <p:strVal val="#ppt_y"/>
                                          </p:val>
                                        </p:tav>
                                      </p:tavLst>
                                    </p:anim>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630"/>
                                        </p:tgtEl>
                                        <p:attrNameLst>
                                          <p:attrName>style.visibility</p:attrName>
                                        </p:attrNameLst>
                                      </p:cBhvr>
                                      <p:to>
                                        <p:strVal val="visible"/>
                                      </p:to>
                                    </p:set>
                                    <p:animEffect transition="in" filter="fade">
                                      <p:cBhvr>
                                        <p:cTn id="91" dur="500"/>
                                        <p:tgtEl>
                                          <p:spTgt spid="630"/>
                                        </p:tgtEl>
                                      </p:cBhvr>
                                    </p:animEffect>
                                  </p:childTnLst>
                                </p:cTn>
                              </p:par>
                            </p:childTnLst>
                          </p:cTn>
                        </p:par>
                        <p:par>
                          <p:cTn id="92" fill="hold">
                            <p:stCondLst>
                              <p:cond delay="1000"/>
                            </p:stCondLst>
                            <p:childTnLst>
                              <p:par>
                                <p:cTn id="93" presetID="1" presetClass="entr" presetSubtype="0" fill="hold" nodeType="afterEffect">
                                  <p:stCondLst>
                                    <p:cond delay="0"/>
                                  </p:stCondLst>
                                  <p:childTnLst>
                                    <p:set>
                                      <p:cBhvr>
                                        <p:cTn id="94" dur="1" fill="hold">
                                          <p:stCondLst>
                                            <p:cond delay="0"/>
                                          </p:stCondLst>
                                        </p:cTn>
                                        <p:tgtEl>
                                          <p:spTgt spid="3"/>
                                        </p:tgtEl>
                                        <p:attrNameLst>
                                          <p:attrName>style.visibility</p:attrName>
                                        </p:attrNameLst>
                                      </p:cBhvr>
                                      <p:to>
                                        <p:strVal val="visible"/>
                                      </p:to>
                                    </p:set>
                                  </p:childTnLst>
                                </p:cTn>
                              </p:par>
                              <p:par>
                                <p:cTn id="95" presetID="26" presetClass="emph" presetSubtype="0" fill="hold" nodeType="withEffect">
                                  <p:stCondLst>
                                    <p:cond delay="0"/>
                                  </p:stCondLst>
                                  <p:childTnLst>
                                    <p:animEffect transition="out" filter="fade">
                                      <p:cBhvr>
                                        <p:cTn id="96" dur="500" tmFilter="0, 0; .2, .5; .8, .5; 1, 0"/>
                                        <p:tgtEl>
                                          <p:spTgt spid="3"/>
                                        </p:tgtEl>
                                      </p:cBhvr>
                                    </p:animEffect>
                                    <p:animScale>
                                      <p:cBhvr>
                                        <p:cTn id="97" dur="250" autoRev="1" fill="hold"/>
                                        <p:tgtEl>
                                          <p:spTgt spid="3"/>
                                        </p:tgtEl>
                                      </p:cBhvr>
                                      <p:by x="105000" y="105000"/>
                                    </p:animScale>
                                  </p:childTnLst>
                                </p:cTn>
                              </p:par>
                            </p:childTnLst>
                          </p:cTn>
                        </p:par>
                        <p:par>
                          <p:cTn id="98" fill="hold">
                            <p:stCondLst>
                              <p:cond delay="1500"/>
                            </p:stCondLst>
                            <p:childTnLst>
                              <p:par>
                                <p:cTn id="99" presetID="26" presetClass="emph" presetSubtype="0" fill="hold" nodeType="afterEffect">
                                  <p:stCondLst>
                                    <p:cond delay="0"/>
                                  </p:stCondLst>
                                  <p:childTnLst>
                                    <p:animEffect transition="out" filter="fade">
                                      <p:cBhvr>
                                        <p:cTn id="100" dur="500" tmFilter="0, 0; .2, .5; .8, .5; 1, 0"/>
                                        <p:tgtEl>
                                          <p:spTgt spid="3"/>
                                        </p:tgtEl>
                                      </p:cBhvr>
                                    </p:animEffect>
                                    <p:animScale>
                                      <p:cBhvr>
                                        <p:cTn id="101" dur="250" autoRev="1" fill="hold"/>
                                        <p:tgtEl>
                                          <p:spTgt spid="3"/>
                                        </p:tgtEl>
                                      </p:cBhvr>
                                      <p:by x="105000" y="105000"/>
                                    </p:animScale>
                                  </p:childTnLst>
                                </p:cTn>
                              </p:par>
                            </p:childTnLst>
                          </p:cTn>
                        </p:par>
                      </p:childTnLst>
                    </p:cTn>
                  </p:par>
                  <p:par>
                    <p:cTn id="102" fill="hold">
                      <p:stCondLst>
                        <p:cond delay="indefinite"/>
                      </p:stCondLst>
                      <p:childTnLst>
                        <p:par>
                          <p:cTn id="103" fill="hold">
                            <p:stCondLst>
                              <p:cond delay="0"/>
                            </p:stCondLst>
                            <p:childTnLst>
                              <p:par>
                                <p:cTn id="104" presetID="2" presetClass="entr" presetSubtype="2" fill="hold" nodeType="clickEffect">
                                  <p:stCondLst>
                                    <p:cond delay="0"/>
                                  </p:stCondLst>
                                  <p:childTnLst>
                                    <p:set>
                                      <p:cBhvr>
                                        <p:cTn id="105" dur="1" fill="hold">
                                          <p:stCondLst>
                                            <p:cond delay="0"/>
                                          </p:stCondLst>
                                        </p:cTn>
                                        <p:tgtEl>
                                          <p:spTgt spid="28"/>
                                        </p:tgtEl>
                                        <p:attrNameLst>
                                          <p:attrName>style.visibility</p:attrName>
                                        </p:attrNameLst>
                                      </p:cBhvr>
                                      <p:to>
                                        <p:strVal val="visible"/>
                                      </p:to>
                                    </p:set>
                                    <p:anim calcmode="lin" valueType="num">
                                      <p:cBhvr additive="base">
                                        <p:cTn id="106" dur="500" fill="hold"/>
                                        <p:tgtEl>
                                          <p:spTgt spid="28"/>
                                        </p:tgtEl>
                                        <p:attrNameLst>
                                          <p:attrName>ppt_x</p:attrName>
                                        </p:attrNameLst>
                                      </p:cBhvr>
                                      <p:tavLst>
                                        <p:tav tm="0">
                                          <p:val>
                                            <p:strVal val="1+#ppt_w/2"/>
                                          </p:val>
                                        </p:tav>
                                        <p:tav tm="100000">
                                          <p:val>
                                            <p:strVal val="#ppt_x"/>
                                          </p:val>
                                        </p:tav>
                                      </p:tavLst>
                                    </p:anim>
                                    <p:anim calcmode="lin" valueType="num">
                                      <p:cBhvr additive="base">
                                        <p:cTn id="107" dur="500" fill="hold"/>
                                        <p:tgtEl>
                                          <p:spTgt spid="28"/>
                                        </p:tgtEl>
                                        <p:attrNameLst>
                                          <p:attrName>ppt_y</p:attrName>
                                        </p:attrNameLst>
                                      </p:cBhvr>
                                      <p:tavLst>
                                        <p:tav tm="0">
                                          <p:val>
                                            <p:strVal val="#ppt_y"/>
                                          </p:val>
                                        </p:tav>
                                        <p:tav tm="100000">
                                          <p:val>
                                            <p:strVal val="#ppt_y"/>
                                          </p:val>
                                        </p:tav>
                                      </p:tavLst>
                                    </p:anim>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629"/>
                                        </p:tgtEl>
                                        <p:attrNameLst>
                                          <p:attrName>style.visibility</p:attrName>
                                        </p:attrNameLst>
                                      </p:cBhvr>
                                      <p:to>
                                        <p:strVal val="visible"/>
                                      </p:to>
                                    </p:set>
                                    <p:animEffect transition="in" filter="fade">
                                      <p:cBhvr>
                                        <p:cTn id="111" dur="500"/>
                                        <p:tgtEl>
                                          <p:spTgt spid="629"/>
                                        </p:tgtEl>
                                      </p:cBhvr>
                                    </p:animEffect>
                                  </p:childTnLst>
                                </p:cTn>
                              </p:par>
                            </p:childTnLst>
                          </p:cTn>
                        </p:par>
                        <p:par>
                          <p:cTn id="112" fill="hold">
                            <p:stCondLst>
                              <p:cond delay="1000"/>
                            </p:stCondLst>
                            <p:childTnLst>
                              <p:par>
                                <p:cTn id="113" presetID="1" presetClass="entr" presetSubtype="0" fill="hold" nodeType="afterEffect">
                                  <p:stCondLst>
                                    <p:cond delay="0"/>
                                  </p:stCondLst>
                                  <p:childTnLst>
                                    <p:set>
                                      <p:cBhvr>
                                        <p:cTn id="114" dur="1" fill="hold">
                                          <p:stCondLst>
                                            <p:cond delay="0"/>
                                          </p:stCondLst>
                                        </p:cTn>
                                        <p:tgtEl>
                                          <p:spTgt spid="4"/>
                                        </p:tgtEl>
                                        <p:attrNameLst>
                                          <p:attrName>style.visibility</p:attrName>
                                        </p:attrNameLst>
                                      </p:cBhvr>
                                      <p:to>
                                        <p:strVal val="visible"/>
                                      </p:to>
                                    </p:set>
                                  </p:childTnLst>
                                </p:cTn>
                              </p:par>
                              <p:par>
                                <p:cTn id="115" presetID="26" presetClass="emph" presetSubtype="0" fill="hold" nodeType="withEffect">
                                  <p:stCondLst>
                                    <p:cond delay="0"/>
                                  </p:stCondLst>
                                  <p:childTnLst>
                                    <p:animEffect transition="out" filter="fade">
                                      <p:cBhvr>
                                        <p:cTn id="116" dur="500" tmFilter="0, 0; .2, .5; .8, .5; 1, 0"/>
                                        <p:tgtEl>
                                          <p:spTgt spid="4"/>
                                        </p:tgtEl>
                                      </p:cBhvr>
                                    </p:animEffect>
                                    <p:animScale>
                                      <p:cBhvr>
                                        <p:cTn id="117" dur="250" autoRev="1" fill="hold"/>
                                        <p:tgtEl>
                                          <p:spTgt spid="4"/>
                                        </p:tgtEl>
                                      </p:cBhvr>
                                      <p:by x="105000" y="105000"/>
                                    </p:animScale>
                                  </p:childTnLst>
                                </p:cTn>
                              </p:par>
                            </p:childTnLst>
                          </p:cTn>
                        </p:par>
                        <p:par>
                          <p:cTn id="118" fill="hold">
                            <p:stCondLst>
                              <p:cond delay="1500"/>
                            </p:stCondLst>
                            <p:childTnLst>
                              <p:par>
                                <p:cTn id="119" presetID="26" presetClass="emph" presetSubtype="0" fill="hold" nodeType="afterEffect">
                                  <p:stCondLst>
                                    <p:cond delay="0"/>
                                  </p:stCondLst>
                                  <p:childTnLst>
                                    <p:animEffect transition="out" filter="fade">
                                      <p:cBhvr>
                                        <p:cTn id="120" dur="500" tmFilter="0, 0; .2, .5; .8, .5; 1, 0"/>
                                        <p:tgtEl>
                                          <p:spTgt spid="4"/>
                                        </p:tgtEl>
                                      </p:cBhvr>
                                    </p:animEffect>
                                    <p:animScale>
                                      <p:cBhvr>
                                        <p:cTn id="121" dur="250" autoRev="1" fill="hold"/>
                                        <p:tgtEl>
                                          <p:spTgt spid="4"/>
                                        </p:tgtEl>
                                      </p:cBhvr>
                                      <p:by x="105000" y="105000"/>
                                    </p:animScale>
                                  </p:childTnLst>
                                </p:cTn>
                              </p:par>
                            </p:childTnLst>
                          </p:cTn>
                        </p:par>
                      </p:childTnLst>
                    </p:cTn>
                  </p:par>
                  <p:par>
                    <p:cTn id="122" fill="hold">
                      <p:stCondLst>
                        <p:cond delay="indefinite"/>
                      </p:stCondLst>
                      <p:childTnLst>
                        <p:par>
                          <p:cTn id="123" fill="hold">
                            <p:stCondLst>
                              <p:cond delay="0"/>
                            </p:stCondLst>
                            <p:childTnLst>
                              <p:par>
                                <p:cTn id="124" presetID="2" presetClass="entr" presetSubtype="2" fill="hold" nodeType="clickEffect">
                                  <p:stCondLst>
                                    <p:cond delay="0"/>
                                  </p:stCondLst>
                                  <p:childTnLst>
                                    <p:set>
                                      <p:cBhvr>
                                        <p:cTn id="125" dur="1" fill="hold">
                                          <p:stCondLst>
                                            <p:cond delay="0"/>
                                          </p:stCondLst>
                                        </p:cTn>
                                        <p:tgtEl>
                                          <p:spTgt spid="29"/>
                                        </p:tgtEl>
                                        <p:attrNameLst>
                                          <p:attrName>style.visibility</p:attrName>
                                        </p:attrNameLst>
                                      </p:cBhvr>
                                      <p:to>
                                        <p:strVal val="visible"/>
                                      </p:to>
                                    </p:set>
                                    <p:anim calcmode="lin" valueType="num">
                                      <p:cBhvr additive="base">
                                        <p:cTn id="126" dur="500" fill="hold"/>
                                        <p:tgtEl>
                                          <p:spTgt spid="29"/>
                                        </p:tgtEl>
                                        <p:attrNameLst>
                                          <p:attrName>ppt_x</p:attrName>
                                        </p:attrNameLst>
                                      </p:cBhvr>
                                      <p:tavLst>
                                        <p:tav tm="0">
                                          <p:val>
                                            <p:strVal val="1+#ppt_w/2"/>
                                          </p:val>
                                        </p:tav>
                                        <p:tav tm="100000">
                                          <p:val>
                                            <p:strVal val="#ppt_x"/>
                                          </p:val>
                                        </p:tav>
                                      </p:tavLst>
                                    </p:anim>
                                    <p:anim calcmode="lin" valueType="num">
                                      <p:cBhvr additive="base">
                                        <p:cTn id="127" dur="500" fill="hold"/>
                                        <p:tgtEl>
                                          <p:spTgt spid="29"/>
                                        </p:tgtEl>
                                        <p:attrNameLst>
                                          <p:attrName>ppt_y</p:attrName>
                                        </p:attrNameLst>
                                      </p:cBhvr>
                                      <p:tavLst>
                                        <p:tav tm="0">
                                          <p:val>
                                            <p:strVal val="#ppt_y"/>
                                          </p:val>
                                        </p:tav>
                                        <p:tav tm="100000">
                                          <p:val>
                                            <p:strVal val="#ppt_y"/>
                                          </p:val>
                                        </p:tav>
                                      </p:tavLst>
                                    </p:anim>
                                  </p:childTnLst>
                                </p:cTn>
                              </p:par>
                            </p:childTnLst>
                          </p:cTn>
                        </p:par>
                        <p:par>
                          <p:cTn id="128" fill="hold">
                            <p:stCondLst>
                              <p:cond delay="500"/>
                            </p:stCondLst>
                            <p:childTnLst>
                              <p:par>
                                <p:cTn id="129" presetID="10" presetClass="entr" presetSubtype="0" fill="hold" grpId="0" nodeType="afterEffect">
                                  <p:stCondLst>
                                    <p:cond delay="0"/>
                                  </p:stCondLst>
                                  <p:childTnLst>
                                    <p:set>
                                      <p:cBhvr>
                                        <p:cTn id="130" dur="1" fill="hold">
                                          <p:stCondLst>
                                            <p:cond delay="0"/>
                                          </p:stCondLst>
                                        </p:cTn>
                                        <p:tgtEl>
                                          <p:spTgt spid="628"/>
                                        </p:tgtEl>
                                        <p:attrNameLst>
                                          <p:attrName>style.visibility</p:attrName>
                                        </p:attrNameLst>
                                      </p:cBhvr>
                                      <p:to>
                                        <p:strVal val="visible"/>
                                      </p:to>
                                    </p:set>
                                    <p:animEffect transition="in" filter="fade">
                                      <p:cBhvr>
                                        <p:cTn id="131" dur="500"/>
                                        <p:tgtEl>
                                          <p:spTgt spid="628"/>
                                        </p:tgtEl>
                                      </p:cBhvr>
                                    </p:animEffect>
                                  </p:childTnLst>
                                </p:cTn>
                              </p:par>
                            </p:childTnLst>
                          </p:cTn>
                        </p:par>
                        <p:par>
                          <p:cTn id="132" fill="hold">
                            <p:stCondLst>
                              <p:cond delay="1000"/>
                            </p:stCondLst>
                            <p:childTnLst>
                              <p:par>
                                <p:cTn id="133" presetID="1" presetClass="entr" presetSubtype="0" fill="hold" nodeType="afterEffect">
                                  <p:stCondLst>
                                    <p:cond delay="0"/>
                                  </p:stCondLst>
                                  <p:childTnLst>
                                    <p:set>
                                      <p:cBhvr>
                                        <p:cTn id="134" dur="1" fill="hold">
                                          <p:stCondLst>
                                            <p:cond delay="0"/>
                                          </p:stCondLst>
                                        </p:cTn>
                                        <p:tgtEl>
                                          <p:spTgt spid="5"/>
                                        </p:tgtEl>
                                        <p:attrNameLst>
                                          <p:attrName>style.visibility</p:attrName>
                                        </p:attrNameLst>
                                      </p:cBhvr>
                                      <p:to>
                                        <p:strVal val="visible"/>
                                      </p:to>
                                    </p:set>
                                  </p:childTnLst>
                                </p:cTn>
                              </p:par>
                              <p:par>
                                <p:cTn id="135" presetID="26" presetClass="emph" presetSubtype="0" fill="hold" nodeType="withEffect">
                                  <p:stCondLst>
                                    <p:cond delay="0"/>
                                  </p:stCondLst>
                                  <p:childTnLst>
                                    <p:animEffect transition="out" filter="fade">
                                      <p:cBhvr>
                                        <p:cTn id="136" dur="500" tmFilter="0, 0; .2, .5; .8, .5; 1, 0"/>
                                        <p:tgtEl>
                                          <p:spTgt spid="5"/>
                                        </p:tgtEl>
                                      </p:cBhvr>
                                    </p:animEffect>
                                    <p:animScale>
                                      <p:cBhvr>
                                        <p:cTn id="137" dur="250" autoRev="1" fill="hold"/>
                                        <p:tgtEl>
                                          <p:spTgt spid="5"/>
                                        </p:tgtEl>
                                      </p:cBhvr>
                                      <p:by x="105000" y="105000"/>
                                    </p:animScale>
                                  </p:childTnLst>
                                </p:cTn>
                              </p:par>
                            </p:childTnLst>
                          </p:cTn>
                        </p:par>
                        <p:par>
                          <p:cTn id="138" fill="hold">
                            <p:stCondLst>
                              <p:cond delay="1500"/>
                            </p:stCondLst>
                            <p:childTnLst>
                              <p:par>
                                <p:cTn id="139" presetID="26" presetClass="emph" presetSubtype="0" fill="hold" nodeType="afterEffect">
                                  <p:stCondLst>
                                    <p:cond delay="0"/>
                                  </p:stCondLst>
                                  <p:childTnLst>
                                    <p:animEffect transition="out" filter="fade">
                                      <p:cBhvr>
                                        <p:cTn id="140" dur="500" tmFilter="0, 0; .2, .5; .8, .5; 1, 0"/>
                                        <p:tgtEl>
                                          <p:spTgt spid="5"/>
                                        </p:tgtEl>
                                      </p:cBhvr>
                                    </p:animEffect>
                                    <p:animScale>
                                      <p:cBhvr>
                                        <p:cTn id="141" dur="250" autoRev="1" fill="hold"/>
                                        <p:tgtEl>
                                          <p:spTgt spid="5"/>
                                        </p:tgtEl>
                                      </p:cBhvr>
                                      <p:by x="105000" y="105000"/>
                                    </p:animScale>
                                  </p:childTnLst>
                                </p:cTn>
                              </p:par>
                            </p:childTnLst>
                          </p:cTn>
                        </p:par>
                      </p:childTnLst>
                    </p:cTn>
                  </p:par>
                  <p:par>
                    <p:cTn id="142" fill="hold">
                      <p:stCondLst>
                        <p:cond delay="indefinite"/>
                      </p:stCondLst>
                      <p:childTnLst>
                        <p:par>
                          <p:cTn id="143" fill="hold">
                            <p:stCondLst>
                              <p:cond delay="0"/>
                            </p:stCondLst>
                            <p:childTnLst>
                              <p:par>
                                <p:cTn id="144" presetID="1" presetClass="exit" presetSubtype="0" fill="hold" grpId="1" nodeType="clickEffect">
                                  <p:stCondLst>
                                    <p:cond delay="0"/>
                                  </p:stCondLst>
                                  <p:childTnLst>
                                    <p:set>
                                      <p:cBhvr>
                                        <p:cTn id="145" dur="1" fill="hold">
                                          <p:stCondLst>
                                            <p:cond delay="0"/>
                                          </p:stCondLst>
                                        </p:cTn>
                                        <p:tgtEl>
                                          <p:spTgt spid="8309"/>
                                        </p:tgtEl>
                                        <p:attrNameLst>
                                          <p:attrName>style.visibility</p:attrName>
                                        </p:attrNameLst>
                                      </p:cBhvr>
                                      <p:to>
                                        <p:strVal val="hidden"/>
                                      </p:to>
                                    </p:set>
                                  </p:childTnLst>
                                </p:cTn>
                              </p:par>
                              <p:par>
                                <p:cTn id="146" presetID="1" presetClass="exit" presetSubtype="0" fill="hold" grpId="1" nodeType="withEffect">
                                  <p:stCondLst>
                                    <p:cond delay="0"/>
                                  </p:stCondLst>
                                  <p:childTnLst>
                                    <p:set>
                                      <p:cBhvr>
                                        <p:cTn id="147" dur="1" fill="hold">
                                          <p:stCondLst>
                                            <p:cond delay="0"/>
                                          </p:stCondLst>
                                        </p:cTn>
                                        <p:tgtEl>
                                          <p:spTgt spid="8254"/>
                                        </p:tgtEl>
                                        <p:attrNameLst>
                                          <p:attrName>style.visibility</p:attrName>
                                        </p:attrNameLst>
                                      </p:cBhvr>
                                      <p:to>
                                        <p:strVal val="hidden"/>
                                      </p:to>
                                    </p:set>
                                  </p:childTnLst>
                                </p:cTn>
                              </p:par>
                              <p:par>
                                <p:cTn id="148" presetID="22" presetClass="entr" presetSubtype="1" fill="hold" nodeType="withEffect">
                                  <p:stCondLst>
                                    <p:cond delay="0"/>
                                  </p:stCondLst>
                                  <p:childTnLst>
                                    <p:set>
                                      <p:cBhvr>
                                        <p:cTn id="149" dur="1" fill="hold">
                                          <p:stCondLst>
                                            <p:cond delay="0"/>
                                          </p:stCondLst>
                                        </p:cTn>
                                        <p:tgtEl>
                                          <p:spTgt spid="15"/>
                                        </p:tgtEl>
                                        <p:attrNameLst>
                                          <p:attrName>style.visibility</p:attrName>
                                        </p:attrNameLst>
                                      </p:cBhvr>
                                      <p:to>
                                        <p:strVal val="visible"/>
                                      </p:to>
                                    </p:set>
                                    <p:animEffect transition="in" filter="wipe(up)">
                                      <p:cBhvr>
                                        <p:cTn id="150" dur="500"/>
                                        <p:tgtEl>
                                          <p:spTgt spid="15"/>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4" fill="hold" nodeType="clickEffect">
                                  <p:stCondLst>
                                    <p:cond delay="0"/>
                                  </p:stCondLst>
                                  <p:childTnLst>
                                    <p:set>
                                      <p:cBhvr>
                                        <p:cTn id="154" dur="1" fill="hold">
                                          <p:stCondLst>
                                            <p:cond delay="0"/>
                                          </p:stCondLst>
                                        </p:cTn>
                                        <p:tgtEl>
                                          <p:spTgt spid="633"/>
                                        </p:tgtEl>
                                        <p:attrNameLst>
                                          <p:attrName>style.visibility</p:attrName>
                                        </p:attrNameLst>
                                      </p:cBhvr>
                                      <p:to>
                                        <p:strVal val="visible"/>
                                      </p:to>
                                    </p:set>
                                    <p:animEffect transition="in" filter="wipe(down)">
                                      <p:cBhvr>
                                        <p:cTn id="155" dur="500"/>
                                        <p:tgtEl>
                                          <p:spTgt spid="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4" grpId="0"/>
      <p:bldP spid="8309" grpId="0"/>
      <p:bldP spid="8309" grpId="1"/>
      <p:bldP spid="8254" grpId="0"/>
      <p:bldP spid="8254" grpId="1"/>
      <p:bldP spid="8206" grpId="0"/>
      <p:bldP spid="628" grpId="0"/>
      <p:bldP spid="629" grpId="0"/>
      <p:bldP spid="630" grpId="0"/>
      <p:bldP spid="631" grpId="0"/>
      <p:bldP spid="6" grpId="0"/>
      <p:bldP spid="7" grpId="0" animBg="1"/>
      <p:bldP spid="7" grpId="1" animBg="1"/>
      <p:bldP spid="412" grpId="0" animBg="1"/>
      <p:bldP spid="412" grpId="1" animBg="1"/>
      <p:bldP spid="426" grpId="0" animBg="1"/>
      <p:bldP spid="42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6" y="0"/>
            <a:ext cx="9136568" cy="6858000"/>
          </a:xfrm>
          <a:prstGeom prst="rect">
            <a:avLst/>
          </a:prstGeom>
        </p:spPr>
      </p:pic>
      <p:sp>
        <p:nvSpPr>
          <p:cNvPr id="55" name="Rounded Rectangle 21"/>
          <p:cNvSpPr/>
          <p:nvPr/>
        </p:nvSpPr>
        <p:spPr>
          <a:xfrm rot="2367089">
            <a:off x="7041432" y="5232746"/>
            <a:ext cx="940315" cy="255639"/>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 name="connsiteX0" fmla="*/ 16173 w 1083729"/>
              <a:gd name="connsiteY0" fmla="*/ 105537 h 255639"/>
              <a:gd name="connsiteX1" fmla="*/ 107332 w 1083729"/>
              <a:gd name="connsiteY1" fmla="*/ 0 h 255639"/>
              <a:gd name="connsiteX2" fmla="*/ 959362 w 1083729"/>
              <a:gd name="connsiteY2" fmla="*/ 0 h 255639"/>
              <a:gd name="connsiteX3" fmla="*/ 1078669 w 1083729"/>
              <a:gd name="connsiteY3" fmla="*/ 136332 h 255639"/>
              <a:gd name="connsiteX4" fmla="*/ 959362 w 1083729"/>
              <a:gd name="connsiteY4" fmla="*/ 255639 h 255639"/>
              <a:gd name="connsiteX5" fmla="*/ 107332 w 1083729"/>
              <a:gd name="connsiteY5" fmla="*/ 255639 h 255639"/>
              <a:gd name="connsiteX6" fmla="*/ 0 w 1083729"/>
              <a:gd name="connsiteY6" fmla="*/ 153102 h 255639"/>
              <a:gd name="connsiteX7" fmla="*/ 16173 w 1083729"/>
              <a:gd name="connsiteY7"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36332 h 255639"/>
              <a:gd name="connsiteX4" fmla="*/ 959362 w 1078669"/>
              <a:gd name="connsiteY4" fmla="*/ 255639 h 255639"/>
              <a:gd name="connsiteX5" fmla="*/ 107332 w 1078669"/>
              <a:gd name="connsiteY5" fmla="*/ 255639 h 255639"/>
              <a:gd name="connsiteX6" fmla="*/ 0 w 1078669"/>
              <a:gd name="connsiteY6" fmla="*/ 153102 h 255639"/>
              <a:gd name="connsiteX7" fmla="*/ 16173 w 1078669"/>
              <a:gd name="connsiteY7" fmla="*/ 105537 h 255639"/>
              <a:gd name="connsiteX0" fmla="*/ 16173 w 1078669"/>
              <a:gd name="connsiteY0" fmla="*/ 105537 h 255639"/>
              <a:gd name="connsiteX1" fmla="*/ 107332 w 1078669"/>
              <a:gd name="connsiteY1" fmla="*/ 0 h 255639"/>
              <a:gd name="connsiteX2" fmla="*/ 900082 w 1078669"/>
              <a:gd name="connsiteY2" fmla="*/ 16843 h 255639"/>
              <a:gd name="connsiteX3" fmla="*/ 1078669 w 1078669"/>
              <a:gd name="connsiteY3" fmla="*/ 136332 h 255639"/>
              <a:gd name="connsiteX4" fmla="*/ 959362 w 1078669"/>
              <a:gd name="connsiteY4" fmla="*/ 255639 h 255639"/>
              <a:gd name="connsiteX5" fmla="*/ 107332 w 1078669"/>
              <a:gd name="connsiteY5" fmla="*/ 255639 h 255639"/>
              <a:gd name="connsiteX6" fmla="*/ 0 w 1078669"/>
              <a:gd name="connsiteY6" fmla="*/ 153102 h 255639"/>
              <a:gd name="connsiteX7" fmla="*/ 16173 w 1078669"/>
              <a:gd name="connsiteY7" fmla="*/ 105537 h 255639"/>
              <a:gd name="connsiteX0" fmla="*/ 16173 w 1022310"/>
              <a:gd name="connsiteY0" fmla="*/ 105537 h 255639"/>
              <a:gd name="connsiteX1" fmla="*/ 107332 w 1022310"/>
              <a:gd name="connsiteY1" fmla="*/ 0 h 255639"/>
              <a:gd name="connsiteX2" fmla="*/ 900082 w 1022310"/>
              <a:gd name="connsiteY2" fmla="*/ 16843 h 255639"/>
              <a:gd name="connsiteX3" fmla="*/ 1022290 w 1022310"/>
              <a:gd name="connsiteY3" fmla="*/ 171174 h 255639"/>
              <a:gd name="connsiteX4" fmla="*/ 959362 w 1022310"/>
              <a:gd name="connsiteY4" fmla="*/ 255639 h 255639"/>
              <a:gd name="connsiteX5" fmla="*/ 107332 w 1022310"/>
              <a:gd name="connsiteY5" fmla="*/ 255639 h 255639"/>
              <a:gd name="connsiteX6" fmla="*/ 0 w 1022310"/>
              <a:gd name="connsiteY6" fmla="*/ 153102 h 255639"/>
              <a:gd name="connsiteX7" fmla="*/ 16173 w 1022310"/>
              <a:gd name="connsiteY7" fmla="*/ 105537 h 255639"/>
              <a:gd name="connsiteX0" fmla="*/ 16173 w 1033494"/>
              <a:gd name="connsiteY0" fmla="*/ 105537 h 255639"/>
              <a:gd name="connsiteX1" fmla="*/ 107332 w 1033494"/>
              <a:gd name="connsiteY1" fmla="*/ 0 h 255639"/>
              <a:gd name="connsiteX2" fmla="*/ 900082 w 1033494"/>
              <a:gd name="connsiteY2" fmla="*/ 16843 h 255639"/>
              <a:gd name="connsiteX3" fmla="*/ 1022290 w 1033494"/>
              <a:gd name="connsiteY3" fmla="*/ 171174 h 255639"/>
              <a:gd name="connsiteX4" fmla="*/ 959362 w 1033494"/>
              <a:gd name="connsiteY4" fmla="*/ 255639 h 255639"/>
              <a:gd name="connsiteX5" fmla="*/ 107332 w 1033494"/>
              <a:gd name="connsiteY5" fmla="*/ 255639 h 255639"/>
              <a:gd name="connsiteX6" fmla="*/ 0 w 1033494"/>
              <a:gd name="connsiteY6" fmla="*/ 153102 h 255639"/>
              <a:gd name="connsiteX7" fmla="*/ 16173 w 1033494"/>
              <a:gd name="connsiteY7" fmla="*/ 105537 h 255639"/>
              <a:gd name="connsiteX0" fmla="*/ 16173 w 1033494"/>
              <a:gd name="connsiteY0" fmla="*/ 105537 h 255639"/>
              <a:gd name="connsiteX1" fmla="*/ 107332 w 1033494"/>
              <a:gd name="connsiteY1" fmla="*/ 0 h 255639"/>
              <a:gd name="connsiteX2" fmla="*/ 900082 w 1033494"/>
              <a:gd name="connsiteY2" fmla="*/ 16843 h 255639"/>
              <a:gd name="connsiteX3" fmla="*/ 1022290 w 1033494"/>
              <a:gd name="connsiteY3" fmla="*/ 171174 h 255639"/>
              <a:gd name="connsiteX4" fmla="*/ 959362 w 1033494"/>
              <a:gd name="connsiteY4" fmla="*/ 255639 h 255639"/>
              <a:gd name="connsiteX5" fmla="*/ 107332 w 1033494"/>
              <a:gd name="connsiteY5" fmla="*/ 255639 h 255639"/>
              <a:gd name="connsiteX6" fmla="*/ 0 w 1033494"/>
              <a:gd name="connsiteY6" fmla="*/ 153102 h 255639"/>
              <a:gd name="connsiteX7" fmla="*/ 16173 w 1033494"/>
              <a:gd name="connsiteY7" fmla="*/ 105537 h 255639"/>
              <a:gd name="connsiteX0" fmla="*/ 16173 w 1052482"/>
              <a:gd name="connsiteY0" fmla="*/ 105537 h 255639"/>
              <a:gd name="connsiteX1" fmla="*/ 107332 w 1052482"/>
              <a:gd name="connsiteY1" fmla="*/ 0 h 255639"/>
              <a:gd name="connsiteX2" fmla="*/ 900082 w 1052482"/>
              <a:gd name="connsiteY2" fmla="*/ 16843 h 255639"/>
              <a:gd name="connsiteX3" fmla="*/ 1044347 w 1052482"/>
              <a:gd name="connsiteY3" fmla="*/ 166505 h 255639"/>
              <a:gd name="connsiteX4" fmla="*/ 959362 w 1052482"/>
              <a:gd name="connsiteY4" fmla="*/ 255639 h 255639"/>
              <a:gd name="connsiteX5" fmla="*/ 107332 w 1052482"/>
              <a:gd name="connsiteY5" fmla="*/ 255639 h 255639"/>
              <a:gd name="connsiteX6" fmla="*/ 0 w 1052482"/>
              <a:gd name="connsiteY6" fmla="*/ 153102 h 255639"/>
              <a:gd name="connsiteX7" fmla="*/ 16173 w 1052482"/>
              <a:gd name="connsiteY7" fmla="*/ 105537 h 255639"/>
              <a:gd name="connsiteX0" fmla="*/ 16173 w 1052482"/>
              <a:gd name="connsiteY0" fmla="*/ 105537 h 255639"/>
              <a:gd name="connsiteX1" fmla="*/ 107332 w 1052482"/>
              <a:gd name="connsiteY1" fmla="*/ 0 h 255639"/>
              <a:gd name="connsiteX2" fmla="*/ 900082 w 1052482"/>
              <a:gd name="connsiteY2" fmla="*/ 16843 h 255639"/>
              <a:gd name="connsiteX3" fmla="*/ 1044347 w 1052482"/>
              <a:gd name="connsiteY3" fmla="*/ 166505 h 255639"/>
              <a:gd name="connsiteX4" fmla="*/ 959362 w 1052482"/>
              <a:gd name="connsiteY4" fmla="*/ 255639 h 255639"/>
              <a:gd name="connsiteX5" fmla="*/ 107332 w 1052482"/>
              <a:gd name="connsiteY5" fmla="*/ 255639 h 255639"/>
              <a:gd name="connsiteX6" fmla="*/ 0 w 1052482"/>
              <a:gd name="connsiteY6" fmla="*/ 153102 h 255639"/>
              <a:gd name="connsiteX7" fmla="*/ 16173 w 1052482"/>
              <a:gd name="connsiteY7"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2482" h="255639">
                <a:moveTo>
                  <a:pt x="16173" y="105537"/>
                </a:moveTo>
                <a:cubicBezTo>
                  <a:pt x="60787" y="48936"/>
                  <a:pt x="50716" y="44017"/>
                  <a:pt x="107332" y="0"/>
                </a:cubicBezTo>
                <a:lnTo>
                  <a:pt x="900082" y="16843"/>
                </a:lnTo>
                <a:cubicBezTo>
                  <a:pt x="983833" y="99055"/>
                  <a:pt x="1005143" y="109290"/>
                  <a:pt x="1044347" y="166505"/>
                </a:cubicBezTo>
                <a:cubicBezTo>
                  <a:pt x="1072076" y="219368"/>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54" name="Rounded Rectangle 53"/>
          <p:cNvSpPr/>
          <p:nvPr/>
        </p:nvSpPr>
        <p:spPr>
          <a:xfrm rot="4668817">
            <a:off x="7334582" y="5298998"/>
            <a:ext cx="872742" cy="190135"/>
          </a:xfrm>
          <a:custGeom>
            <a:avLst/>
            <a:gdLst>
              <a:gd name="connsiteX0" fmla="*/ 0 w 895076"/>
              <a:gd name="connsiteY0" fmla="*/ 119307 h 255639"/>
              <a:gd name="connsiteX1" fmla="*/ 119307 w 895076"/>
              <a:gd name="connsiteY1" fmla="*/ 0 h 255639"/>
              <a:gd name="connsiteX2" fmla="*/ 775769 w 895076"/>
              <a:gd name="connsiteY2" fmla="*/ 0 h 255639"/>
              <a:gd name="connsiteX3" fmla="*/ 895076 w 895076"/>
              <a:gd name="connsiteY3" fmla="*/ 119307 h 255639"/>
              <a:gd name="connsiteX4" fmla="*/ 895076 w 895076"/>
              <a:gd name="connsiteY4" fmla="*/ 136332 h 255639"/>
              <a:gd name="connsiteX5" fmla="*/ 775769 w 895076"/>
              <a:gd name="connsiteY5" fmla="*/ 255639 h 255639"/>
              <a:gd name="connsiteX6" fmla="*/ 119307 w 895076"/>
              <a:gd name="connsiteY6" fmla="*/ 255639 h 255639"/>
              <a:gd name="connsiteX7" fmla="*/ 0 w 895076"/>
              <a:gd name="connsiteY7" fmla="*/ 136332 h 255639"/>
              <a:gd name="connsiteX8" fmla="*/ 0 w 895076"/>
              <a:gd name="connsiteY8" fmla="*/ 119307 h 255639"/>
              <a:gd name="connsiteX0" fmla="*/ 0 w 895076"/>
              <a:gd name="connsiteY0" fmla="*/ 119307 h 255639"/>
              <a:gd name="connsiteX1" fmla="*/ 133586 w 895076"/>
              <a:gd name="connsiteY1" fmla="*/ 66939 h 255639"/>
              <a:gd name="connsiteX2" fmla="*/ 775769 w 895076"/>
              <a:gd name="connsiteY2" fmla="*/ 0 h 255639"/>
              <a:gd name="connsiteX3" fmla="*/ 895076 w 895076"/>
              <a:gd name="connsiteY3" fmla="*/ 119307 h 255639"/>
              <a:gd name="connsiteX4" fmla="*/ 895076 w 895076"/>
              <a:gd name="connsiteY4" fmla="*/ 136332 h 255639"/>
              <a:gd name="connsiteX5" fmla="*/ 775769 w 895076"/>
              <a:gd name="connsiteY5" fmla="*/ 255639 h 255639"/>
              <a:gd name="connsiteX6" fmla="*/ 119307 w 895076"/>
              <a:gd name="connsiteY6" fmla="*/ 255639 h 255639"/>
              <a:gd name="connsiteX7" fmla="*/ 0 w 895076"/>
              <a:gd name="connsiteY7" fmla="*/ 136332 h 255639"/>
              <a:gd name="connsiteX8" fmla="*/ 0 w 895076"/>
              <a:gd name="connsiteY8" fmla="*/ 119307 h 255639"/>
              <a:gd name="connsiteX0" fmla="*/ 0 w 895076"/>
              <a:gd name="connsiteY0" fmla="*/ 53514 h 189846"/>
              <a:gd name="connsiteX1" fmla="*/ 133586 w 895076"/>
              <a:gd name="connsiteY1" fmla="*/ 1146 h 189846"/>
              <a:gd name="connsiteX2" fmla="*/ 764254 w 895076"/>
              <a:gd name="connsiteY2" fmla="*/ 46661 h 189846"/>
              <a:gd name="connsiteX3" fmla="*/ 895076 w 895076"/>
              <a:gd name="connsiteY3" fmla="*/ 53514 h 189846"/>
              <a:gd name="connsiteX4" fmla="*/ 895076 w 895076"/>
              <a:gd name="connsiteY4" fmla="*/ 70539 h 189846"/>
              <a:gd name="connsiteX5" fmla="*/ 775769 w 895076"/>
              <a:gd name="connsiteY5" fmla="*/ 189846 h 189846"/>
              <a:gd name="connsiteX6" fmla="*/ 119307 w 895076"/>
              <a:gd name="connsiteY6" fmla="*/ 189846 h 189846"/>
              <a:gd name="connsiteX7" fmla="*/ 0 w 895076"/>
              <a:gd name="connsiteY7" fmla="*/ 70539 h 189846"/>
              <a:gd name="connsiteX8" fmla="*/ 0 w 895076"/>
              <a:gd name="connsiteY8" fmla="*/ 53514 h 189846"/>
              <a:gd name="connsiteX0" fmla="*/ 0 w 895076"/>
              <a:gd name="connsiteY0" fmla="*/ 53514 h 189846"/>
              <a:gd name="connsiteX1" fmla="*/ 133586 w 895076"/>
              <a:gd name="connsiteY1" fmla="*/ 1146 h 189846"/>
              <a:gd name="connsiteX2" fmla="*/ 764254 w 895076"/>
              <a:gd name="connsiteY2" fmla="*/ 46661 h 189846"/>
              <a:gd name="connsiteX3" fmla="*/ 895076 w 895076"/>
              <a:gd name="connsiteY3" fmla="*/ 70539 h 189846"/>
              <a:gd name="connsiteX4" fmla="*/ 775769 w 895076"/>
              <a:gd name="connsiteY4" fmla="*/ 189846 h 189846"/>
              <a:gd name="connsiteX5" fmla="*/ 119307 w 895076"/>
              <a:gd name="connsiteY5" fmla="*/ 189846 h 189846"/>
              <a:gd name="connsiteX6" fmla="*/ 0 w 895076"/>
              <a:gd name="connsiteY6" fmla="*/ 70539 h 189846"/>
              <a:gd name="connsiteX7" fmla="*/ 0 w 895076"/>
              <a:gd name="connsiteY7" fmla="*/ 53514 h 189846"/>
              <a:gd name="connsiteX0" fmla="*/ 0 w 897812"/>
              <a:gd name="connsiteY0" fmla="*/ 53514 h 190135"/>
              <a:gd name="connsiteX1" fmla="*/ 133586 w 897812"/>
              <a:gd name="connsiteY1" fmla="*/ 1146 h 190135"/>
              <a:gd name="connsiteX2" fmla="*/ 764254 w 897812"/>
              <a:gd name="connsiteY2" fmla="*/ 46661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 name="connsiteX0" fmla="*/ 0 w 897812"/>
              <a:gd name="connsiteY0" fmla="*/ 53514 h 190135"/>
              <a:gd name="connsiteX1" fmla="*/ 133586 w 897812"/>
              <a:gd name="connsiteY1" fmla="*/ 1146 h 190135"/>
              <a:gd name="connsiteX2" fmla="*/ 768793 w 897812"/>
              <a:gd name="connsiteY2" fmla="*/ 69991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 name="connsiteX0" fmla="*/ 0 w 897812"/>
              <a:gd name="connsiteY0" fmla="*/ 53514 h 190135"/>
              <a:gd name="connsiteX1" fmla="*/ 133586 w 897812"/>
              <a:gd name="connsiteY1" fmla="*/ 1146 h 190135"/>
              <a:gd name="connsiteX2" fmla="*/ 768793 w 897812"/>
              <a:gd name="connsiteY2" fmla="*/ 69991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 name="connsiteX0" fmla="*/ 0 w 897812"/>
              <a:gd name="connsiteY0" fmla="*/ 53514 h 190135"/>
              <a:gd name="connsiteX1" fmla="*/ 133586 w 897812"/>
              <a:gd name="connsiteY1" fmla="*/ 1146 h 190135"/>
              <a:gd name="connsiteX2" fmla="*/ 768793 w 897812"/>
              <a:gd name="connsiteY2" fmla="*/ 69991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 name="connsiteX0" fmla="*/ 0 w 897812"/>
              <a:gd name="connsiteY0" fmla="*/ 53514 h 190135"/>
              <a:gd name="connsiteX1" fmla="*/ 133586 w 897812"/>
              <a:gd name="connsiteY1" fmla="*/ 1146 h 190135"/>
              <a:gd name="connsiteX2" fmla="*/ 766817 w 897812"/>
              <a:gd name="connsiteY2" fmla="*/ 79142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 name="connsiteX0" fmla="*/ 0 w 897812"/>
              <a:gd name="connsiteY0" fmla="*/ 53514 h 190135"/>
              <a:gd name="connsiteX1" fmla="*/ 133586 w 897812"/>
              <a:gd name="connsiteY1" fmla="*/ 1146 h 190135"/>
              <a:gd name="connsiteX2" fmla="*/ 766817 w 897812"/>
              <a:gd name="connsiteY2" fmla="*/ 79142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7812" h="190135">
                <a:moveTo>
                  <a:pt x="0" y="53514"/>
                </a:moveTo>
                <a:cubicBezTo>
                  <a:pt x="0" y="-12377"/>
                  <a:pt x="67695" y="1146"/>
                  <a:pt x="133586" y="1146"/>
                </a:cubicBezTo>
                <a:cubicBezTo>
                  <a:pt x="352407" y="1146"/>
                  <a:pt x="537599" y="38582"/>
                  <a:pt x="766817" y="79142"/>
                </a:cubicBezTo>
                <a:cubicBezTo>
                  <a:pt x="887803" y="118161"/>
                  <a:pt x="895893" y="107927"/>
                  <a:pt x="897812" y="131791"/>
                </a:cubicBezTo>
                <a:cubicBezTo>
                  <a:pt x="897812" y="197682"/>
                  <a:pt x="841660" y="189846"/>
                  <a:pt x="775769" y="189846"/>
                </a:cubicBezTo>
                <a:lnTo>
                  <a:pt x="119307" y="189846"/>
                </a:lnTo>
                <a:cubicBezTo>
                  <a:pt x="53416" y="189846"/>
                  <a:pt x="0" y="136430"/>
                  <a:pt x="0" y="70539"/>
                </a:cubicBezTo>
                <a:lnTo>
                  <a:pt x="0" y="53514"/>
                </a:lnTo>
                <a:close/>
              </a:path>
            </a:pathLst>
          </a:cu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a:t>
            </a:r>
            <a:endParaRPr lang="en-US" dirty="0">
              <a:solidFill>
                <a:schemeClr val="tx1"/>
              </a:solidFill>
            </a:endParaRPr>
          </a:p>
        </p:txBody>
      </p:sp>
      <p:sp>
        <p:nvSpPr>
          <p:cNvPr id="5" name="Rounded Rectangle 4"/>
          <p:cNvSpPr/>
          <p:nvPr/>
        </p:nvSpPr>
        <p:spPr>
          <a:xfrm rot="18075995">
            <a:off x="1431389" y="1778464"/>
            <a:ext cx="1012385" cy="25563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a:t>
            </a:r>
            <a:endParaRPr lang="en-US" dirty="0">
              <a:solidFill>
                <a:schemeClr val="tx1"/>
              </a:solidFill>
            </a:endParaRPr>
          </a:p>
        </p:txBody>
      </p:sp>
      <p:sp>
        <p:nvSpPr>
          <p:cNvPr id="8" name="Rounded Rectangle 7"/>
          <p:cNvSpPr/>
          <p:nvPr/>
        </p:nvSpPr>
        <p:spPr>
          <a:xfrm rot="18075995">
            <a:off x="1953859" y="923012"/>
            <a:ext cx="990315" cy="25563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t>
            </a:r>
            <a:endParaRPr lang="en-US" dirty="0">
              <a:solidFill>
                <a:schemeClr val="tx1"/>
              </a:solidFill>
            </a:endParaRPr>
          </a:p>
        </p:txBody>
      </p:sp>
      <p:sp>
        <p:nvSpPr>
          <p:cNvPr id="9" name="Rounded Rectangle 8"/>
          <p:cNvSpPr/>
          <p:nvPr/>
        </p:nvSpPr>
        <p:spPr>
          <a:xfrm rot="18394006">
            <a:off x="1012381" y="1501719"/>
            <a:ext cx="1115871" cy="25563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10" name="Rounded Rectangle 9"/>
          <p:cNvSpPr/>
          <p:nvPr/>
        </p:nvSpPr>
        <p:spPr>
          <a:xfrm rot="18418401">
            <a:off x="1682138" y="630816"/>
            <a:ext cx="1045965" cy="25563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a:t>
            </a:r>
            <a:endParaRPr lang="en-US" dirty="0">
              <a:solidFill>
                <a:schemeClr val="tx1"/>
              </a:solidFill>
            </a:endParaRPr>
          </a:p>
        </p:txBody>
      </p:sp>
      <p:sp>
        <p:nvSpPr>
          <p:cNvPr id="11" name="Rounded Rectangle 10"/>
          <p:cNvSpPr/>
          <p:nvPr/>
        </p:nvSpPr>
        <p:spPr>
          <a:xfrm rot="18916253">
            <a:off x="1373948" y="521914"/>
            <a:ext cx="1050360" cy="25563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15" name="Rounded Rectangle 14"/>
          <p:cNvSpPr/>
          <p:nvPr/>
        </p:nvSpPr>
        <p:spPr>
          <a:xfrm>
            <a:off x="990663" y="331899"/>
            <a:ext cx="557599" cy="255639"/>
          </a:xfrm>
          <a:prstGeom prst="roundRect">
            <a:avLst>
              <a:gd name="adj" fmla="val 46670"/>
            </a:avLst>
          </a:prstGeom>
          <a:pattFill prst="trellis">
            <a:fgClr>
              <a:srgbClr val="00682F"/>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a:t>
            </a:r>
            <a:endParaRPr lang="en-US" dirty="0">
              <a:solidFill>
                <a:schemeClr val="tx1"/>
              </a:solidFill>
            </a:endParaRPr>
          </a:p>
        </p:txBody>
      </p:sp>
      <p:sp>
        <p:nvSpPr>
          <p:cNvPr id="12" name="Rounded Rectangle 11"/>
          <p:cNvSpPr/>
          <p:nvPr/>
        </p:nvSpPr>
        <p:spPr>
          <a:xfrm rot="18866988">
            <a:off x="768577" y="1205689"/>
            <a:ext cx="907060" cy="25563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a:t>
            </a:r>
            <a:endParaRPr lang="en-US" dirty="0">
              <a:solidFill>
                <a:schemeClr val="tx1"/>
              </a:solidFill>
            </a:endParaRPr>
          </a:p>
        </p:txBody>
      </p:sp>
      <p:sp>
        <p:nvSpPr>
          <p:cNvPr id="13" name="Rounded Rectangle 12"/>
          <p:cNvSpPr/>
          <p:nvPr/>
        </p:nvSpPr>
        <p:spPr>
          <a:xfrm rot="19762608">
            <a:off x="1181564" y="408074"/>
            <a:ext cx="751214" cy="25563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a:t>
            </a:r>
            <a:endParaRPr lang="en-US" dirty="0">
              <a:solidFill>
                <a:schemeClr val="tx1"/>
              </a:solidFill>
            </a:endParaRPr>
          </a:p>
        </p:txBody>
      </p:sp>
      <p:sp>
        <p:nvSpPr>
          <p:cNvPr id="16" name="Rounded Rectangle 15"/>
          <p:cNvSpPr/>
          <p:nvPr/>
        </p:nvSpPr>
        <p:spPr>
          <a:xfrm rot="119868">
            <a:off x="488827" y="318737"/>
            <a:ext cx="503040" cy="255639"/>
          </a:xfrm>
          <a:prstGeom prst="roundRect">
            <a:avLst>
              <a:gd name="adj" fmla="val 46670"/>
            </a:avLst>
          </a:prstGeom>
          <a:pattFill prst="trellis">
            <a:fgClr>
              <a:schemeClr val="accent5">
                <a:lumMod val="75000"/>
              </a:schemeClr>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t>
            </a:r>
            <a:endParaRPr lang="en-US" dirty="0">
              <a:solidFill>
                <a:schemeClr val="tx1"/>
              </a:solidFill>
            </a:endParaRPr>
          </a:p>
        </p:txBody>
      </p:sp>
      <p:sp>
        <p:nvSpPr>
          <p:cNvPr id="14" name="Rounded Rectangle 13"/>
          <p:cNvSpPr/>
          <p:nvPr/>
        </p:nvSpPr>
        <p:spPr>
          <a:xfrm rot="19882476">
            <a:off x="615393" y="761777"/>
            <a:ext cx="677710" cy="25563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t>
            </a:r>
            <a:endParaRPr lang="en-US" dirty="0">
              <a:solidFill>
                <a:schemeClr val="tx1"/>
              </a:solidFill>
            </a:endParaRPr>
          </a:p>
        </p:txBody>
      </p:sp>
      <p:sp>
        <p:nvSpPr>
          <p:cNvPr id="17" name="Rounded Rectangle 16"/>
          <p:cNvSpPr/>
          <p:nvPr/>
        </p:nvSpPr>
        <p:spPr>
          <a:xfrm rot="17886007">
            <a:off x="2294385" y="1288059"/>
            <a:ext cx="776285" cy="255639"/>
          </a:xfrm>
          <a:custGeom>
            <a:avLst/>
            <a:gdLst>
              <a:gd name="connsiteX0" fmla="*/ 0 w 687713"/>
              <a:gd name="connsiteY0" fmla="*/ 119307 h 255639"/>
              <a:gd name="connsiteX1" fmla="*/ 119307 w 687713"/>
              <a:gd name="connsiteY1" fmla="*/ 0 h 255639"/>
              <a:gd name="connsiteX2" fmla="*/ 568406 w 687713"/>
              <a:gd name="connsiteY2" fmla="*/ 0 h 255639"/>
              <a:gd name="connsiteX3" fmla="*/ 687713 w 687713"/>
              <a:gd name="connsiteY3" fmla="*/ 119307 h 255639"/>
              <a:gd name="connsiteX4" fmla="*/ 687713 w 687713"/>
              <a:gd name="connsiteY4" fmla="*/ 136332 h 255639"/>
              <a:gd name="connsiteX5" fmla="*/ 568406 w 687713"/>
              <a:gd name="connsiteY5" fmla="*/ 255639 h 255639"/>
              <a:gd name="connsiteX6" fmla="*/ 119307 w 687713"/>
              <a:gd name="connsiteY6" fmla="*/ 255639 h 255639"/>
              <a:gd name="connsiteX7" fmla="*/ 0 w 687713"/>
              <a:gd name="connsiteY7" fmla="*/ 136332 h 255639"/>
              <a:gd name="connsiteX8" fmla="*/ 0 w 687713"/>
              <a:gd name="connsiteY8" fmla="*/ 119307 h 255639"/>
              <a:gd name="connsiteX0" fmla="*/ 0 w 687713"/>
              <a:gd name="connsiteY0" fmla="*/ 119307 h 255639"/>
              <a:gd name="connsiteX1" fmla="*/ 119307 w 687713"/>
              <a:gd name="connsiteY1" fmla="*/ 0 h 255639"/>
              <a:gd name="connsiteX2" fmla="*/ 568406 w 687713"/>
              <a:gd name="connsiteY2" fmla="*/ 0 h 255639"/>
              <a:gd name="connsiteX3" fmla="*/ 687713 w 687713"/>
              <a:gd name="connsiteY3" fmla="*/ 119307 h 255639"/>
              <a:gd name="connsiteX4" fmla="*/ 687713 w 687713"/>
              <a:gd name="connsiteY4" fmla="*/ 136332 h 255639"/>
              <a:gd name="connsiteX5" fmla="*/ 568406 w 687713"/>
              <a:gd name="connsiteY5" fmla="*/ 255639 h 255639"/>
              <a:gd name="connsiteX6" fmla="*/ 119307 w 687713"/>
              <a:gd name="connsiteY6" fmla="*/ 255639 h 255639"/>
              <a:gd name="connsiteX7" fmla="*/ 0 w 687713"/>
              <a:gd name="connsiteY7" fmla="*/ 136332 h 255639"/>
              <a:gd name="connsiteX8" fmla="*/ 0 w 687713"/>
              <a:gd name="connsiteY8" fmla="*/ 119307 h 255639"/>
              <a:gd name="connsiteX0" fmla="*/ 0 w 687713"/>
              <a:gd name="connsiteY0" fmla="*/ 119307 h 255639"/>
              <a:gd name="connsiteX1" fmla="*/ 119307 w 687713"/>
              <a:gd name="connsiteY1" fmla="*/ 0 h 255639"/>
              <a:gd name="connsiteX2" fmla="*/ 568406 w 687713"/>
              <a:gd name="connsiteY2" fmla="*/ 0 h 255639"/>
              <a:gd name="connsiteX3" fmla="*/ 687713 w 687713"/>
              <a:gd name="connsiteY3" fmla="*/ 119307 h 255639"/>
              <a:gd name="connsiteX4" fmla="*/ 687713 w 687713"/>
              <a:gd name="connsiteY4" fmla="*/ 136332 h 255639"/>
              <a:gd name="connsiteX5" fmla="*/ 568406 w 687713"/>
              <a:gd name="connsiteY5" fmla="*/ 255639 h 255639"/>
              <a:gd name="connsiteX6" fmla="*/ 119307 w 687713"/>
              <a:gd name="connsiteY6" fmla="*/ 255639 h 255639"/>
              <a:gd name="connsiteX7" fmla="*/ 0 w 687713"/>
              <a:gd name="connsiteY7" fmla="*/ 136332 h 255639"/>
              <a:gd name="connsiteX8" fmla="*/ 0 w 687713"/>
              <a:gd name="connsiteY8" fmla="*/ 119307 h 255639"/>
              <a:gd name="connsiteX0" fmla="*/ 0 w 758262"/>
              <a:gd name="connsiteY0" fmla="*/ 119307 h 255639"/>
              <a:gd name="connsiteX1" fmla="*/ 119307 w 758262"/>
              <a:gd name="connsiteY1" fmla="*/ 0 h 255639"/>
              <a:gd name="connsiteX2" fmla="*/ 568406 w 758262"/>
              <a:gd name="connsiteY2" fmla="*/ 0 h 255639"/>
              <a:gd name="connsiteX3" fmla="*/ 758262 w 758262"/>
              <a:gd name="connsiteY3" fmla="*/ 81637 h 255639"/>
              <a:gd name="connsiteX4" fmla="*/ 687713 w 758262"/>
              <a:gd name="connsiteY4" fmla="*/ 136332 h 255639"/>
              <a:gd name="connsiteX5" fmla="*/ 568406 w 758262"/>
              <a:gd name="connsiteY5" fmla="*/ 255639 h 255639"/>
              <a:gd name="connsiteX6" fmla="*/ 119307 w 758262"/>
              <a:gd name="connsiteY6" fmla="*/ 255639 h 255639"/>
              <a:gd name="connsiteX7" fmla="*/ 0 w 758262"/>
              <a:gd name="connsiteY7" fmla="*/ 136332 h 255639"/>
              <a:gd name="connsiteX8" fmla="*/ 0 w 758262"/>
              <a:gd name="connsiteY8" fmla="*/ 119307 h 255639"/>
              <a:gd name="connsiteX0" fmla="*/ 0 w 758262"/>
              <a:gd name="connsiteY0" fmla="*/ 119307 h 255639"/>
              <a:gd name="connsiteX1" fmla="*/ 119307 w 758262"/>
              <a:gd name="connsiteY1" fmla="*/ 0 h 255639"/>
              <a:gd name="connsiteX2" fmla="*/ 568406 w 758262"/>
              <a:gd name="connsiteY2" fmla="*/ 0 h 255639"/>
              <a:gd name="connsiteX3" fmla="*/ 758262 w 758262"/>
              <a:gd name="connsiteY3" fmla="*/ 81637 h 255639"/>
              <a:gd name="connsiteX4" fmla="*/ 687713 w 758262"/>
              <a:gd name="connsiteY4" fmla="*/ 136332 h 255639"/>
              <a:gd name="connsiteX5" fmla="*/ 538835 w 758262"/>
              <a:gd name="connsiteY5" fmla="*/ 238561 h 255639"/>
              <a:gd name="connsiteX6" fmla="*/ 119307 w 758262"/>
              <a:gd name="connsiteY6" fmla="*/ 255639 h 255639"/>
              <a:gd name="connsiteX7" fmla="*/ 0 w 758262"/>
              <a:gd name="connsiteY7" fmla="*/ 136332 h 255639"/>
              <a:gd name="connsiteX8" fmla="*/ 0 w 758262"/>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262" h="255639">
                <a:moveTo>
                  <a:pt x="0" y="119307"/>
                </a:moveTo>
                <a:cubicBezTo>
                  <a:pt x="0" y="53416"/>
                  <a:pt x="53416" y="0"/>
                  <a:pt x="119307" y="0"/>
                </a:cubicBezTo>
                <a:lnTo>
                  <a:pt x="568406" y="0"/>
                </a:lnTo>
                <a:cubicBezTo>
                  <a:pt x="634297" y="0"/>
                  <a:pt x="758262" y="15746"/>
                  <a:pt x="758262" y="81637"/>
                </a:cubicBezTo>
                <a:lnTo>
                  <a:pt x="687713" y="136332"/>
                </a:lnTo>
                <a:cubicBezTo>
                  <a:pt x="646777" y="187817"/>
                  <a:pt x="606576" y="174108"/>
                  <a:pt x="538835" y="238561"/>
                </a:cubicBezTo>
                <a:lnTo>
                  <a:pt x="119307" y="255639"/>
                </a:lnTo>
                <a:cubicBezTo>
                  <a:pt x="53416" y="255639"/>
                  <a:pt x="0" y="202223"/>
                  <a:pt x="0" y="136332"/>
                </a:cubicBezTo>
                <a:lnTo>
                  <a:pt x="0" y="11930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  </a:t>
            </a:r>
            <a:endParaRPr lang="en-US" dirty="0">
              <a:solidFill>
                <a:schemeClr val="tx1"/>
              </a:solidFill>
            </a:endParaRPr>
          </a:p>
        </p:txBody>
      </p:sp>
      <p:sp>
        <p:nvSpPr>
          <p:cNvPr id="18" name="Rounded Rectangle 17"/>
          <p:cNvSpPr/>
          <p:nvPr/>
        </p:nvSpPr>
        <p:spPr>
          <a:xfrm rot="17836742">
            <a:off x="1966587" y="1950873"/>
            <a:ext cx="743591" cy="25563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a:t>
            </a:r>
            <a:endParaRPr lang="en-US" dirty="0">
              <a:solidFill>
                <a:schemeClr val="tx1"/>
              </a:solidFill>
            </a:endParaRPr>
          </a:p>
        </p:txBody>
      </p:sp>
      <p:sp>
        <p:nvSpPr>
          <p:cNvPr id="19" name="Rounded Rectangle 18"/>
          <p:cNvSpPr/>
          <p:nvPr/>
        </p:nvSpPr>
        <p:spPr>
          <a:xfrm rot="17272435">
            <a:off x="2465860" y="1890467"/>
            <a:ext cx="729599" cy="255639"/>
          </a:xfrm>
          <a:custGeom>
            <a:avLst/>
            <a:gdLst>
              <a:gd name="connsiteX0" fmla="*/ 0 w 743591"/>
              <a:gd name="connsiteY0" fmla="*/ 119307 h 255639"/>
              <a:gd name="connsiteX1" fmla="*/ 119307 w 743591"/>
              <a:gd name="connsiteY1" fmla="*/ 0 h 255639"/>
              <a:gd name="connsiteX2" fmla="*/ 624284 w 743591"/>
              <a:gd name="connsiteY2" fmla="*/ 0 h 255639"/>
              <a:gd name="connsiteX3" fmla="*/ 743591 w 743591"/>
              <a:gd name="connsiteY3" fmla="*/ 119307 h 255639"/>
              <a:gd name="connsiteX4" fmla="*/ 743591 w 743591"/>
              <a:gd name="connsiteY4" fmla="*/ 136332 h 255639"/>
              <a:gd name="connsiteX5" fmla="*/ 624284 w 743591"/>
              <a:gd name="connsiteY5" fmla="*/ 255639 h 255639"/>
              <a:gd name="connsiteX6" fmla="*/ 119307 w 743591"/>
              <a:gd name="connsiteY6" fmla="*/ 255639 h 255639"/>
              <a:gd name="connsiteX7" fmla="*/ 0 w 743591"/>
              <a:gd name="connsiteY7" fmla="*/ 136332 h 255639"/>
              <a:gd name="connsiteX8" fmla="*/ 0 w 743591"/>
              <a:gd name="connsiteY8" fmla="*/ 119307 h 255639"/>
              <a:gd name="connsiteX0" fmla="*/ 0 w 743591"/>
              <a:gd name="connsiteY0" fmla="*/ 119307 h 255639"/>
              <a:gd name="connsiteX1" fmla="*/ 119307 w 743591"/>
              <a:gd name="connsiteY1" fmla="*/ 0 h 255639"/>
              <a:gd name="connsiteX2" fmla="*/ 624284 w 743591"/>
              <a:gd name="connsiteY2" fmla="*/ 0 h 255639"/>
              <a:gd name="connsiteX3" fmla="*/ 743591 w 743591"/>
              <a:gd name="connsiteY3" fmla="*/ 119307 h 255639"/>
              <a:gd name="connsiteX4" fmla="*/ 743591 w 743591"/>
              <a:gd name="connsiteY4" fmla="*/ 136332 h 255639"/>
              <a:gd name="connsiteX5" fmla="*/ 567488 w 743591"/>
              <a:gd name="connsiteY5" fmla="*/ 201127 h 255639"/>
              <a:gd name="connsiteX6" fmla="*/ 119307 w 743591"/>
              <a:gd name="connsiteY6" fmla="*/ 255639 h 255639"/>
              <a:gd name="connsiteX7" fmla="*/ 0 w 743591"/>
              <a:gd name="connsiteY7" fmla="*/ 136332 h 255639"/>
              <a:gd name="connsiteX8" fmla="*/ 0 w 743591"/>
              <a:gd name="connsiteY8" fmla="*/ 119307 h 255639"/>
              <a:gd name="connsiteX0" fmla="*/ 0 w 743591"/>
              <a:gd name="connsiteY0" fmla="*/ 119307 h 255639"/>
              <a:gd name="connsiteX1" fmla="*/ 119307 w 743591"/>
              <a:gd name="connsiteY1" fmla="*/ 0 h 255639"/>
              <a:gd name="connsiteX2" fmla="*/ 624284 w 743591"/>
              <a:gd name="connsiteY2" fmla="*/ 0 h 255639"/>
              <a:gd name="connsiteX3" fmla="*/ 743591 w 743591"/>
              <a:gd name="connsiteY3" fmla="*/ 119307 h 255639"/>
              <a:gd name="connsiteX4" fmla="*/ 743591 w 743591"/>
              <a:gd name="connsiteY4" fmla="*/ 136332 h 255639"/>
              <a:gd name="connsiteX5" fmla="*/ 567488 w 743591"/>
              <a:gd name="connsiteY5" fmla="*/ 201127 h 255639"/>
              <a:gd name="connsiteX6" fmla="*/ 119307 w 743591"/>
              <a:gd name="connsiteY6" fmla="*/ 255639 h 255639"/>
              <a:gd name="connsiteX7" fmla="*/ 0 w 743591"/>
              <a:gd name="connsiteY7" fmla="*/ 136332 h 255639"/>
              <a:gd name="connsiteX8" fmla="*/ 0 w 743591"/>
              <a:gd name="connsiteY8" fmla="*/ 119307 h 255639"/>
              <a:gd name="connsiteX0" fmla="*/ 0 w 743591"/>
              <a:gd name="connsiteY0" fmla="*/ 119307 h 255639"/>
              <a:gd name="connsiteX1" fmla="*/ 119307 w 743591"/>
              <a:gd name="connsiteY1" fmla="*/ 0 h 255639"/>
              <a:gd name="connsiteX2" fmla="*/ 624284 w 743591"/>
              <a:gd name="connsiteY2" fmla="*/ 0 h 255639"/>
              <a:gd name="connsiteX3" fmla="*/ 743591 w 743591"/>
              <a:gd name="connsiteY3" fmla="*/ 119307 h 255639"/>
              <a:gd name="connsiteX4" fmla="*/ 743591 w 743591"/>
              <a:gd name="connsiteY4" fmla="*/ 136332 h 255639"/>
              <a:gd name="connsiteX5" fmla="*/ 632210 w 743591"/>
              <a:gd name="connsiteY5" fmla="*/ 148565 h 255639"/>
              <a:gd name="connsiteX6" fmla="*/ 567488 w 743591"/>
              <a:gd name="connsiteY6" fmla="*/ 201127 h 255639"/>
              <a:gd name="connsiteX7" fmla="*/ 119307 w 743591"/>
              <a:gd name="connsiteY7" fmla="*/ 255639 h 255639"/>
              <a:gd name="connsiteX8" fmla="*/ 0 w 743591"/>
              <a:gd name="connsiteY8" fmla="*/ 136332 h 255639"/>
              <a:gd name="connsiteX9" fmla="*/ 0 w 743591"/>
              <a:gd name="connsiteY9" fmla="*/ 119307 h 255639"/>
              <a:gd name="connsiteX0" fmla="*/ 0 w 743591"/>
              <a:gd name="connsiteY0" fmla="*/ 119307 h 255639"/>
              <a:gd name="connsiteX1" fmla="*/ 119307 w 743591"/>
              <a:gd name="connsiteY1" fmla="*/ 0 h 255639"/>
              <a:gd name="connsiteX2" fmla="*/ 624284 w 743591"/>
              <a:gd name="connsiteY2" fmla="*/ 0 h 255639"/>
              <a:gd name="connsiteX3" fmla="*/ 743591 w 743591"/>
              <a:gd name="connsiteY3" fmla="*/ 119307 h 255639"/>
              <a:gd name="connsiteX4" fmla="*/ 632210 w 743591"/>
              <a:gd name="connsiteY4" fmla="*/ 148565 h 255639"/>
              <a:gd name="connsiteX5" fmla="*/ 567488 w 743591"/>
              <a:gd name="connsiteY5" fmla="*/ 201127 h 255639"/>
              <a:gd name="connsiteX6" fmla="*/ 119307 w 743591"/>
              <a:gd name="connsiteY6" fmla="*/ 255639 h 255639"/>
              <a:gd name="connsiteX7" fmla="*/ 0 w 743591"/>
              <a:gd name="connsiteY7" fmla="*/ 136332 h 255639"/>
              <a:gd name="connsiteX8" fmla="*/ 0 w 743591"/>
              <a:gd name="connsiteY8" fmla="*/ 119307 h 255639"/>
              <a:gd name="connsiteX0" fmla="*/ 0 w 729599"/>
              <a:gd name="connsiteY0" fmla="*/ 119307 h 255639"/>
              <a:gd name="connsiteX1" fmla="*/ 119307 w 729599"/>
              <a:gd name="connsiteY1" fmla="*/ 0 h 255639"/>
              <a:gd name="connsiteX2" fmla="*/ 624284 w 729599"/>
              <a:gd name="connsiteY2" fmla="*/ 0 h 255639"/>
              <a:gd name="connsiteX3" fmla="*/ 729599 w 729599"/>
              <a:gd name="connsiteY3" fmla="*/ 84605 h 255639"/>
              <a:gd name="connsiteX4" fmla="*/ 632210 w 729599"/>
              <a:gd name="connsiteY4" fmla="*/ 148565 h 255639"/>
              <a:gd name="connsiteX5" fmla="*/ 567488 w 729599"/>
              <a:gd name="connsiteY5" fmla="*/ 201127 h 255639"/>
              <a:gd name="connsiteX6" fmla="*/ 119307 w 729599"/>
              <a:gd name="connsiteY6" fmla="*/ 255639 h 255639"/>
              <a:gd name="connsiteX7" fmla="*/ 0 w 729599"/>
              <a:gd name="connsiteY7" fmla="*/ 136332 h 255639"/>
              <a:gd name="connsiteX8" fmla="*/ 0 w 729599"/>
              <a:gd name="connsiteY8" fmla="*/ 119307 h 255639"/>
              <a:gd name="connsiteX0" fmla="*/ 0 w 729599"/>
              <a:gd name="connsiteY0" fmla="*/ 119307 h 255639"/>
              <a:gd name="connsiteX1" fmla="*/ 119307 w 729599"/>
              <a:gd name="connsiteY1" fmla="*/ 0 h 255639"/>
              <a:gd name="connsiteX2" fmla="*/ 624284 w 729599"/>
              <a:gd name="connsiteY2" fmla="*/ 0 h 255639"/>
              <a:gd name="connsiteX3" fmla="*/ 729599 w 729599"/>
              <a:gd name="connsiteY3" fmla="*/ 84605 h 255639"/>
              <a:gd name="connsiteX4" fmla="*/ 632210 w 729599"/>
              <a:gd name="connsiteY4" fmla="*/ 148565 h 255639"/>
              <a:gd name="connsiteX5" fmla="*/ 534917 w 729599"/>
              <a:gd name="connsiteY5" fmla="*/ 169615 h 255639"/>
              <a:gd name="connsiteX6" fmla="*/ 119307 w 729599"/>
              <a:gd name="connsiteY6" fmla="*/ 255639 h 255639"/>
              <a:gd name="connsiteX7" fmla="*/ 0 w 729599"/>
              <a:gd name="connsiteY7" fmla="*/ 136332 h 255639"/>
              <a:gd name="connsiteX8" fmla="*/ 0 w 729599"/>
              <a:gd name="connsiteY8" fmla="*/ 119307 h 255639"/>
              <a:gd name="connsiteX0" fmla="*/ 0 w 729599"/>
              <a:gd name="connsiteY0" fmla="*/ 119307 h 255639"/>
              <a:gd name="connsiteX1" fmla="*/ 119307 w 729599"/>
              <a:gd name="connsiteY1" fmla="*/ 0 h 255639"/>
              <a:gd name="connsiteX2" fmla="*/ 624284 w 729599"/>
              <a:gd name="connsiteY2" fmla="*/ 0 h 255639"/>
              <a:gd name="connsiteX3" fmla="*/ 729599 w 729599"/>
              <a:gd name="connsiteY3" fmla="*/ 84605 h 255639"/>
              <a:gd name="connsiteX4" fmla="*/ 632210 w 729599"/>
              <a:gd name="connsiteY4" fmla="*/ 148565 h 255639"/>
              <a:gd name="connsiteX5" fmla="*/ 534917 w 729599"/>
              <a:gd name="connsiteY5" fmla="*/ 169615 h 255639"/>
              <a:gd name="connsiteX6" fmla="*/ 119307 w 729599"/>
              <a:gd name="connsiteY6" fmla="*/ 255639 h 255639"/>
              <a:gd name="connsiteX7" fmla="*/ 0 w 729599"/>
              <a:gd name="connsiteY7" fmla="*/ 136332 h 255639"/>
              <a:gd name="connsiteX8" fmla="*/ 0 w 729599"/>
              <a:gd name="connsiteY8" fmla="*/ 119307 h 255639"/>
              <a:gd name="connsiteX0" fmla="*/ 0 w 729599"/>
              <a:gd name="connsiteY0" fmla="*/ 119307 h 255639"/>
              <a:gd name="connsiteX1" fmla="*/ 119307 w 729599"/>
              <a:gd name="connsiteY1" fmla="*/ 0 h 255639"/>
              <a:gd name="connsiteX2" fmla="*/ 624284 w 729599"/>
              <a:gd name="connsiteY2" fmla="*/ 0 h 255639"/>
              <a:gd name="connsiteX3" fmla="*/ 729599 w 729599"/>
              <a:gd name="connsiteY3" fmla="*/ 84605 h 255639"/>
              <a:gd name="connsiteX4" fmla="*/ 619773 w 729599"/>
              <a:gd name="connsiteY4" fmla="*/ 127366 h 255639"/>
              <a:gd name="connsiteX5" fmla="*/ 534917 w 729599"/>
              <a:gd name="connsiteY5" fmla="*/ 169615 h 255639"/>
              <a:gd name="connsiteX6" fmla="*/ 119307 w 729599"/>
              <a:gd name="connsiteY6" fmla="*/ 255639 h 255639"/>
              <a:gd name="connsiteX7" fmla="*/ 0 w 729599"/>
              <a:gd name="connsiteY7" fmla="*/ 136332 h 255639"/>
              <a:gd name="connsiteX8" fmla="*/ 0 w 729599"/>
              <a:gd name="connsiteY8" fmla="*/ 119307 h 255639"/>
              <a:gd name="connsiteX0" fmla="*/ 0 w 729599"/>
              <a:gd name="connsiteY0" fmla="*/ 119307 h 255639"/>
              <a:gd name="connsiteX1" fmla="*/ 119307 w 729599"/>
              <a:gd name="connsiteY1" fmla="*/ 0 h 255639"/>
              <a:gd name="connsiteX2" fmla="*/ 624284 w 729599"/>
              <a:gd name="connsiteY2" fmla="*/ 0 h 255639"/>
              <a:gd name="connsiteX3" fmla="*/ 729599 w 729599"/>
              <a:gd name="connsiteY3" fmla="*/ 84605 h 255639"/>
              <a:gd name="connsiteX4" fmla="*/ 619773 w 729599"/>
              <a:gd name="connsiteY4" fmla="*/ 127366 h 255639"/>
              <a:gd name="connsiteX5" fmla="*/ 534917 w 729599"/>
              <a:gd name="connsiteY5" fmla="*/ 169615 h 255639"/>
              <a:gd name="connsiteX6" fmla="*/ 119307 w 729599"/>
              <a:gd name="connsiteY6" fmla="*/ 255639 h 255639"/>
              <a:gd name="connsiteX7" fmla="*/ 0 w 729599"/>
              <a:gd name="connsiteY7" fmla="*/ 136332 h 255639"/>
              <a:gd name="connsiteX8" fmla="*/ 0 w 729599"/>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599" h="255639">
                <a:moveTo>
                  <a:pt x="0" y="119307"/>
                </a:moveTo>
                <a:cubicBezTo>
                  <a:pt x="0" y="53416"/>
                  <a:pt x="53416" y="0"/>
                  <a:pt x="119307" y="0"/>
                </a:cubicBezTo>
                <a:lnTo>
                  <a:pt x="624284" y="0"/>
                </a:lnTo>
                <a:cubicBezTo>
                  <a:pt x="690175" y="0"/>
                  <a:pt x="729599" y="18714"/>
                  <a:pt x="729599" y="84605"/>
                </a:cubicBezTo>
                <a:lnTo>
                  <a:pt x="619773" y="127366"/>
                </a:lnTo>
                <a:cubicBezTo>
                  <a:pt x="590423" y="138165"/>
                  <a:pt x="617989" y="125469"/>
                  <a:pt x="534917" y="169615"/>
                </a:cubicBezTo>
                <a:cubicBezTo>
                  <a:pt x="393105" y="217086"/>
                  <a:pt x="287633" y="255639"/>
                  <a:pt x="119307" y="255639"/>
                </a:cubicBezTo>
                <a:cubicBezTo>
                  <a:pt x="53416" y="255639"/>
                  <a:pt x="0" y="202223"/>
                  <a:pt x="0" y="136332"/>
                </a:cubicBezTo>
                <a:lnTo>
                  <a:pt x="0" y="119307"/>
                </a:lnTo>
                <a:close/>
              </a:path>
            </a:pathLst>
          </a:cu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a:t>
            </a:r>
            <a:endParaRPr lang="en-US" dirty="0">
              <a:solidFill>
                <a:schemeClr val="tx1"/>
              </a:solidFill>
            </a:endParaRPr>
          </a:p>
        </p:txBody>
      </p:sp>
      <p:sp>
        <p:nvSpPr>
          <p:cNvPr id="20" name="Rounded Rectangle 19"/>
          <p:cNvSpPr/>
          <p:nvPr/>
        </p:nvSpPr>
        <p:spPr>
          <a:xfrm rot="18436695">
            <a:off x="3574247" y="3367171"/>
            <a:ext cx="1045273" cy="25563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a:t>
            </a:r>
            <a:endParaRPr lang="en-US" dirty="0">
              <a:solidFill>
                <a:schemeClr val="tx1"/>
              </a:solidFill>
            </a:endParaRPr>
          </a:p>
        </p:txBody>
      </p:sp>
      <p:sp>
        <p:nvSpPr>
          <p:cNvPr id="21" name="Rounded Rectangle 20"/>
          <p:cNvSpPr/>
          <p:nvPr/>
        </p:nvSpPr>
        <p:spPr>
          <a:xfrm rot="18436695">
            <a:off x="4220475" y="2547446"/>
            <a:ext cx="1022486" cy="25563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t>
            </a:r>
            <a:endParaRPr lang="en-US" dirty="0">
              <a:solidFill>
                <a:schemeClr val="tx1"/>
              </a:solidFill>
            </a:endParaRPr>
          </a:p>
        </p:txBody>
      </p:sp>
      <p:sp>
        <p:nvSpPr>
          <p:cNvPr id="22" name="Rounded Rectangle 21"/>
          <p:cNvSpPr/>
          <p:nvPr/>
        </p:nvSpPr>
        <p:spPr>
          <a:xfrm rot="18331729">
            <a:off x="3305818" y="3088041"/>
            <a:ext cx="1100888" cy="255639"/>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 name="connsiteX0" fmla="*/ 16173 w 1078669"/>
              <a:gd name="connsiteY0" fmla="*/ 105537 h 255639"/>
              <a:gd name="connsiteX1" fmla="*/ 139375 w 1078669"/>
              <a:gd name="connsiteY1" fmla="*/ 781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 name="connsiteX0" fmla="*/ 44117 w 1078669"/>
              <a:gd name="connsiteY0" fmla="*/ 117568 h 255639"/>
              <a:gd name="connsiteX1" fmla="*/ 139375 w 1078669"/>
              <a:gd name="connsiteY1" fmla="*/ 781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44117 w 1078669"/>
              <a:gd name="connsiteY8" fmla="*/ 117568 h 255639"/>
              <a:gd name="connsiteX0" fmla="*/ 22135 w 1056687"/>
              <a:gd name="connsiteY0" fmla="*/ 117568 h 255639"/>
              <a:gd name="connsiteX1" fmla="*/ 117393 w 1056687"/>
              <a:gd name="connsiteY1" fmla="*/ 781 h 255639"/>
              <a:gd name="connsiteX2" fmla="*/ 937380 w 1056687"/>
              <a:gd name="connsiteY2" fmla="*/ 0 h 255639"/>
              <a:gd name="connsiteX3" fmla="*/ 1056687 w 1056687"/>
              <a:gd name="connsiteY3" fmla="*/ 119307 h 255639"/>
              <a:gd name="connsiteX4" fmla="*/ 1056687 w 1056687"/>
              <a:gd name="connsiteY4" fmla="*/ 136332 h 255639"/>
              <a:gd name="connsiteX5" fmla="*/ 937380 w 1056687"/>
              <a:gd name="connsiteY5" fmla="*/ 255639 h 255639"/>
              <a:gd name="connsiteX6" fmla="*/ 85350 w 1056687"/>
              <a:gd name="connsiteY6" fmla="*/ 255639 h 255639"/>
              <a:gd name="connsiteX7" fmla="*/ 0 w 1056687"/>
              <a:gd name="connsiteY7" fmla="*/ 173666 h 255639"/>
              <a:gd name="connsiteX8" fmla="*/ 22135 w 1056687"/>
              <a:gd name="connsiteY8" fmla="*/ 117568 h 255639"/>
              <a:gd name="connsiteX0" fmla="*/ 22810 w 1057362"/>
              <a:gd name="connsiteY0" fmla="*/ 117568 h 255639"/>
              <a:gd name="connsiteX1" fmla="*/ 118068 w 1057362"/>
              <a:gd name="connsiteY1" fmla="*/ 781 h 255639"/>
              <a:gd name="connsiteX2" fmla="*/ 938055 w 1057362"/>
              <a:gd name="connsiteY2" fmla="*/ 0 h 255639"/>
              <a:gd name="connsiteX3" fmla="*/ 1057362 w 1057362"/>
              <a:gd name="connsiteY3" fmla="*/ 119307 h 255639"/>
              <a:gd name="connsiteX4" fmla="*/ 1057362 w 1057362"/>
              <a:gd name="connsiteY4" fmla="*/ 136332 h 255639"/>
              <a:gd name="connsiteX5" fmla="*/ 938055 w 1057362"/>
              <a:gd name="connsiteY5" fmla="*/ 255639 h 255639"/>
              <a:gd name="connsiteX6" fmla="*/ 86025 w 1057362"/>
              <a:gd name="connsiteY6" fmla="*/ 255639 h 255639"/>
              <a:gd name="connsiteX7" fmla="*/ 675 w 1057362"/>
              <a:gd name="connsiteY7" fmla="*/ 173666 h 255639"/>
              <a:gd name="connsiteX8" fmla="*/ 22810 w 1057362"/>
              <a:gd name="connsiteY8" fmla="*/ 117568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62" h="255639">
                <a:moveTo>
                  <a:pt x="22810" y="117568"/>
                </a:moveTo>
                <a:cubicBezTo>
                  <a:pt x="67424" y="60967"/>
                  <a:pt x="61452" y="44798"/>
                  <a:pt x="118068" y="781"/>
                </a:cubicBezTo>
                <a:lnTo>
                  <a:pt x="938055" y="0"/>
                </a:lnTo>
                <a:cubicBezTo>
                  <a:pt x="1003946" y="0"/>
                  <a:pt x="1057362" y="53416"/>
                  <a:pt x="1057362" y="119307"/>
                </a:cubicBezTo>
                <a:lnTo>
                  <a:pt x="1057362" y="136332"/>
                </a:lnTo>
                <a:cubicBezTo>
                  <a:pt x="1057362" y="202223"/>
                  <a:pt x="1003946" y="255639"/>
                  <a:pt x="938055" y="255639"/>
                </a:cubicBezTo>
                <a:lnTo>
                  <a:pt x="86025" y="255639"/>
                </a:lnTo>
                <a:cubicBezTo>
                  <a:pt x="20134" y="255639"/>
                  <a:pt x="-4542" y="243435"/>
                  <a:pt x="675" y="173666"/>
                </a:cubicBezTo>
                <a:lnTo>
                  <a:pt x="22810" y="117568"/>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23" name="Rounded Rectangle 22"/>
          <p:cNvSpPr/>
          <p:nvPr/>
        </p:nvSpPr>
        <p:spPr>
          <a:xfrm rot="18356124">
            <a:off x="3967658" y="2254126"/>
            <a:ext cx="992841" cy="25563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a:t>
            </a:r>
            <a:endParaRPr lang="en-US" dirty="0">
              <a:solidFill>
                <a:schemeClr val="tx1"/>
              </a:solidFill>
            </a:endParaRPr>
          </a:p>
        </p:txBody>
      </p:sp>
      <p:sp>
        <p:nvSpPr>
          <p:cNvPr id="24" name="Rounded Rectangle 23"/>
          <p:cNvSpPr/>
          <p:nvPr/>
        </p:nvSpPr>
        <p:spPr>
          <a:xfrm rot="18360232">
            <a:off x="3699053" y="2141056"/>
            <a:ext cx="767794" cy="25563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25" name="Rounded Rectangle 24"/>
          <p:cNvSpPr/>
          <p:nvPr/>
        </p:nvSpPr>
        <p:spPr>
          <a:xfrm rot="18310967">
            <a:off x="3217926" y="2776772"/>
            <a:ext cx="815475" cy="255639"/>
          </a:xfrm>
          <a:custGeom>
            <a:avLst/>
            <a:gdLst>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39441 w 827823"/>
              <a:gd name="connsiteY1" fmla="*/ 12028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18537 w 827823"/>
              <a:gd name="connsiteY0" fmla="*/ 120806 h 255639"/>
              <a:gd name="connsiteX1" fmla="*/ 139441 w 827823"/>
              <a:gd name="connsiteY1" fmla="*/ 12028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18537 w 827823"/>
              <a:gd name="connsiteY8" fmla="*/ 120806 h 255639"/>
              <a:gd name="connsiteX0" fmla="*/ 6189 w 815475"/>
              <a:gd name="connsiteY0" fmla="*/ 120806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6189 w 815475"/>
              <a:gd name="connsiteY8" fmla="*/ 120806 h 255639"/>
              <a:gd name="connsiteX0" fmla="*/ 21983 w 815475"/>
              <a:gd name="connsiteY0" fmla="*/ 118412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21983 w 815475"/>
              <a:gd name="connsiteY8" fmla="*/ 118412 h 255639"/>
              <a:gd name="connsiteX0" fmla="*/ 21983 w 815475"/>
              <a:gd name="connsiteY0" fmla="*/ 118412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21983 w 815475"/>
              <a:gd name="connsiteY8" fmla="*/ 118412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475" h="255639">
                <a:moveTo>
                  <a:pt x="21983" y="118412"/>
                </a:moveTo>
                <a:cubicBezTo>
                  <a:pt x="80340" y="60912"/>
                  <a:pt x="71477" y="51400"/>
                  <a:pt x="127093" y="12028"/>
                </a:cubicBezTo>
                <a:lnTo>
                  <a:pt x="696168" y="0"/>
                </a:lnTo>
                <a:cubicBezTo>
                  <a:pt x="762059" y="0"/>
                  <a:pt x="815475" y="53416"/>
                  <a:pt x="815475" y="119307"/>
                </a:cubicBezTo>
                <a:lnTo>
                  <a:pt x="815475" y="136332"/>
                </a:lnTo>
                <a:cubicBezTo>
                  <a:pt x="815475" y="202223"/>
                  <a:pt x="762059" y="255639"/>
                  <a:pt x="696168" y="255639"/>
                </a:cubicBezTo>
                <a:lnTo>
                  <a:pt x="106959" y="255639"/>
                </a:lnTo>
                <a:cubicBezTo>
                  <a:pt x="41068" y="255639"/>
                  <a:pt x="0" y="219739"/>
                  <a:pt x="0" y="153848"/>
                </a:cubicBezTo>
                <a:lnTo>
                  <a:pt x="21983" y="118412"/>
                </a:lnTo>
                <a:close/>
              </a:path>
            </a:pathLst>
          </a:cu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a:t>
            </a:r>
            <a:endParaRPr lang="en-US" dirty="0">
              <a:solidFill>
                <a:schemeClr val="tx1"/>
              </a:solidFill>
            </a:endParaRPr>
          </a:p>
        </p:txBody>
      </p:sp>
      <p:sp>
        <p:nvSpPr>
          <p:cNvPr id="26" name="Rounded Rectangle 25"/>
          <p:cNvSpPr/>
          <p:nvPr/>
        </p:nvSpPr>
        <p:spPr>
          <a:xfrm rot="18464723">
            <a:off x="3450406" y="2068786"/>
            <a:ext cx="447168" cy="25563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a:t>
            </a:r>
            <a:endParaRPr lang="en-US" dirty="0">
              <a:solidFill>
                <a:schemeClr val="tx1"/>
              </a:solidFill>
            </a:endParaRPr>
          </a:p>
        </p:txBody>
      </p:sp>
      <p:sp>
        <p:nvSpPr>
          <p:cNvPr id="27" name="Rounded Rectangle 26"/>
          <p:cNvSpPr/>
          <p:nvPr/>
        </p:nvSpPr>
        <p:spPr>
          <a:xfrm rot="18584591">
            <a:off x="3207996" y="2391251"/>
            <a:ext cx="401295" cy="255639"/>
          </a:xfrm>
          <a:custGeom>
            <a:avLst/>
            <a:gdLst>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21355 w 403414"/>
              <a:gd name="connsiteY0" fmla="*/ 107745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21355 w 403414"/>
              <a:gd name="connsiteY8" fmla="*/ 107745 h 255639"/>
              <a:gd name="connsiteX0" fmla="*/ 28679 w 410738"/>
              <a:gd name="connsiteY0" fmla="*/ 107745 h 255639"/>
              <a:gd name="connsiteX1" fmla="*/ 126631 w 410738"/>
              <a:gd name="connsiteY1" fmla="*/ 0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28679 w 410738"/>
              <a:gd name="connsiteY8" fmla="*/ 107745 h 255639"/>
              <a:gd name="connsiteX0" fmla="*/ 28679 w 410738"/>
              <a:gd name="connsiteY0" fmla="*/ 107745 h 255639"/>
              <a:gd name="connsiteX1" fmla="*/ 138811 w 410738"/>
              <a:gd name="connsiteY1" fmla="*/ 14648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28679 w 410738"/>
              <a:gd name="connsiteY8" fmla="*/ 107745 h 255639"/>
              <a:gd name="connsiteX0" fmla="*/ 48800 w 410738"/>
              <a:gd name="connsiteY0" fmla="*/ 109597 h 255639"/>
              <a:gd name="connsiteX1" fmla="*/ 138811 w 410738"/>
              <a:gd name="connsiteY1" fmla="*/ 14648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48800 w 410738"/>
              <a:gd name="connsiteY8" fmla="*/ 109597 h 255639"/>
              <a:gd name="connsiteX0" fmla="*/ 39357 w 401295"/>
              <a:gd name="connsiteY0" fmla="*/ 109597 h 255639"/>
              <a:gd name="connsiteX1" fmla="*/ 129368 w 401295"/>
              <a:gd name="connsiteY1" fmla="*/ 14648 h 255639"/>
              <a:gd name="connsiteX2" fmla="*/ 281988 w 401295"/>
              <a:gd name="connsiteY2" fmla="*/ 0 h 255639"/>
              <a:gd name="connsiteX3" fmla="*/ 401295 w 401295"/>
              <a:gd name="connsiteY3" fmla="*/ 119307 h 255639"/>
              <a:gd name="connsiteX4" fmla="*/ 401295 w 401295"/>
              <a:gd name="connsiteY4" fmla="*/ 136332 h 255639"/>
              <a:gd name="connsiteX5" fmla="*/ 281988 w 401295"/>
              <a:gd name="connsiteY5" fmla="*/ 255639 h 255639"/>
              <a:gd name="connsiteX6" fmla="*/ 117188 w 401295"/>
              <a:gd name="connsiteY6" fmla="*/ 255639 h 255639"/>
              <a:gd name="connsiteX7" fmla="*/ 0 w 401295"/>
              <a:gd name="connsiteY7" fmla="*/ 150054 h 255639"/>
              <a:gd name="connsiteX8" fmla="*/ 39357 w 401295"/>
              <a:gd name="connsiteY8" fmla="*/ 10959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295" h="255639">
                <a:moveTo>
                  <a:pt x="39357" y="109597"/>
                </a:moveTo>
                <a:cubicBezTo>
                  <a:pt x="89350" y="51688"/>
                  <a:pt x="93308" y="57975"/>
                  <a:pt x="129368" y="14648"/>
                </a:cubicBezTo>
                <a:lnTo>
                  <a:pt x="281988" y="0"/>
                </a:lnTo>
                <a:cubicBezTo>
                  <a:pt x="347879" y="0"/>
                  <a:pt x="401295" y="53416"/>
                  <a:pt x="401295" y="119307"/>
                </a:cubicBezTo>
                <a:lnTo>
                  <a:pt x="401295" y="136332"/>
                </a:lnTo>
                <a:cubicBezTo>
                  <a:pt x="401295" y="202223"/>
                  <a:pt x="347879" y="255639"/>
                  <a:pt x="281988" y="255639"/>
                </a:cubicBezTo>
                <a:lnTo>
                  <a:pt x="117188" y="255639"/>
                </a:lnTo>
                <a:cubicBezTo>
                  <a:pt x="51297" y="255639"/>
                  <a:pt x="0" y="215945"/>
                  <a:pt x="0" y="150054"/>
                </a:cubicBezTo>
                <a:lnTo>
                  <a:pt x="39357" y="109597"/>
                </a:lnTo>
                <a:close/>
              </a:path>
            </a:pathLst>
          </a:cu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t>
            </a:r>
            <a:endParaRPr lang="en-US" dirty="0">
              <a:solidFill>
                <a:schemeClr val="tx1"/>
              </a:solidFill>
            </a:endParaRPr>
          </a:p>
        </p:txBody>
      </p:sp>
      <p:sp>
        <p:nvSpPr>
          <p:cNvPr id="29" name="Rounded Rectangle 28"/>
          <p:cNvSpPr/>
          <p:nvPr/>
        </p:nvSpPr>
        <p:spPr>
          <a:xfrm rot="18713392">
            <a:off x="3968296" y="3490271"/>
            <a:ext cx="893072" cy="25563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a:t>
            </a:r>
            <a:endParaRPr lang="en-US" dirty="0">
              <a:solidFill>
                <a:schemeClr val="tx1"/>
              </a:solidFill>
            </a:endParaRPr>
          </a:p>
        </p:txBody>
      </p:sp>
      <p:sp>
        <p:nvSpPr>
          <p:cNvPr id="30" name="Rounded Rectangle 29"/>
          <p:cNvSpPr/>
          <p:nvPr/>
        </p:nvSpPr>
        <p:spPr>
          <a:xfrm rot="18618861">
            <a:off x="4550265" y="2843837"/>
            <a:ext cx="870551" cy="255639"/>
          </a:xfrm>
          <a:custGeom>
            <a:avLst/>
            <a:gdLst>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1026 w 876918"/>
              <a:gd name="connsiteY4" fmla="*/ 141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1026"/>
              <a:gd name="connsiteY0" fmla="*/ 119307 h 255639"/>
              <a:gd name="connsiteX1" fmla="*/ 119307 w 871026"/>
              <a:gd name="connsiteY1" fmla="*/ 0 h 255639"/>
              <a:gd name="connsiteX2" fmla="*/ 757611 w 871026"/>
              <a:gd name="connsiteY2" fmla="*/ 0 h 255639"/>
              <a:gd name="connsiteX3" fmla="*/ 870550 w 871026"/>
              <a:gd name="connsiteY3" fmla="*/ 107820 h 255639"/>
              <a:gd name="connsiteX4" fmla="*/ 871026 w 871026"/>
              <a:gd name="connsiteY4" fmla="*/ 141332 h 255639"/>
              <a:gd name="connsiteX5" fmla="*/ 757611 w 871026"/>
              <a:gd name="connsiteY5" fmla="*/ 255639 h 255639"/>
              <a:gd name="connsiteX6" fmla="*/ 119307 w 871026"/>
              <a:gd name="connsiteY6" fmla="*/ 255639 h 255639"/>
              <a:gd name="connsiteX7" fmla="*/ 0 w 871026"/>
              <a:gd name="connsiteY7" fmla="*/ 136332 h 255639"/>
              <a:gd name="connsiteX8" fmla="*/ 0 w 871026"/>
              <a:gd name="connsiteY8" fmla="*/ 119307 h 255639"/>
              <a:gd name="connsiteX0" fmla="*/ 0 w 870551"/>
              <a:gd name="connsiteY0" fmla="*/ 119307 h 255639"/>
              <a:gd name="connsiteX1" fmla="*/ 119307 w 870551"/>
              <a:gd name="connsiteY1" fmla="*/ 0 h 255639"/>
              <a:gd name="connsiteX2" fmla="*/ 757611 w 870551"/>
              <a:gd name="connsiteY2" fmla="*/ 0 h 255639"/>
              <a:gd name="connsiteX3" fmla="*/ 870550 w 870551"/>
              <a:gd name="connsiteY3" fmla="*/ 107820 h 255639"/>
              <a:gd name="connsiteX4" fmla="*/ 859242 w 870551"/>
              <a:gd name="connsiteY4" fmla="*/ 151329 h 255639"/>
              <a:gd name="connsiteX5" fmla="*/ 757611 w 870551"/>
              <a:gd name="connsiteY5" fmla="*/ 255639 h 255639"/>
              <a:gd name="connsiteX6" fmla="*/ 119307 w 870551"/>
              <a:gd name="connsiteY6" fmla="*/ 255639 h 255639"/>
              <a:gd name="connsiteX7" fmla="*/ 0 w 870551"/>
              <a:gd name="connsiteY7" fmla="*/ 136332 h 255639"/>
              <a:gd name="connsiteX8" fmla="*/ 0 w 870551"/>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551" h="255639">
                <a:moveTo>
                  <a:pt x="0" y="119307"/>
                </a:moveTo>
                <a:cubicBezTo>
                  <a:pt x="0" y="53416"/>
                  <a:pt x="53416" y="0"/>
                  <a:pt x="119307" y="0"/>
                </a:cubicBezTo>
                <a:lnTo>
                  <a:pt x="757611" y="0"/>
                </a:lnTo>
                <a:cubicBezTo>
                  <a:pt x="823502" y="0"/>
                  <a:pt x="870550" y="41929"/>
                  <a:pt x="870550" y="107820"/>
                </a:cubicBezTo>
                <a:cubicBezTo>
                  <a:pt x="870709" y="118991"/>
                  <a:pt x="859083" y="140158"/>
                  <a:pt x="859242" y="151329"/>
                </a:cubicBezTo>
                <a:cubicBezTo>
                  <a:pt x="815974" y="210018"/>
                  <a:pt x="823918" y="228261"/>
                  <a:pt x="757611" y="255639"/>
                </a:cubicBezTo>
                <a:lnTo>
                  <a:pt x="119307" y="255639"/>
                </a:lnTo>
                <a:cubicBezTo>
                  <a:pt x="53416" y="255639"/>
                  <a:pt x="0" y="202223"/>
                  <a:pt x="0" y="136332"/>
                </a:cubicBezTo>
                <a:lnTo>
                  <a:pt x="0" y="11930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28" name="Rounded Rectangle 27"/>
          <p:cNvSpPr/>
          <p:nvPr/>
        </p:nvSpPr>
        <p:spPr>
          <a:xfrm rot="19195931">
            <a:off x="4931128" y="3209772"/>
            <a:ext cx="586606" cy="255639"/>
          </a:xfrm>
          <a:custGeom>
            <a:avLst/>
            <a:gdLst>
              <a:gd name="connsiteX0" fmla="*/ 0 w 689903"/>
              <a:gd name="connsiteY0" fmla="*/ 119307 h 255639"/>
              <a:gd name="connsiteX1" fmla="*/ 119307 w 689903"/>
              <a:gd name="connsiteY1" fmla="*/ 0 h 255639"/>
              <a:gd name="connsiteX2" fmla="*/ 570596 w 689903"/>
              <a:gd name="connsiteY2" fmla="*/ 0 h 255639"/>
              <a:gd name="connsiteX3" fmla="*/ 689903 w 689903"/>
              <a:gd name="connsiteY3" fmla="*/ 119307 h 255639"/>
              <a:gd name="connsiteX4" fmla="*/ 689903 w 689903"/>
              <a:gd name="connsiteY4" fmla="*/ 136332 h 255639"/>
              <a:gd name="connsiteX5" fmla="*/ 570596 w 689903"/>
              <a:gd name="connsiteY5" fmla="*/ 255639 h 255639"/>
              <a:gd name="connsiteX6" fmla="*/ 119307 w 689903"/>
              <a:gd name="connsiteY6" fmla="*/ 255639 h 255639"/>
              <a:gd name="connsiteX7" fmla="*/ 0 w 689903"/>
              <a:gd name="connsiteY7" fmla="*/ 136332 h 255639"/>
              <a:gd name="connsiteX8" fmla="*/ 0 w 689903"/>
              <a:gd name="connsiteY8" fmla="*/ 119307 h 255639"/>
              <a:gd name="connsiteX0" fmla="*/ 0 w 689903"/>
              <a:gd name="connsiteY0" fmla="*/ 119307 h 255639"/>
              <a:gd name="connsiteX1" fmla="*/ 119307 w 689903"/>
              <a:gd name="connsiteY1" fmla="*/ 0 h 255639"/>
              <a:gd name="connsiteX2" fmla="*/ 570596 w 689903"/>
              <a:gd name="connsiteY2" fmla="*/ 0 h 255639"/>
              <a:gd name="connsiteX3" fmla="*/ 689903 w 689903"/>
              <a:gd name="connsiteY3" fmla="*/ 119307 h 255639"/>
              <a:gd name="connsiteX4" fmla="*/ 570596 w 689903"/>
              <a:gd name="connsiteY4" fmla="*/ 255639 h 255639"/>
              <a:gd name="connsiteX5" fmla="*/ 119307 w 689903"/>
              <a:gd name="connsiteY5" fmla="*/ 255639 h 255639"/>
              <a:gd name="connsiteX6" fmla="*/ 0 w 689903"/>
              <a:gd name="connsiteY6" fmla="*/ 136332 h 255639"/>
              <a:gd name="connsiteX7" fmla="*/ 0 w 689903"/>
              <a:gd name="connsiteY7" fmla="*/ 119307 h 255639"/>
              <a:gd name="connsiteX0" fmla="*/ 0 w 627007"/>
              <a:gd name="connsiteY0" fmla="*/ 119307 h 255639"/>
              <a:gd name="connsiteX1" fmla="*/ 119307 w 627007"/>
              <a:gd name="connsiteY1" fmla="*/ 0 h 255639"/>
              <a:gd name="connsiteX2" fmla="*/ 570596 w 627007"/>
              <a:gd name="connsiteY2" fmla="*/ 0 h 255639"/>
              <a:gd name="connsiteX3" fmla="*/ 570596 w 627007"/>
              <a:gd name="connsiteY3" fmla="*/ 255639 h 255639"/>
              <a:gd name="connsiteX4" fmla="*/ 119307 w 627007"/>
              <a:gd name="connsiteY4" fmla="*/ 255639 h 255639"/>
              <a:gd name="connsiteX5" fmla="*/ 0 w 627007"/>
              <a:gd name="connsiteY5" fmla="*/ 136332 h 255639"/>
              <a:gd name="connsiteX6" fmla="*/ 0 w 627007"/>
              <a:gd name="connsiteY6" fmla="*/ 119307 h 255639"/>
              <a:gd name="connsiteX0" fmla="*/ 0 w 596404"/>
              <a:gd name="connsiteY0" fmla="*/ 119307 h 262595"/>
              <a:gd name="connsiteX1" fmla="*/ 119307 w 596404"/>
              <a:gd name="connsiteY1" fmla="*/ 0 h 262595"/>
              <a:gd name="connsiteX2" fmla="*/ 570596 w 596404"/>
              <a:gd name="connsiteY2" fmla="*/ 0 h 262595"/>
              <a:gd name="connsiteX3" fmla="*/ 464842 w 596404"/>
              <a:gd name="connsiteY3" fmla="*/ 262595 h 262595"/>
              <a:gd name="connsiteX4" fmla="*/ 119307 w 596404"/>
              <a:gd name="connsiteY4" fmla="*/ 255639 h 262595"/>
              <a:gd name="connsiteX5" fmla="*/ 0 w 596404"/>
              <a:gd name="connsiteY5" fmla="*/ 136332 h 262595"/>
              <a:gd name="connsiteX6" fmla="*/ 0 w 596404"/>
              <a:gd name="connsiteY6" fmla="*/ 119307 h 262595"/>
              <a:gd name="connsiteX0" fmla="*/ 0 w 591222"/>
              <a:gd name="connsiteY0" fmla="*/ 119307 h 262595"/>
              <a:gd name="connsiteX1" fmla="*/ 119307 w 591222"/>
              <a:gd name="connsiteY1" fmla="*/ 0 h 262595"/>
              <a:gd name="connsiteX2" fmla="*/ 570596 w 591222"/>
              <a:gd name="connsiteY2" fmla="*/ 0 h 262595"/>
              <a:gd name="connsiteX3" fmla="*/ 464842 w 591222"/>
              <a:gd name="connsiteY3" fmla="*/ 262595 h 262595"/>
              <a:gd name="connsiteX4" fmla="*/ 119307 w 591222"/>
              <a:gd name="connsiteY4" fmla="*/ 255639 h 262595"/>
              <a:gd name="connsiteX5" fmla="*/ 0 w 591222"/>
              <a:gd name="connsiteY5" fmla="*/ 136332 h 262595"/>
              <a:gd name="connsiteX6" fmla="*/ 0 w 591222"/>
              <a:gd name="connsiteY6" fmla="*/ 119307 h 262595"/>
              <a:gd name="connsiteX0" fmla="*/ 0 w 574587"/>
              <a:gd name="connsiteY0" fmla="*/ 119307 h 262595"/>
              <a:gd name="connsiteX1" fmla="*/ 119307 w 574587"/>
              <a:gd name="connsiteY1" fmla="*/ 0 h 262595"/>
              <a:gd name="connsiteX2" fmla="*/ 570596 w 574587"/>
              <a:gd name="connsiteY2" fmla="*/ 0 h 262595"/>
              <a:gd name="connsiteX3" fmla="*/ 464842 w 574587"/>
              <a:gd name="connsiteY3" fmla="*/ 262595 h 262595"/>
              <a:gd name="connsiteX4" fmla="*/ 119307 w 574587"/>
              <a:gd name="connsiteY4" fmla="*/ 255639 h 262595"/>
              <a:gd name="connsiteX5" fmla="*/ 0 w 574587"/>
              <a:gd name="connsiteY5" fmla="*/ 136332 h 262595"/>
              <a:gd name="connsiteX6" fmla="*/ 0 w 574587"/>
              <a:gd name="connsiteY6" fmla="*/ 119307 h 262595"/>
              <a:gd name="connsiteX0" fmla="*/ 0 w 590135"/>
              <a:gd name="connsiteY0" fmla="*/ 119307 h 262595"/>
              <a:gd name="connsiteX1" fmla="*/ 119307 w 590135"/>
              <a:gd name="connsiteY1" fmla="*/ 0 h 262595"/>
              <a:gd name="connsiteX2" fmla="*/ 586606 w 590135"/>
              <a:gd name="connsiteY2" fmla="*/ 9470 h 262595"/>
              <a:gd name="connsiteX3" fmla="*/ 464842 w 590135"/>
              <a:gd name="connsiteY3" fmla="*/ 262595 h 262595"/>
              <a:gd name="connsiteX4" fmla="*/ 119307 w 590135"/>
              <a:gd name="connsiteY4" fmla="*/ 255639 h 262595"/>
              <a:gd name="connsiteX5" fmla="*/ 0 w 590135"/>
              <a:gd name="connsiteY5" fmla="*/ 136332 h 262595"/>
              <a:gd name="connsiteX6" fmla="*/ 0 w 590135"/>
              <a:gd name="connsiteY6" fmla="*/ 119307 h 262595"/>
              <a:gd name="connsiteX0" fmla="*/ 0 w 586606"/>
              <a:gd name="connsiteY0" fmla="*/ 119307 h 262595"/>
              <a:gd name="connsiteX1" fmla="*/ 119307 w 586606"/>
              <a:gd name="connsiteY1" fmla="*/ 0 h 262595"/>
              <a:gd name="connsiteX2" fmla="*/ 586606 w 586606"/>
              <a:gd name="connsiteY2" fmla="*/ 9470 h 262595"/>
              <a:gd name="connsiteX3" fmla="*/ 464842 w 586606"/>
              <a:gd name="connsiteY3" fmla="*/ 262595 h 262595"/>
              <a:gd name="connsiteX4" fmla="*/ 119307 w 586606"/>
              <a:gd name="connsiteY4" fmla="*/ 255639 h 262595"/>
              <a:gd name="connsiteX5" fmla="*/ 0 w 586606"/>
              <a:gd name="connsiteY5" fmla="*/ 136332 h 262595"/>
              <a:gd name="connsiteX6" fmla="*/ 0 w 586606"/>
              <a:gd name="connsiteY6" fmla="*/ 119307 h 262595"/>
              <a:gd name="connsiteX0" fmla="*/ 0 w 586606"/>
              <a:gd name="connsiteY0" fmla="*/ 119307 h 262595"/>
              <a:gd name="connsiteX1" fmla="*/ 119307 w 586606"/>
              <a:gd name="connsiteY1" fmla="*/ 0 h 262595"/>
              <a:gd name="connsiteX2" fmla="*/ 586606 w 586606"/>
              <a:gd name="connsiteY2" fmla="*/ 9470 h 262595"/>
              <a:gd name="connsiteX3" fmla="*/ 464842 w 586606"/>
              <a:gd name="connsiteY3" fmla="*/ 262595 h 262595"/>
              <a:gd name="connsiteX4" fmla="*/ 119307 w 586606"/>
              <a:gd name="connsiteY4" fmla="*/ 255639 h 262595"/>
              <a:gd name="connsiteX5" fmla="*/ 0 w 586606"/>
              <a:gd name="connsiteY5" fmla="*/ 136332 h 262595"/>
              <a:gd name="connsiteX6" fmla="*/ 0 w 586606"/>
              <a:gd name="connsiteY6" fmla="*/ 119307 h 262595"/>
              <a:gd name="connsiteX0" fmla="*/ 0 w 586606"/>
              <a:gd name="connsiteY0" fmla="*/ 119307 h 258658"/>
              <a:gd name="connsiteX1" fmla="*/ 119307 w 586606"/>
              <a:gd name="connsiteY1" fmla="*/ 0 h 258658"/>
              <a:gd name="connsiteX2" fmla="*/ 586606 w 586606"/>
              <a:gd name="connsiteY2" fmla="*/ 9470 h 258658"/>
              <a:gd name="connsiteX3" fmla="*/ 460161 w 586606"/>
              <a:gd name="connsiteY3" fmla="*/ 258658 h 258658"/>
              <a:gd name="connsiteX4" fmla="*/ 119307 w 586606"/>
              <a:gd name="connsiteY4" fmla="*/ 255639 h 258658"/>
              <a:gd name="connsiteX5" fmla="*/ 0 w 586606"/>
              <a:gd name="connsiteY5" fmla="*/ 136332 h 258658"/>
              <a:gd name="connsiteX6" fmla="*/ 0 w 586606"/>
              <a:gd name="connsiteY6" fmla="*/ 119307 h 258658"/>
              <a:gd name="connsiteX0" fmla="*/ 0 w 586606"/>
              <a:gd name="connsiteY0" fmla="*/ 119307 h 258658"/>
              <a:gd name="connsiteX1" fmla="*/ 119307 w 586606"/>
              <a:gd name="connsiteY1" fmla="*/ 0 h 258658"/>
              <a:gd name="connsiteX2" fmla="*/ 586606 w 586606"/>
              <a:gd name="connsiteY2" fmla="*/ 9470 h 258658"/>
              <a:gd name="connsiteX3" fmla="*/ 460161 w 586606"/>
              <a:gd name="connsiteY3" fmla="*/ 258658 h 258658"/>
              <a:gd name="connsiteX4" fmla="*/ 119307 w 586606"/>
              <a:gd name="connsiteY4" fmla="*/ 255639 h 258658"/>
              <a:gd name="connsiteX5" fmla="*/ 0 w 586606"/>
              <a:gd name="connsiteY5" fmla="*/ 136332 h 258658"/>
              <a:gd name="connsiteX6" fmla="*/ 0 w 586606"/>
              <a:gd name="connsiteY6" fmla="*/ 119307 h 258658"/>
              <a:gd name="connsiteX0" fmla="*/ 0 w 586606"/>
              <a:gd name="connsiteY0" fmla="*/ 119307 h 255639"/>
              <a:gd name="connsiteX1" fmla="*/ 119307 w 586606"/>
              <a:gd name="connsiteY1" fmla="*/ 0 h 255639"/>
              <a:gd name="connsiteX2" fmla="*/ 586606 w 586606"/>
              <a:gd name="connsiteY2" fmla="*/ 9470 h 255639"/>
              <a:gd name="connsiteX3" fmla="*/ 453140 w 586606"/>
              <a:gd name="connsiteY3" fmla="*/ 252752 h 255639"/>
              <a:gd name="connsiteX4" fmla="*/ 119307 w 586606"/>
              <a:gd name="connsiteY4" fmla="*/ 255639 h 255639"/>
              <a:gd name="connsiteX5" fmla="*/ 0 w 586606"/>
              <a:gd name="connsiteY5" fmla="*/ 136332 h 255639"/>
              <a:gd name="connsiteX6" fmla="*/ 0 w 586606"/>
              <a:gd name="connsiteY6"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606" h="255639">
                <a:moveTo>
                  <a:pt x="0" y="119307"/>
                </a:moveTo>
                <a:cubicBezTo>
                  <a:pt x="0" y="53416"/>
                  <a:pt x="53416" y="0"/>
                  <a:pt x="119307" y="0"/>
                </a:cubicBezTo>
                <a:lnTo>
                  <a:pt x="586606" y="9470"/>
                </a:lnTo>
                <a:cubicBezTo>
                  <a:pt x="558297" y="84884"/>
                  <a:pt x="488569" y="176682"/>
                  <a:pt x="453140" y="252752"/>
                </a:cubicBezTo>
                <a:lnTo>
                  <a:pt x="119307" y="255639"/>
                </a:lnTo>
                <a:cubicBezTo>
                  <a:pt x="53416" y="255639"/>
                  <a:pt x="0" y="202223"/>
                  <a:pt x="0" y="136332"/>
                </a:cubicBezTo>
                <a:lnTo>
                  <a:pt x="0" y="119307"/>
                </a:lnTo>
                <a:close/>
              </a:path>
            </a:pathLst>
          </a:cu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a:t>
            </a:r>
            <a:endParaRPr lang="en-US" dirty="0">
              <a:solidFill>
                <a:schemeClr val="tx1"/>
              </a:solidFill>
            </a:endParaRPr>
          </a:p>
        </p:txBody>
      </p:sp>
      <p:sp>
        <p:nvSpPr>
          <p:cNvPr id="31" name="Rounded Rectangle 30"/>
          <p:cNvSpPr/>
          <p:nvPr/>
        </p:nvSpPr>
        <p:spPr>
          <a:xfrm rot="19138631">
            <a:off x="4482136" y="3586998"/>
            <a:ext cx="592092" cy="25563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t>
            </a:r>
            <a:endParaRPr lang="en-US" dirty="0">
              <a:solidFill>
                <a:schemeClr val="tx1"/>
              </a:solidFill>
            </a:endParaRPr>
          </a:p>
        </p:txBody>
      </p:sp>
      <p:sp>
        <p:nvSpPr>
          <p:cNvPr id="34" name="Rounded Rectangle 33"/>
          <p:cNvSpPr/>
          <p:nvPr/>
        </p:nvSpPr>
        <p:spPr>
          <a:xfrm rot="20155082">
            <a:off x="4891818" y="3648081"/>
            <a:ext cx="350732" cy="25563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perspectiveContrastingLeftFacing"/>
            <a:lightRig rig="threePt" dir="t"/>
          </a:scene3d>
          <a:sp3d extrusionH="12700" prstMaterial="matte">
            <a:bevelT w="127000" h="31750"/>
            <a:bevelB w="1270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33" name="Rounded Rectangle 32"/>
          <p:cNvSpPr/>
          <p:nvPr/>
        </p:nvSpPr>
        <p:spPr>
          <a:xfrm rot="20117200">
            <a:off x="5136801" y="3570993"/>
            <a:ext cx="342532" cy="255639"/>
          </a:xfrm>
          <a:custGeom>
            <a:avLst/>
            <a:gdLst>
              <a:gd name="connsiteX0" fmla="*/ 0 w 319411"/>
              <a:gd name="connsiteY0" fmla="*/ 119307 h 255639"/>
              <a:gd name="connsiteX1" fmla="*/ 119307 w 319411"/>
              <a:gd name="connsiteY1" fmla="*/ 0 h 255639"/>
              <a:gd name="connsiteX2" fmla="*/ 200104 w 319411"/>
              <a:gd name="connsiteY2" fmla="*/ 0 h 255639"/>
              <a:gd name="connsiteX3" fmla="*/ 319411 w 319411"/>
              <a:gd name="connsiteY3" fmla="*/ 119307 h 255639"/>
              <a:gd name="connsiteX4" fmla="*/ 319411 w 319411"/>
              <a:gd name="connsiteY4" fmla="*/ 136332 h 255639"/>
              <a:gd name="connsiteX5" fmla="*/ 200104 w 319411"/>
              <a:gd name="connsiteY5" fmla="*/ 255639 h 255639"/>
              <a:gd name="connsiteX6" fmla="*/ 119307 w 319411"/>
              <a:gd name="connsiteY6" fmla="*/ 255639 h 255639"/>
              <a:gd name="connsiteX7" fmla="*/ 0 w 319411"/>
              <a:gd name="connsiteY7" fmla="*/ 136332 h 255639"/>
              <a:gd name="connsiteX8" fmla="*/ 0 w 319411"/>
              <a:gd name="connsiteY8" fmla="*/ 119307 h 255639"/>
              <a:gd name="connsiteX0" fmla="*/ 0 w 329942"/>
              <a:gd name="connsiteY0" fmla="*/ 119307 h 255639"/>
              <a:gd name="connsiteX1" fmla="*/ 119307 w 329942"/>
              <a:gd name="connsiteY1" fmla="*/ 0 h 255639"/>
              <a:gd name="connsiteX2" fmla="*/ 200104 w 329942"/>
              <a:gd name="connsiteY2" fmla="*/ 0 h 255639"/>
              <a:gd name="connsiteX3" fmla="*/ 319411 w 329942"/>
              <a:gd name="connsiteY3" fmla="*/ 119307 h 255639"/>
              <a:gd name="connsiteX4" fmla="*/ 319411 w 329942"/>
              <a:gd name="connsiteY4" fmla="*/ 136332 h 255639"/>
              <a:gd name="connsiteX5" fmla="*/ 200104 w 329942"/>
              <a:gd name="connsiteY5" fmla="*/ 255639 h 255639"/>
              <a:gd name="connsiteX6" fmla="*/ 119307 w 329942"/>
              <a:gd name="connsiteY6" fmla="*/ 255639 h 255639"/>
              <a:gd name="connsiteX7" fmla="*/ 0 w 329942"/>
              <a:gd name="connsiteY7" fmla="*/ 136332 h 255639"/>
              <a:gd name="connsiteX8" fmla="*/ 0 w 329942"/>
              <a:gd name="connsiteY8" fmla="*/ 119307 h 255639"/>
              <a:gd name="connsiteX0" fmla="*/ 0 w 329942"/>
              <a:gd name="connsiteY0" fmla="*/ 119307 h 255639"/>
              <a:gd name="connsiteX1" fmla="*/ 119307 w 329942"/>
              <a:gd name="connsiteY1" fmla="*/ 0 h 255639"/>
              <a:gd name="connsiteX2" fmla="*/ 200104 w 329942"/>
              <a:gd name="connsiteY2" fmla="*/ 0 h 255639"/>
              <a:gd name="connsiteX3" fmla="*/ 319411 w 329942"/>
              <a:gd name="connsiteY3" fmla="*/ 119307 h 255639"/>
              <a:gd name="connsiteX4" fmla="*/ 319411 w 329942"/>
              <a:gd name="connsiteY4" fmla="*/ 136332 h 255639"/>
              <a:gd name="connsiteX5" fmla="*/ 200104 w 329942"/>
              <a:gd name="connsiteY5" fmla="*/ 255639 h 255639"/>
              <a:gd name="connsiteX6" fmla="*/ 119307 w 329942"/>
              <a:gd name="connsiteY6" fmla="*/ 255639 h 255639"/>
              <a:gd name="connsiteX7" fmla="*/ 0 w 329942"/>
              <a:gd name="connsiteY7" fmla="*/ 136332 h 255639"/>
              <a:gd name="connsiteX8" fmla="*/ 0 w 329942"/>
              <a:gd name="connsiteY8" fmla="*/ 119307 h 255639"/>
              <a:gd name="connsiteX0" fmla="*/ 0 w 355128"/>
              <a:gd name="connsiteY0" fmla="*/ 119307 h 255639"/>
              <a:gd name="connsiteX1" fmla="*/ 119307 w 355128"/>
              <a:gd name="connsiteY1" fmla="*/ 0 h 255639"/>
              <a:gd name="connsiteX2" fmla="*/ 200104 w 355128"/>
              <a:gd name="connsiteY2" fmla="*/ 0 h 255639"/>
              <a:gd name="connsiteX3" fmla="*/ 346365 w 355128"/>
              <a:gd name="connsiteY3" fmla="*/ 109343 h 255639"/>
              <a:gd name="connsiteX4" fmla="*/ 319411 w 355128"/>
              <a:gd name="connsiteY4" fmla="*/ 136332 h 255639"/>
              <a:gd name="connsiteX5" fmla="*/ 200104 w 355128"/>
              <a:gd name="connsiteY5" fmla="*/ 255639 h 255639"/>
              <a:gd name="connsiteX6" fmla="*/ 119307 w 355128"/>
              <a:gd name="connsiteY6" fmla="*/ 255639 h 255639"/>
              <a:gd name="connsiteX7" fmla="*/ 0 w 355128"/>
              <a:gd name="connsiteY7" fmla="*/ 136332 h 255639"/>
              <a:gd name="connsiteX8" fmla="*/ 0 w 355128"/>
              <a:gd name="connsiteY8" fmla="*/ 119307 h 255639"/>
              <a:gd name="connsiteX0" fmla="*/ 0 w 355128"/>
              <a:gd name="connsiteY0" fmla="*/ 119307 h 255813"/>
              <a:gd name="connsiteX1" fmla="*/ 119307 w 355128"/>
              <a:gd name="connsiteY1" fmla="*/ 0 h 255813"/>
              <a:gd name="connsiteX2" fmla="*/ 200104 w 355128"/>
              <a:gd name="connsiteY2" fmla="*/ 0 h 255813"/>
              <a:gd name="connsiteX3" fmla="*/ 346365 w 355128"/>
              <a:gd name="connsiteY3" fmla="*/ 109343 h 255813"/>
              <a:gd name="connsiteX4" fmla="*/ 332206 w 355128"/>
              <a:gd name="connsiteY4" fmla="*/ 157134 h 255813"/>
              <a:gd name="connsiteX5" fmla="*/ 200104 w 355128"/>
              <a:gd name="connsiteY5" fmla="*/ 255639 h 255813"/>
              <a:gd name="connsiteX6" fmla="*/ 119307 w 355128"/>
              <a:gd name="connsiteY6" fmla="*/ 255639 h 255813"/>
              <a:gd name="connsiteX7" fmla="*/ 0 w 355128"/>
              <a:gd name="connsiteY7" fmla="*/ 136332 h 255813"/>
              <a:gd name="connsiteX8" fmla="*/ 0 w 355128"/>
              <a:gd name="connsiteY8" fmla="*/ 119307 h 255813"/>
              <a:gd name="connsiteX0" fmla="*/ 0 w 355128"/>
              <a:gd name="connsiteY0" fmla="*/ 119307 h 255639"/>
              <a:gd name="connsiteX1" fmla="*/ 119307 w 355128"/>
              <a:gd name="connsiteY1" fmla="*/ 0 h 255639"/>
              <a:gd name="connsiteX2" fmla="*/ 200104 w 355128"/>
              <a:gd name="connsiteY2" fmla="*/ 0 h 255639"/>
              <a:gd name="connsiteX3" fmla="*/ 346365 w 355128"/>
              <a:gd name="connsiteY3" fmla="*/ 109343 h 255639"/>
              <a:gd name="connsiteX4" fmla="*/ 332206 w 355128"/>
              <a:gd name="connsiteY4" fmla="*/ 157134 h 255639"/>
              <a:gd name="connsiteX5" fmla="*/ 200104 w 355128"/>
              <a:gd name="connsiteY5" fmla="*/ 255639 h 255639"/>
              <a:gd name="connsiteX6" fmla="*/ 119307 w 355128"/>
              <a:gd name="connsiteY6" fmla="*/ 255639 h 255639"/>
              <a:gd name="connsiteX7" fmla="*/ 0 w 355128"/>
              <a:gd name="connsiteY7" fmla="*/ 136332 h 255639"/>
              <a:gd name="connsiteX8" fmla="*/ 0 w 355128"/>
              <a:gd name="connsiteY8" fmla="*/ 119307 h 255639"/>
              <a:gd name="connsiteX0" fmla="*/ 0 w 347397"/>
              <a:gd name="connsiteY0" fmla="*/ 119307 h 255639"/>
              <a:gd name="connsiteX1" fmla="*/ 119307 w 347397"/>
              <a:gd name="connsiteY1" fmla="*/ 0 h 255639"/>
              <a:gd name="connsiteX2" fmla="*/ 200104 w 347397"/>
              <a:gd name="connsiteY2" fmla="*/ 0 h 255639"/>
              <a:gd name="connsiteX3" fmla="*/ 346365 w 347397"/>
              <a:gd name="connsiteY3" fmla="*/ 109343 h 255639"/>
              <a:gd name="connsiteX4" fmla="*/ 332206 w 347397"/>
              <a:gd name="connsiteY4" fmla="*/ 157134 h 255639"/>
              <a:gd name="connsiteX5" fmla="*/ 200104 w 347397"/>
              <a:gd name="connsiteY5" fmla="*/ 255639 h 255639"/>
              <a:gd name="connsiteX6" fmla="*/ 119307 w 347397"/>
              <a:gd name="connsiteY6" fmla="*/ 255639 h 255639"/>
              <a:gd name="connsiteX7" fmla="*/ 0 w 347397"/>
              <a:gd name="connsiteY7" fmla="*/ 136332 h 255639"/>
              <a:gd name="connsiteX8" fmla="*/ 0 w 347397"/>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397" h="255639">
                <a:moveTo>
                  <a:pt x="0" y="119307"/>
                </a:moveTo>
                <a:cubicBezTo>
                  <a:pt x="0" y="53416"/>
                  <a:pt x="53416" y="0"/>
                  <a:pt x="119307" y="0"/>
                </a:cubicBezTo>
                <a:lnTo>
                  <a:pt x="200104" y="0"/>
                </a:lnTo>
                <a:cubicBezTo>
                  <a:pt x="265995" y="0"/>
                  <a:pt x="358181" y="33976"/>
                  <a:pt x="346365" y="109343"/>
                </a:cubicBezTo>
                <a:lnTo>
                  <a:pt x="332206" y="157134"/>
                </a:lnTo>
                <a:cubicBezTo>
                  <a:pt x="298416" y="255939"/>
                  <a:pt x="265995" y="255639"/>
                  <a:pt x="200104" y="255639"/>
                </a:cubicBezTo>
                <a:lnTo>
                  <a:pt x="119307" y="255639"/>
                </a:lnTo>
                <a:cubicBezTo>
                  <a:pt x="53416" y="255639"/>
                  <a:pt x="0" y="202223"/>
                  <a:pt x="0" y="136332"/>
                </a:cubicBezTo>
                <a:lnTo>
                  <a:pt x="0" y="119307"/>
                </a:lnTo>
                <a:close/>
              </a:path>
            </a:pathLst>
          </a:cu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perspectiveContrastingLeftFacing"/>
            <a:lightRig rig="threePt" dir="t"/>
          </a:scene3d>
          <a:sp3d prstMaterial="matte">
            <a:bevelT w="127000" h="31750"/>
            <a:bevelB w="1270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a:t>
            </a:r>
            <a:endParaRPr lang="en-US" dirty="0">
              <a:solidFill>
                <a:schemeClr val="tx1"/>
              </a:solidFill>
            </a:endParaRPr>
          </a:p>
        </p:txBody>
      </p:sp>
      <p:sp>
        <p:nvSpPr>
          <p:cNvPr id="46" name="Rounded Rectangle 45"/>
          <p:cNvSpPr/>
          <p:nvPr/>
        </p:nvSpPr>
        <p:spPr>
          <a:xfrm rot="21385759">
            <a:off x="6706924" y="5077518"/>
            <a:ext cx="592092" cy="25563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t>
            </a:r>
            <a:endParaRPr lang="en-US" dirty="0">
              <a:solidFill>
                <a:schemeClr val="tx1"/>
              </a:solidFill>
            </a:endParaRPr>
          </a:p>
        </p:txBody>
      </p:sp>
      <p:sp>
        <p:nvSpPr>
          <p:cNvPr id="43" name="Rounded Rectangle 42"/>
          <p:cNvSpPr/>
          <p:nvPr/>
        </p:nvSpPr>
        <p:spPr>
          <a:xfrm rot="19770094">
            <a:off x="6291820" y="5047316"/>
            <a:ext cx="767727" cy="25563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a:t>
            </a:r>
            <a:endParaRPr lang="en-US" dirty="0">
              <a:solidFill>
                <a:schemeClr val="tx1"/>
              </a:solidFill>
            </a:endParaRPr>
          </a:p>
        </p:txBody>
      </p:sp>
      <p:sp>
        <p:nvSpPr>
          <p:cNvPr id="44" name="Rounded Rectangle 29"/>
          <p:cNvSpPr/>
          <p:nvPr/>
        </p:nvSpPr>
        <p:spPr>
          <a:xfrm rot="19675563">
            <a:off x="6943234" y="4641091"/>
            <a:ext cx="776347" cy="255639"/>
          </a:xfrm>
          <a:custGeom>
            <a:avLst/>
            <a:gdLst>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1026 w 876918"/>
              <a:gd name="connsiteY4" fmla="*/ 141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1026"/>
              <a:gd name="connsiteY0" fmla="*/ 119307 h 255639"/>
              <a:gd name="connsiteX1" fmla="*/ 119307 w 871026"/>
              <a:gd name="connsiteY1" fmla="*/ 0 h 255639"/>
              <a:gd name="connsiteX2" fmla="*/ 757611 w 871026"/>
              <a:gd name="connsiteY2" fmla="*/ 0 h 255639"/>
              <a:gd name="connsiteX3" fmla="*/ 870550 w 871026"/>
              <a:gd name="connsiteY3" fmla="*/ 107820 h 255639"/>
              <a:gd name="connsiteX4" fmla="*/ 871026 w 871026"/>
              <a:gd name="connsiteY4" fmla="*/ 141332 h 255639"/>
              <a:gd name="connsiteX5" fmla="*/ 757611 w 871026"/>
              <a:gd name="connsiteY5" fmla="*/ 255639 h 255639"/>
              <a:gd name="connsiteX6" fmla="*/ 119307 w 871026"/>
              <a:gd name="connsiteY6" fmla="*/ 255639 h 255639"/>
              <a:gd name="connsiteX7" fmla="*/ 0 w 871026"/>
              <a:gd name="connsiteY7" fmla="*/ 136332 h 255639"/>
              <a:gd name="connsiteX8" fmla="*/ 0 w 871026"/>
              <a:gd name="connsiteY8" fmla="*/ 119307 h 255639"/>
              <a:gd name="connsiteX0" fmla="*/ 0 w 870551"/>
              <a:gd name="connsiteY0" fmla="*/ 119307 h 255639"/>
              <a:gd name="connsiteX1" fmla="*/ 119307 w 870551"/>
              <a:gd name="connsiteY1" fmla="*/ 0 h 255639"/>
              <a:gd name="connsiteX2" fmla="*/ 757611 w 870551"/>
              <a:gd name="connsiteY2" fmla="*/ 0 h 255639"/>
              <a:gd name="connsiteX3" fmla="*/ 870550 w 870551"/>
              <a:gd name="connsiteY3" fmla="*/ 107820 h 255639"/>
              <a:gd name="connsiteX4" fmla="*/ 859242 w 870551"/>
              <a:gd name="connsiteY4" fmla="*/ 151329 h 255639"/>
              <a:gd name="connsiteX5" fmla="*/ 757611 w 870551"/>
              <a:gd name="connsiteY5" fmla="*/ 255639 h 255639"/>
              <a:gd name="connsiteX6" fmla="*/ 119307 w 870551"/>
              <a:gd name="connsiteY6" fmla="*/ 255639 h 255639"/>
              <a:gd name="connsiteX7" fmla="*/ 0 w 870551"/>
              <a:gd name="connsiteY7" fmla="*/ 136332 h 255639"/>
              <a:gd name="connsiteX8" fmla="*/ 0 w 870551"/>
              <a:gd name="connsiteY8" fmla="*/ 119307 h 255639"/>
              <a:gd name="connsiteX0" fmla="*/ 0 w 859242"/>
              <a:gd name="connsiteY0" fmla="*/ 119307 h 255639"/>
              <a:gd name="connsiteX1" fmla="*/ 119307 w 859242"/>
              <a:gd name="connsiteY1" fmla="*/ 0 h 255639"/>
              <a:gd name="connsiteX2" fmla="*/ 757611 w 859242"/>
              <a:gd name="connsiteY2" fmla="*/ 0 h 255639"/>
              <a:gd name="connsiteX3" fmla="*/ 848568 w 859242"/>
              <a:gd name="connsiteY3" fmla="*/ 94045 h 255639"/>
              <a:gd name="connsiteX4" fmla="*/ 859242 w 859242"/>
              <a:gd name="connsiteY4" fmla="*/ 151329 h 255639"/>
              <a:gd name="connsiteX5" fmla="*/ 757611 w 859242"/>
              <a:gd name="connsiteY5" fmla="*/ 255639 h 255639"/>
              <a:gd name="connsiteX6" fmla="*/ 119307 w 859242"/>
              <a:gd name="connsiteY6" fmla="*/ 255639 h 255639"/>
              <a:gd name="connsiteX7" fmla="*/ 0 w 859242"/>
              <a:gd name="connsiteY7" fmla="*/ 136332 h 255639"/>
              <a:gd name="connsiteX8" fmla="*/ 0 w 859242"/>
              <a:gd name="connsiteY8" fmla="*/ 119307 h 255639"/>
              <a:gd name="connsiteX0" fmla="*/ 0 w 848570"/>
              <a:gd name="connsiteY0" fmla="*/ 119307 h 255639"/>
              <a:gd name="connsiteX1" fmla="*/ 119307 w 848570"/>
              <a:gd name="connsiteY1" fmla="*/ 0 h 255639"/>
              <a:gd name="connsiteX2" fmla="*/ 757611 w 848570"/>
              <a:gd name="connsiteY2" fmla="*/ 0 h 255639"/>
              <a:gd name="connsiteX3" fmla="*/ 848568 w 848570"/>
              <a:gd name="connsiteY3" fmla="*/ 94045 h 255639"/>
              <a:gd name="connsiteX4" fmla="*/ 841328 w 848570"/>
              <a:gd name="connsiteY4" fmla="*/ 186023 h 255639"/>
              <a:gd name="connsiteX5" fmla="*/ 757611 w 848570"/>
              <a:gd name="connsiteY5" fmla="*/ 255639 h 255639"/>
              <a:gd name="connsiteX6" fmla="*/ 119307 w 848570"/>
              <a:gd name="connsiteY6" fmla="*/ 255639 h 255639"/>
              <a:gd name="connsiteX7" fmla="*/ 0 w 848570"/>
              <a:gd name="connsiteY7" fmla="*/ 136332 h 255639"/>
              <a:gd name="connsiteX8" fmla="*/ 0 w 848570"/>
              <a:gd name="connsiteY8" fmla="*/ 119307 h 255639"/>
              <a:gd name="connsiteX0" fmla="*/ 0 w 848568"/>
              <a:gd name="connsiteY0" fmla="*/ 119307 h 255639"/>
              <a:gd name="connsiteX1" fmla="*/ 119307 w 848568"/>
              <a:gd name="connsiteY1" fmla="*/ 0 h 255639"/>
              <a:gd name="connsiteX2" fmla="*/ 757611 w 848568"/>
              <a:gd name="connsiteY2" fmla="*/ 0 h 255639"/>
              <a:gd name="connsiteX3" fmla="*/ 848568 w 848568"/>
              <a:gd name="connsiteY3" fmla="*/ 94045 h 255639"/>
              <a:gd name="connsiteX4" fmla="*/ 826672 w 848568"/>
              <a:gd name="connsiteY4" fmla="*/ 189100 h 255639"/>
              <a:gd name="connsiteX5" fmla="*/ 757611 w 848568"/>
              <a:gd name="connsiteY5" fmla="*/ 255639 h 255639"/>
              <a:gd name="connsiteX6" fmla="*/ 119307 w 848568"/>
              <a:gd name="connsiteY6" fmla="*/ 255639 h 255639"/>
              <a:gd name="connsiteX7" fmla="*/ 0 w 848568"/>
              <a:gd name="connsiteY7" fmla="*/ 136332 h 255639"/>
              <a:gd name="connsiteX8" fmla="*/ 0 w 848568"/>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568" h="255639">
                <a:moveTo>
                  <a:pt x="0" y="119307"/>
                </a:moveTo>
                <a:cubicBezTo>
                  <a:pt x="0" y="53416"/>
                  <a:pt x="53416" y="0"/>
                  <a:pt x="119307" y="0"/>
                </a:cubicBezTo>
                <a:lnTo>
                  <a:pt x="757611" y="0"/>
                </a:lnTo>
                <a:cubicBezTo>
                  <a:pt x="823502" y="0"/>
                  <a:pt x="848568" y="28154"/>
                  <a:pt x="848568" y="94045"/>
                </a:cubicBezTo>
                <a:cubicBezTo>
                  <a:pt x="848727" y="105216"/>
                  <a:pt x="826513" y="177929"/>
                  <a:pt x="826672" y="189100"/>
                </a:cubicBezTo>
                <a:cubicBezTo>
                  <a:pt x="783404" y="247789"/>
                  <a:pt x="823918" y="228261"/>
                  <a:pt x="757611" y="255639"/>
                </a:cubicBezTo>
                <a:lnTo>
                  <a:pt x="119307" y="255639"/>
                </a:lnTo>
                <a:cubicBezTo>
                  <a:pt x="53416" y="255639"/>
                  <a:pt x="0" y="202223"/>
                  <a:pt x="0" y="136332"/>
                </a:cubicBezTo>
                <a:lnTo>
                  <a:pt x="0" y="11930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35" name="Rounded Rectangle 34"/>
          <p:cNvSpPr/>
          <p:nvPr/>
        </p:nvSpPr>
        <p:spPr>
          <a:xfrm rot="18922997">
            <a:off x="5913236" y="4987156"/>
            <a:ext cx="1045273" cy="25563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a:t>
            </a:r>
            <a:endParaRPr lang="en-US" dirty="0">
              <a:solidFill>
                <a:schemeClr val="tx1"/>
              </a:solidFill>
            </a:endParaRPr>
          </a:p>
        </p:txBody>
      </p:sp>
      <p:sp>
        <p:nvSpPr>
          <p:cNvPr id="36" name="Rounded Rectangle 35"/>
          <p:cNvSpPr/>
          <p:nvPr/>
        </p:nvSpPr>
        <p:spPr>
          <a:xfrm rot="18800501">
            <a:off x="6636839" y="4285660"/>
            <a:ext cx="922305" cy="25563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t>
            </a:r>
            <a:endParaRPr lang="en-US" dirty="0">
              <a:solidFill>
                <a:schemeClr val="tx1"/>
              </a:solidFill>
            </a:endParaRPr>
          </a:p>
        </p:txBody>
      </p:sp>
      <p:sp>
        <p:nvSpPr>
          <p:cNvPr id="37" name="Rounded Rectangle 21"/>
          <p:cNvSpPr/>
          <p:nvPr/>
        </p:nvSpPr>
        <p:spPr>
          <a:xfrm rot="18300363">
            <a:off x="5693074" y="4828962"/>
            <a:ext cx="1040197" cy="255639"/>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38" name="Rounded Rectangle 37"/>
          <p:cNvSpPr/>
          <p:nvPr/>
        </p:nvSpPr>
        <p:spPr>
          <a:xfrm rot="18324758">
            <a:off x="6280212" y="3991223"/>
            <a:ext cx="992841" cy="25563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a:t>
            </a:r>
            <a:endParaRPr lang="en-US" dirty="0">
              <a:solidFill>
                <a:schemeClr val="tx1"/>
              </a:solidFill>
            </a:endParaRPr>
          </a:p>
        </p:txBody>
      </p:sp>
      <p:sp>
        <p:nvSpPr>
          <p:cNvPr id="39" name="Rounded Rectangle 38"/>
          <p:cNvSpPr/>
          <p:nvPr/>
        </p:nvSpPr>
        <p:spPr>
          <a:xfrm rot="17849079">
            <a:off x="5993970" y="3798738"/>
            <a:ext cx="868849" cy="25563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40" name="Rounded Rectangle 24"/>
          <p:cNvSpPr/>
          <p:nvPr/>
        </p:nvSpPr>
        <p:spPr>
          <a:xfrm rot="17799814">
            <a:off x="5566183" y="4571535"/>
            <a:ext cx="887303" cy="255639"/>
          </a:xfrm>
          <a:custGeom>
            <a:avLst/>
            <a:gdLst>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39441 w 827823"/>
              <a:gd name="connsiteY1" fmla="*/ 12028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18537 w 827823"/>
              <a:gd name="connsiteY0" fmla="*/ 120806 h 255639"/>
              <a:gd name="connsiteX1" fmla="*/ 139441 w 827823"/>
              <a:gd name="connsiteY1" fmla="*/ 12028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18537 w 827823"/>
              <a:gd name="connsiteY8" fmla="*/ 120806 h 255639"/>
              <a:gd name="connsiteX0" fmla="*/ 6189 w 815475"/>
              <a:gd name="connsiteY0" fmla="*/ 120806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6189 w 815475"/>
              <a:gd name="connsiteY8" fmla="*/ 120806 h 255639"/>
              <a:gd name="connsiteX0" fmla="*/ 21983 w 815475"/>
              <a:gd name="connsiteY0" fmla="*/ 118412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21983 w 815475"/>
              <a:gd name="connsiteY8" fmla="*/ 118412 h 255639"/>
              <a:gd name="connsiteX0" fmla="*/ 21983 w 815475"/>
              <a:gd name="connsiteY0" fmla="*/ 118412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21983 w 815475"/>
              <a:gd name="connsiteY8" fmla="*/ 118412 h 255639"/>
              <a:gd name="connsiteX0" fmla="*/ 21983 w 815475"/>
              <a:gd name="connsiteY0" fmla="*/ 118412 h 255639"/>
              <a:gd name="connsiteX1" fmla="*/ 186968 w 815475"/>
              <a:gd name="connsiteY1" fmla="*/ 14801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21983 w 815475"/>
              <a:gd name="connsiteY8" fmla="*/ 118412 h 255639"/>
              <a:gd name="connsiteX0" fmla="*/ 50175 w 815475"/>
              <a:gd name="connsiteY0" fmla="*/ 129954 h 255639"/>
              <a:gd name="connsiteX1" fmla="*/ 186968 w 815475"/>
              <a:gd name="connsiteY1" fmla="*/ 14801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50175 w 815475"/>
              <a:gd name="connsiteY8" fmla="*/ 129954 h 255639"/>
              <a:gd name="connsiteX0" fmla="*/ 50175 w 815475"/>
              <a:gd name="connsiteY0" fmla="*/ 129954 h 255639"/>
              <a:gd name="connsiteX1" fmla="*/ 186968 w 815475"/>
              <a:gd name="connsiteY1" fmla="*/ 14801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50175 w 815475"/>
              <a:gd name="connsiteY8" fmla="*/ 129954 h 255639"/>
              <a:gd name="connsiteX0" fmla="*/ 43107 w 808407"/>
              <a:gd name="connsiteY0" fmla="*/ 129954 h 255639"/>
              <a:gd name="connsiteX1" fmla="*/ 179900 w 808407"/>
              <a:gd name="connsiteY1" fmla="*/ 14801 h 255639"/>
              <a:gd name="connsiteX2" fmla="*/ 689100 w 808407"/>
              <a:gd name="connsiteY2" fmla="*/ 0 h 255639"/>
              <a:gd name="connsiteX3" fmla="*/ 808407 w 808407"/>
              <a:gd name="connsiteY3" fmla="*/ 119307 h 255639"/>
              <a:gd name="connsiteX4" fmla="*/ 808407 w 808407"/>
              <a:gd name="connsiteY4" fmla="*/ 136332 h 255639"/>
              <a:gd name="connsiteX5" fmla="*/ 689100 w 808407"/>
              <a:gd name="connsiteY5" fmla="*/ 255639 h 255639"/>
              <a:gd name="connsiteX6" fmla="*/ 99891 w 808407"/>
              <a:gd name="connsiteY6" fmla="*/ 255639 h 255639"/>
              <a:gd name="connsiteX7" fmla="*/ 0 w 808407"/>
              <a:gd name="connsiteY7" fmla="*/ 171234 h 255639"/>
              <a:gd name="connsiteX8" fmla="*/ 43107 w 808407"/>
              <a:gd name="connsiteY8" fmla="*/ 129954 h 255639"/>
              <a:gd name="connsiteX0" fmla="*/ 43107 w 808407"/>
              <a:gd name="connsiteY0" fmla="*/ 129954 h 255639"/>
              <a:gd name="connsiteX1" fmla="*/ 179900 w 808407"/>
              <a:gd name="connsiteY1" fmla="*/ 14801 h 255639"/>
              <a:gd name="connsiteX2" fmla="*/ 689100 w 808407"/>
              <a:gd name="connsiteY2" fmla="*/ 0 h 255639"/>
              <a:gd name="connsiteX3" fmla="*/ 808407 w 808407"/>
              <a:gd name="connsiteY3" fmla="*/ 119307 h 255639"/>
              <a:gd name="connsiteX4" fmla="*/ 808407 w 808407"/>
              <a:gd name="connsiteY4" fmla="*/ 136332 h 255639"/>
              <a:gd name="connsiteX5" fmla="*/ 689100 w 808407"/>
              <a:gd name="connsiteY5" fmla="*/ 255639 h 255639"/>
              <a:gd name="connsiteX6" fmla="*/ 99891 w 808407"/>
              <a:gd name="connsiteY6" fmla="*/ 255639 h 255639"/>
              <a:gd name="connsiteX7" fmla="*/ 0 w 808407"/>
              <a:gd name="connsiteY7" fmla="*/ 171234 h 255639"/>
              <a:gd name="connsiteX8" fmla="*/ 43107 w 808407"/>
              <a:gd name="connsiteY8" fmla="*/ 129954 h 255639"/>
              <a:gd name="connsiteX0" fmla="*/ 43107 w 808407"/>
              <a:gd name="connsiteY0" fmla="*/ 129954 h 255639"/>
              <a:gd name="connsiteX1" fmla="*/ 185790 w 808407"/>
              <a:gd name="connsiteY1" fmla="*/ 29290 h 255639"/>
              <a:gd name="connsiteX2" fmla="*/ 689100 w 808407"/>
              <a:gd name="connsiteY2" fmla="*/ 0 h 255639"/>
              <a:gd name="connsiteX3" fmla="*/ 808407 w 808407"/>
              <a:gd name="connsiteY3" fmla="*/ 119307 h 255639"/>
              <a:gd name="connsiteX4" fmla="*/ 808407 w 808407"/>
              <a:gd name="connsiteY4" fmla="*/ 136332 h 255639"/>
              <a:gd name="connsiteX5" fmla="*/ 689100 w 808407"/>
              <a:gd name="connsiteY5" fmla="*/ 255639 h 255639"/>
              <a:gd name="connsiteX6" fmla="*/ 99891 w 808407"/>
              <a:gd name="connsiteY6" fmla="*/ 255639 h 255639"/>
              <a:gd name="connsiteX7" fmla="*/ 0 w 808407"/>
              <a:gd name="connsiteY7" fmla="*/ 171234 h 255639"/>
              <a:gd name="connsiteX8" fmla="*/ 43107 w 808407"/>
              <a:gd name="connsiteY8" fmla="*/ 129954 h 255639"/>
              <a:gd name="connsiteX0" fmla="*/ 43107 w 808407"/>
              <a:gd name="connsiteY0" fmla="*/ 129954 h 255639"/>
              <a:gd name="connsiteX1" fmla="*/ 185790 w 808407"/>
              <a:gd name="connsiteY1" fmla="*/ 29290 h 255639"/>
              <a:gd name="connsiteX2" fmla="*/ 689100 w 808407"/>
              <a:gd name="connsiteY2" fmla="*/ 0 h 255639"/>
              <a:gd name="connsiteX3" fmla="*/ 808407 w 808407"/>
              <a:gd name="connsiteY3" fmla="*/ 119307 h 255639"/>
              <a:gd name="connsiteX4" fmla="*/ 808407 w 808407"/>
              <a:gd name="connsiteY4" fmla="*/ 136332 h 255639"/>
              <a:gd name="connsiteX5" fmla="*/ 689100 w 808407"/>
              <a:gd name="connsiteY5" fmla="*/ 255639 h 255639"/>
              <a:gd name="connsiteX6" fmla="*/ 99891 w 808407"/>
              <a:gd name="connsiteY6" fmla="*/ 255639 h 255639"/>
              <a:gd name="connsiteX7" fmla="*/ 0 w 808407"/>
              <a:gd name="connsiteY7" fmla="*/ 171234 h 255639"/>
              <a:gd name="connsiteX8" fmla="*/ 43107 w 808407"/>
              <a:gd name="connsiteY8" fmla="*/ 129954 h 255639"/>
              <a:gd name="connsiteX0" fmla="*/ 43107 w 808407"/>
              <a:gd name="connsiteY0" fmla="*/ 129954 h 255639"/>
              <a:gd name="connsiteX1" fmla="*/ 185790 w 808407"/>
              <a:gd name="connsiteY1" fmla="*/ 29290 h 255639"/>
              <a:gd name="connsiteX2" fmla="*/ 689100 w 808407"/>
              <a:gd name="connsiteY2" fmla="*/ 0 h 255639"/>
              <a:gd name="connsiteX3" fmla="*/ 808407 w 808407"/>
              <a:gd name="connsiteY3" fmla="*/ 119307 h 255639"/>
              <a:gd name="connsiteX4" fmla="*/ 808407 w 808407"/>
              <a:gd name="connsiteY4" fmla="*/ 136332 h 255639"/>
              <a:gd name="connsiteX5" fmla="*/ 689100 w 808407"/>
              <a:gd name="connsiteY5" fmla="*/ 255639 h 255639"/>
              <a:gd name="connsiteX6" fmla="*/ 99891 w 808407"/>
              <a:gd name="connsiteY6" fmla="*/ 255639 h 255639"/>
              <a:gd name="connsiteX7" fmla="*/ 0 w 808407"/>
              <a:gd name="connsiteY7" fmla="*/ 171234 h 255639"/>
              <a:gd name="connsiteX8" fmla="*/ 43107 w 808407"/>
              <a:gd name="connsiteY8" fmla="*/ 129954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407" h="255639">
                <a:moveTo>
                  <a:pt x="43107" y="129954"/>
                </a:moveTo>
                <a:cubicBezTo>
                  <a:pt x="101464" y="72454"/>
                  <a:pt x="130174" y="68662"/>
                  <a:pt x="185790" y="29290"/>
                </a:cubicBezTo>
                <a:cubicBezTo>
                  <a:pt x="279560" y="-10769"/>
                  <a:pt x="521330" y="9763"/>
                  <a:pt x="689100" y="0"/>
                </a:cubicBezTo>
                <a:cubicBezTo>
                  <a:pt x="754991" y="0"/>
                  <a:pt x="808407" y="53416"/>
                  <a:pt x="808407" y="119307"/>
                </a:cubicBezTo>
                <a:lnTo>
                  <a:pt x="808407" y="136332"/>
                </a:lnTo>
                <a:cubicBezTo>
                  <a:pt x="808407" y="202223"/>
                  <a:pt x="754991" y="255639"/>
                  <a:pt x="689100" y="255639"/>
                </a:cubicBezTo>
                <a:lnTo>
                  <a:pt x="99891" y="255639"/>
                </a:lnTo>
                <a:cubicBezTo>
                  <a:pt x="34000" y="255639"/>
                  <a:pt x="0" y="237125"/>
                  <a:pt x="0" y="171234"/>
                </a:cubicBezTo>
                <a:cubicBezTo>
                  <a:pt x="16695" y="141518"/>
                  <a:pt x="26382" y="137919"/>
                  <a:pt x="43107" y="129954"/>
                </a:cubicBezTo>
                <a:close/>
              </a:path>
            </a:pathLst>
          </a:cu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a:t>
            </a:r>
            <a:endParaRPr lang="en-US" dirty="0">
              <a:solidFill>
                <a:schemeClr val="tx1"/>
              </a:solidFill>
            </a:endParaRPr>
          </a:p>
        </p:txBody>
      </p:sp>
      <p:sp>
        <p:nvSpPr>
          <p:cNvPr id="41" name="Rounded Rectangle 40"/>
          <p:cNvSpPr/>
          <p:nvPr/>
        </p:nvSpPr>
        <p:spPr>
          <a:xfrm rot="17167214">
            <a:off x="5819936" y="3610172"/>
            <a:ext cx="447168" cy="25563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a:t>
            </a:r>
            <a:endParaRPr lang="en-US" dirty="0">
              <a:solidFill>
                <a:schemeClr val="tx1"/>
              </a:solidFill>
            </a:endParaRPr>
          </a:p>
        </p:txBody>
      </p:sp>
      <p:sp>
        <p:nvSpPr>
          <p:cNvPr id="42" name="Rounded Rectangle 26"/>
          <p:cNvSpPr/>
          <p:nvPr/>
        </p:nvSpPr>
        <p:spPr>
          <a:xfrm rot="17287082">
            <a:off x="5542554" y="4123699"/>
            <a:ext cx="645481" cy="255639"/>
          </a:xfrm>
          <a:custGeom>
            <a:avLst/>
            <a:gdLst>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21355 w 403414"/>
              <a:gd name="connsiteY0" fmla="*/ 107745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21355 w 403414"/>
              <a:gd name="connsiteY8" fmla="*/ 107745 h 255639"/>
              <a:gd name="connsiteX0" fmla="*/ 28679 w 410738"/>
              <a:gd name="connsiteY0" fmla="*/ 107745 h 255639"/>
              <a:gd name="connsiteX1" fmla="*/ 126631 w 410738"/>
              <a:gd name="connsiteY1" fmla="*/ 0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28679 w 410738"/>
              <a:gd name="connsiteY8" fmla="*/ 107745 h 255639"/>
              <a:gd name="connsiteX0" fmla="*/ 28679 w 410738"/>
              <a:gd name="connsiteY0" fmla="*/ 107745 h 255639"/>
              <a:gd name="connsiteX1" fmla="*/ 138811 w 410738"/>
              <a:gd name="connsiteY1" fmla="*/ 14648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28679 w 410738"/>
              <a:gd name="connsiteY8" fmla="*/ 107745 h 255639"/>
              <a:gd name="connsiteX0" fmla="*/ 48800 w 410738"/>
              <a:gd name="connsiteY0" fmla="*/ 109597 h 255639"/>
              <a:gd name="connsiteX1" fmla="*/ 138811 w 410738"/>
              <a:gd name="connsiteY1" fmla="*/ 14648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48800 w 410738"/>
              <a:gd name="connsiteY8" fmla="*/ 109597 h 255639"/>
              <a:gd name="connsiteX0" fmla="*/ 39357 w 401295"/>
              <a:gd name="connsiteY0" fmla="*/ 109597 h 255639"/>
              <a:gd name="connsiteX1" fmla="*/ 129368 w 401295"/>
              <a:gd name="connsiteY1" fmla="*/ 14648 h 255639"/>
              <a:gd name="connsiteX2" fmla="*/ 281988 w 401295"/>
              <a:gd name="connsiteY2" fmla="*/ 0 h 255639"/>
              <a:gd name="connsiteX3" fmla="*/ 401295 w 401295"/>
              <a:gd name="connsiteY3" fmla="*/ 119307 h 255639"/>
              <a:gd name="connsiteX4" fmla="*/ 401295 w 401295"/>
              <a:gd name="connsiteY4" fmla="*/ 136332 h 255639"/>
              <a:gd name="connsiteX5" fmla="*/ 281988 w 401295"/>
              <a:gd name="connsiteY5" fmla="*/ 255639 h 255639"/>
              <a:gd name="connsiteX6" fmla="*/ 117188 w 401295"/>
              <a:gd name="connsiteY6" fmla="*/ 255639 h 255639"/>
              <a:gd name="connsiteX7" fmla="*/ 0 w 401295"/>
              <a:gd name="connsiteY7" fmla="*/ 150054 h 255639"/>
              <a:gd name="connsiteX8" fmla="*/ 39357 w 401295"/>
              <a:gd name="connsiteY8" fmla="*/ 109597 h 255639"/>
              <a:gd name="connsiteX0" fmla="*/ 262978 w 624916"/>
              <a:gd name="connsiteY0" fmla="*/ 109597 h 255639"/>
              <a:gd name="connsiteX1" fmla="*/ 352989 w 624916"/>
              <a:gd name="connsiteY1" fmla="*/ 14648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62978 w 624916"/>
              <a:gd name="connsiteY8" fmla="*/ 109597 h 255639"/>
              <a:gd name="connsiteX0" fmla="*/ 235355 w 624916"/>
              <a:gd name="connsiteY0" fmla="*/ 98165 h 255639"/>
              <a:gd name="connsiteX1" fmla="*/ 352989 w 624916"/>
              <a:gd name="connsiteY1" fmla="*/ 14648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52989 w 624916"/>
              <a:gd name="connsiteY1" fmla="*/ 14648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55920 w 645481"/>
              <a:gd name="connsiteY0" fmla="*/ 98165 h 255639"/>
              <a:gd name="connsiteX1" fmla="*/ 410365 w 645481"/>
              <a:gd name="connsiteY1" fmla="*/ 33309 h 255639"/>
              <a:gd name="connsiteX2" fmla="*/ 526174 w 645481"/>
              <a:gd name="connsiteY2" fmla="*/ 0 h 255639"/>
              <a:gd name="connsiteX3" fmla="*/ 645481 w 645481"/>
              <a:gd name="connsiteY3" fmla="*/ 119307 h 255639"/>
              <a:gd name="connsiteX4" fmla="*/ 645481 w 645481"/>
              <a:gd name="connsiteY4" fmla="*/ 136332 h 255639"/>
              <a:gd name="connsiteX5" fmla="*/ 526174 w 645481"/>
              <a:gd name="connsiteY5" fmla="*/ 255639 h 255639"/>
              <a:gd name="connsiteX6" fmla="*/ 361374 w 645481"/>
              <a:gd name="connsiteY6" fmla="*/ 255639 h 255639"/>
              <a:gd name="connsiteX7" fmla="*/ 0 w 645481"/>
              <a:gd name="connsiteY7" fmla="*/ 175364 h 255639"/>
              <a:gd name="connsiteX8" fmla="*/ 255920 w 645481"/>
              <a:gd name="connsiteY8" fmla="*/ 98165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481" h="255639">
                <a:moveTo>
                  <a:pt x="255920" y="98165"/>
                </a:moveTo>
                <a:cubicBezTo>
                  <a:pt x="338578" y="67095"/>
                  <a:pt x="363156" y="52989"/>
                  <a:pt x="410365" y="33309"/>
                </a:cubicBezTo>
                <a:cubicBezTo>
                  <a:pt x="476704" y="13131"/>
                  <a:pt x="487571" y="11103"/>
                  <a:pt x="526174" y="0"/>
                </a:cubicBezTo>
                <a:cubicBezTo>
                  <a:pt x="592065" y="0"/>
                  <a:pt x="645481" y="53416"/>
                  <a:pt x="645481" y="119307"/>
                </a:cubicBezTo>
                <a:lnTo>
                  <a:pt x="645481" y="136332"/>
                </a:lnTo>
                <a:cubicBezTo>
                  <a:pt x="645481" y="202223"/>
                  <a:pt x="592065" y="255639"/>
                  <a:pt x="526174" y="255639"/>
                </a:cubicBezTo>
                <a:lnTo>
                  <a:pt x="361374" y="255639"/>
                </a:lnTo>
                <a:cubicBezTo>
                  <a:pt x="295483" y="255639"/>
                  <a:pt x="0" y="241255"/>
                  <a:pt x="0" y="175364"/>
                </a:cubicBezTo>
                <a:cubicBezTo>
                  <a:pt x="13119" y="161878"/>
                  <a:pt x="202796" y="114505"/>
                  <a:pt x="255920" y="98165"/>
                </a:cubicBezTo>
                <a:close/>
              </a:path>
            </a:pathLst>
          </a:cu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t>
            </a:r>
            <a:endParaRPr lang="en-US" dirty="0">
              <a:solidFill>
                <a:schemeClr val="tx1"/>
              </a:solidFill>
            </a:endParaRPr>
          </a:p>
        </p:txBody>
      </p:sp>
      <p:sp>
        <p:nvSpPr>
          <p:cNvPr id="47" name="Rounded Rectangle 46"/>
          <p:cNvSpPr/>
          <p:nvPr/>
        </p:nvSpPr>
        <p:spPr>
          <a:xfrm rot="21369209">
            <a:off x="7283393" y="5024972"/>
            <a:ext cx="508263" cy="25563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a:t>
            </a:r>
            <a:endParaRPr lang="en-US" dirty="0">
              <a:solidFill>
                <a:schemeClr val="tx1"/>
              </a:solidFill>
            </a:endParaRPr>
          </a:p>
        </p:txBody>
      </p:sp>
      <p:sp>
        <p:nvSpPr>
          <p:cNvPr id="48" name="Rounded Rectangle 47"/>
          <p:cNvSpPr/>
          <p:nvPr/>
        </p:nvSpPr>
        <p:spPr>
          <a:xfrm rot="18654844">
            <a:off x="7887098" y="6316925"/>
            <a:ext cx="1045273" cy="255639"/>
          </a:xfrm>
          <a:custGeom>
            <a:avLst/>
            <a:gdLst>
              <a:gd name="connsiteX0" fmla="*/ 0 w 1045273"/>
              <a:gd name="connsiteY0" fmla="*/ 119307 h 255639"/>
              <a:gd name="connsiteX1" fmla="*/ 119307 w 1045273"/>
              <a:gd name="connsiteY1" fmla="*/ 0 h 255639"/>
              <a:gd name="connsiteX2" fmla="*/ 925966 w 1045273"/>
              <a:gd name="connsiteY2" fmla="*/ 0 h 255639"/>
              <a:gd name="connsiteX3" fmla="*/ 1045273 w 1045273"/>
              <a:gd name="connsiteY3" fmla="*/ 119307 h 255639"/>
              <a:gd name="connsiteX4" fmla="*/ 1045273 w 1045273"/>
              <a:gd name="connsiteY4" fmla="*/ 136332 h 255639"/>
              <a:gd name="connsiteX5" fmla="*/ 925966 w 1045273"/>
              <a:gd name="connsiteY5" fmla="*/ 255639 h 255639"/>
              <a:gd name="connsiteX6" fmla="*/ 119307 w 1045273"/>
              <a:gd name="connsiteY6" fmla="*/ 255639 h 255639"/>
              <a:gd name="connsiteX7" fmla="*/ 0 w 1045273"/>
              <a:gd name="connsiteY7" fmla="*/ 136332 h 255639"/>
              <a:gd name="connsiteX8" fmla="*/ 0 w 1045273"/>
              <a:gd name="connsiteY8" fmla="*/ 119307 h 255639"/>
              <a:gd name="connsiteX0" fmla="*/ 0 w 1045273"/>
              <a:gd name="connsiteY0" fmla="*/ 119307 h 255639"/>
              <a:gd name="connsiteX1" fmla="*/ 138645 w 1045273"/>
              <a:gd name="connsiteY1" fmla="*/ 8019 h 255639"/>
              <a:gd name="connsiteX2" fmla="*/ 925966 w 1045273"/>
              <a:gd name="connsiteY2" fmla="*/ 0 h 255639"/>
              <a:gd name="connsiteX3" fmla="*/ 1045273 w 1045273"/>
              <a:gd name="connsiteY3" fmla="*/ 119307 h 255639"/>
              <a:gd name="connsiteX4" fmla="*/ 1045273 w 1045273"/>
              <a:gd name="connsiteY4" fmla="*/ 136332 h 255639"/>
              <a:gd name="connsiteX5" fmla="*/ 925966 w 1045273"/>
              <a:gd name="connsiteY5" fmla="*/ 255639 h 255639"/>
              <a:gd name="connsiteX6" fmla="*/ 119307 w 1045273"/>
              <a:gd name="connsiteY6" fmla="*/ 255639 h 255639"/>
              <a:gd name="connsiteX7" fmla="*/ 0 w 1045273"/>
              <a:gd name="connsiteY7" fmla="*/ 136332 h 255639"/>
              <a:gd name="connsiteX8" fmla="*/ 0 w 1045273"/>
              <a:gd name="connsiteY8" fmla="*/ 119307 h 255639"/>
              <a:gd name="connsiteX0" fmla="*/ 0 w 1045273"/>
              <a:gd name="connsiteY0" fmla="*/ 119307 h 255639"/>
              <a:gd name="connsiteX1" fmla="*/ 138645 w 1045273"/>
              <a:gd name="connsiteY1" fmla="*/ 8019 h 255639"/>
              <a:gd name="connsiteX2" fmla="*/ 925966 w 1045273"/>
              <a:gd name="connsiteY2" fmla="*/ 0 h 255639"/>
              <a:gd name="connsiteX3" fmla="*/ 1045273 w 1045273"/>
              <a:gd name="connsiteY3" fmla="*/ 119307 h 255639"/>
              <a:gd name="connsiteX4" fmla="*/ 1045273 w 1045273"/>
              <a:gd name="connsiteY4" fmla="*/ 136332 h 255639"/>
              <a:gd name="connsiteX5" fmla="*/ 925966 w 1045273"/>
              <a:gd name="connsiteY5" fmla="*/ 255639 h 255639"/>
              <a:gd name="connsiteX6" fmla="*/ 119307 w 1045273"/>
              <a:gd name="connsiteY6" fmla="*/ 255639 h 255639"/>
              <a:gd name="connsiteX7" fmla="*/ 0 w 1045273"/>
              <a:gd name="connsiteY7" fmla="*/ 136332 h 255639"/>
              <a:gd name="connsiteX8" fmla="*/ 0 w 1045273"/>
              <a:gd name="connsiteY8" fmla="*/ 119307 h 255639"/>
              <a:gd name="connsiteX0" fmla="*/ 0 w 1045273"/>
              <a:gd name="connsiteY0" fmla="*/ 119307 h 255639"/>
              <a:gd name="connsiteX1" fmla="*/ 138645 w 1045273"/>
              <a:gd name="connsiteY1" fmla="*/ 8019 h 255639"/>
              <a:gd name="connsiteX2" fmla="*/ 925966 w 1045273"/>
              <a:gd name="connsiteY2" fmla="*/ 0 h 255639"/>
              <a:gd name="connsiteX3" fmla="*/ 1045273 w 1045273"/>
              <a:gd name="connsiteY3" fmla="*/ 119307 h 255639"/>
              <a:gd name="connsiteX4" fmla="*/ 1045273 w 1045273"/>
              <a:gd name="connsiteY4" fmla="*/ 136332 h 255639"/>
              <a:gd name="connsiteX5" fmla="*/ 925966 w 1045273"/>
              <a:gd name="connsiteY5" fmla="*/ 255639 h 255639"/>
              <a:gd name="connsiteX6" fmla="*/ 119307 w 1045273"/>
              <a:gd name="connsiteY6" fmla="*/ 255639 h 255639"/>
              <a:gd name="connsiteX7" fmla="*/ 0 w 1045273"/>
              <a:gd name="connsiteY7" fmla="*/ 136332 h 255639"/>
              <a:gd name="connsiteX8" fmla="*/ 0 w 1045273"/>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273" h="255639">
                <a:moveTo>
                  <a:pt x="0" y="119307"/>
                </a:moveTo>
                <a:cubicBezTo>
                  <a:pt x="29872" y="68825"/>
                  <a:pt x="76684" y="45910"/>
                  <a:pt x="138645" y="8019"/>
                </a:cubicBezTo>
                <a:cubicBezTo>
                  <a:pt x="407531" y="8019"/>
                  <a:pt x="657080" y="0"/>
                  <a:pt x="925966" y="0"/>
                </a:cubicBezTo>
                <a:cubicBezTo>
                  <a:pt x="991857" y="0"/>
                  <a:pt x="1045273" y="53416"/>
                  <a:pt x="1045273" y="119307"/>
                </a:cubicBezTo>
                <a:lnTo>
                  <a:pt x="1045273" y="136332"/>
                </a:lnTo>
                <a:cubicBezTo>
                  <a:pt x="1045273" y="202223"/>
                  <a:pt x="991857" y="255639"/>
                  <a:pt x="925966" y="255639"/>
                </a:cubicBezTo>
                <a:lnTo>
                  <a:pt x="119307" y="255639"/>
                </a:lnTo>
                <a:cubicBezTo>
                  <a:pt x="53416" y="255639"/>
                  <a:pt x="0" y="202223"/>
                  <a:pt x="0" y="136332"/>
                </a:cubicBezTo>
                <a:lnTo>
                  <a:pt x="0" y="119307"/>
                </a:lnTo>
                <a:close/>
              </a:path>
            </a:pathLst>
          </a:cu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a:t>
            </a:r>
            <a:endParaRPr lang="en-US" dirty="0">
              <a:solidFill>
                <a:schemeClr val="tx1"/>
              </a:solidFill>
            </a:endParaRPr>
          </a:p>
        </p:txBody>
      </p:sp>
      <p:sp>
        <p:nvSpPr>
          <p:cNvPr id="49" name="Rounded Rectangle 48"/>
          <p:cNvSpPr/>
          <p:nvPr/>
        </p:nvSpPr>
        <p:spPr>
          <a:xfrm rot="18680668">
            <a:off x="8635058" y="5671371"/>
            <a:ext cx="701298" cy="257701"/>
          </a:xfrm>
          <a:custGeom>
            <a:avLst/>
            <a:gdLst>
              <a:gd name="connsiteX0" fmla="*/ 0 w 737861"/>
              <a:gd name="connsiteY0" fmla="*/ 119307 h 255639"/>
              <a:gd name="connsiteX1" fmla="*/ 119307 w 737861"/>
              <a:gd name="connsiteY1" fmla="*/ 0 h 255639"/>
              <a:gd name="connsiteX2" fmla="*/ 618554 w 737861"/>
              <a:gd name="connsiteY2" fmla="*/ 0 h 255639"/>
              <a:gd name="connsiteX3" fmla="*/ 737861 w 737861"/>
              <a:gd name="connsiteY3" fmla="*/ 119307 h 255639"/>
              <a:gd name="connsiteX4" fmla="*/ 737861 w 737861"/>
              <a:gd name="connsiteY4" fmla="*/ 136332 h 255639"/>
              <a:gd name="connsiteX5" fmla="*/ 618554 w 737861"/>
              <a:gd name="connsiteY5" fmla="*/ 255639 h 255639"/>
              <a:gd name="connsiteX6" fmla="*/ 119307 w 737861"/>
              <a:gd name="connsiteY6" fmla="*/ 255639 h 255639"/>
              <a:gd name="connsiteX7" fmla="*/ 0 w 737861"/>
              <a:gd name="connsiteY7" fmla="*/ 136332 h 255639"/>
              <a:gd name="connsiteX8" fmla="*/ 0 w 737861"/>
              <a:gd name="connsiteY8" fmla="*/ 119307 h 255639"/>
              <a:gd name="connsiteX0" fmla="*/ 0 w 737861"/>
              <a:gd name="connsiteY0" fmla="*/ 119307 h 255639"/>
              <a:gd name="connsiteX1" fmla="*/ 119307 w 737861"/>
              <a:gd name="connsiteY1" fmla="*/ 0 h 255639"/>
              <a:gd name="connsiteX2" fmla="*/ 618554 w 737861"/>
              <a:gd name="connsiteY2" fmla="*/ 0 h 255639"/>
              <a:gd name="connsiteX3" fmla="*/ 737861 w 737861"/>
              <a:gd name="connsiteY3" fmla="*/ 119307 h 255639"/>
              <a:gd name="connsiteX4" fmla="*/ 737861 w 737861"/>
              <a:gd name="connsiteY4" fmla="*/ 136332 h 255639"/>
              <a:gd name="connsiteX5" fmla="*/ 618554 w 737861"/>
              <a:gd name="connsiteY5" fmla="*/ 255639 h 255639"/>
              <a:gd name="connsiteX6" fmla="*/ 119307 w 737861"/>
              <a:gd name="connsiteY6" fmla="*/ 255639 h 255639"/>
              <a:gd name="connsiteX7" fmla="*/ 0 w 737861"/>
              <a:gd name="connsiteY7" fmla="*/ 136332 h 255639"/>
              <a:gd name="connsiteX8" fmla="*/ 0 w 737861"/>
              <a:gd name="connsiteY8" fmla="*/ 119307 h 255639"/>
              <a:gd name="connsiteX0" fmla="*/ 0 w 737861"/>
              <a:gd name="connsiteY0" fmla="*/ 119307 h 255639"/>
              <a:gd name="connsiteX1" fmla="*/ 119307 w 737861"/>
              <a:gd name="connsiteY1" fmla="*/ 0 h 255639"/>
              <a:gd name="connsiteX2" fmla="*/ 618554 w 737861"/>
              <a:gd name="connsiteY2" fmla="*/ 0 h 255639"/>
              <a:gd name="connsiteX3" fmla="*/ 737861 w 737861"/>
              <a:gd name="connsiteY3" fmla="*/ 119307 h 255639"/>
              <a:gd name="connsiteX4" fmla="*/ 618554 w 737861"/>
              <a:gd name="connsiteY4" fmla="*/ 255639 h 255639"/>
              <a:gd name="connsiteX5" fmla="*/ 119307 w 737861"/>
              <a:gd name="connsiteY5" fmla="*/ 255639 h 255639"/>
              <a:gd name="connsiteX6" fmla="*/ 0 w 737861"/>
              <a:gd name="connsiteY6" fmla="*/ 136332 h 255639"/>
              <a:gd name="connsiteX7" fmla="*/ 0 w 737861"/>
              <a:gd name="connsiteY7" fmla="*/ 119307 h 255639"/>
              <a:gd name="connsiteX0" fmla="*/ 0 w 701298"/>
              <a:gd name="connsiteY0" fmla="*/ 130347 h 266679"/>
              <a:gd name="connsiteX1" fmla="*/ 119307 w 701298"/>
              <a:gd name="connsiteY1" fmla="*/ 11040 h 266679"/>
              <a:gd name="connsiteX2" fmla="*/ 618554 w 701298"/>
              <a:gd name="connsiteY2" fmla="*/ 11040 h 266679"/>
              <a:gd name="connsiteX3" fmla="*/ 701298 w 701298"/>
              <a:gd name="connsiteY3" fmla="*/ 38681 h 266679"/>
              <a:gd name="connsiteX4" fmla="*/ 618554 w 701298"/>
              <a:gd name="connsiteY4" fmla="*/ 266679 h 266679"/>
              <a:gd name="connsiteX5" fmla="*/ 119307 w 701298"/>
              <a:gd name="connsiteY5" fmla="*/ 266679 h 266679"/>
              <a:gd name="connsiteX6" fmla="*/ 0 w 701298"/>
              <a:gd name="connsiteY6" fmla="*/ 147372 h 266679"/>
              <a:gd name="connsiteX7" fmla="*/ 0 w 701298"/>
              <a:gd name="connsiteY7" fmla="*/ 130347 h 266679"/>
              <a:gd name="connsiteX0" fmla="*/ 0 w 701298"/>
              <a:gd name="connsiteY0" fmla="*/ 119352 h 255684"/>
              <a:gd name="connsiteX1" fmla="*/ 119307 w 701298"/>
              <a:gd name="connsiteY1" fmla="*/ 45 h 255684"/>
              <a:gd name="connsiteX2" fmla="*/ 618554 w 701298"/>
              <a:gd name="connsiteY2" fmla="*/ 45 h 255684"/>
              <a:gd name="connsiteX3" fmla="*/ 701298 w 701298"/>
              <a:gd name="connsiteY3" fmla="*/ 27686 h 255684"/>
              <a:gd name="connsiteX4" fmla="*/ 618554 w 701298"/>
              <a:gd name="connsiteY4" fmla="*/ 255684 h 255684"/>
              <a:gd name="connsiteX5" fmla="*/ 119307 w 701298"/>
              <a:gd name="connsiteY5" fmla="*/ 255684 h 255684"/>
              <a:gd name="connsiteX6" fmla="*/ 0 w 701298"/>
              <a:gd name="connsiteY6" fmla="*/ 136377 h 255684"/>
              <a:gd name="connsiteX7" fmla="*/ 0 w 701298"/>
              <a:gd name="connsiteY7" fmla="*/ 119352 h 255684"/>
              <a:gd name="connsiteX0" fmla="*/ 0 w 701298"/>
              <a:gd name="connsiteY0" fmla="*/ 119352 h 257701"/>
              <a:gd name="connsiteX1" fmla="*/ 119307 w 701298"/>
              <a:gd name="connsiteY1" fmla="*/ 45 h 257701"/>
              <a:gd name="connsiteX2" fmla="*/ 618554 w 701298"/>
              <a:gd name="connsiteY2" fmla="*/ 45 h 257701"/>
              <a:gd name="connsiteX3" fmla="*/ 701298 w 701298"/>
              <a:gd name="connsiteY3" fmla="*/ 27686 h 257701"/>
              <a:gd name="connsiteX4" fmla="*/ 432359 w 701298"/>
              <a:gd name="connsiteY4" fmla="*/ 257701 h 257701"/>
              <a:gd name="connsiteX5" fmla="*/ 119307 w 701298"/>
              <a:gd name="connsiteY5" fmla="*/ 255684 h 257701"/>
              <a:gd name="connsiteX6" fmla="*/ 0 w 701298"/>
              <a:gd name="connsiteY6" fmla="*/ 136377 h 257701"/>
              <a:gd name="connsiteX7" fmla="*/ 0 w 701298"/>
              <a:gd name="connsiteY7" fmla="*/ 119352 h 2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298" h="257701">
                <a:moveTo>
                  <a:pt x="0" y="119352"/>
                </a:moveTo>
                <a:cubicBezTo>
                  <a:pt x="0" y="53461"/>
                  <a:pt x="53416" y="45"/>
                  <a:pt x="119307" y="45"/>
                </a:cubicBezTo>
                <a:lnTo>
                  <a:pt x="618554" y="45"/>
                </a:lnTo>
                <a:cubicBezTo>
                  <a:pt x="684445" y="45"/>
                  <a:pt x="653983" y="-2331"/>
                  <a:pt x="701298" y="27686"/>
                </a:cubicBezTo>
                <a:lnTo>
                  <a:pt x="432359" y="257701"/>
                </a:lnTo>
                <a:lnTo>
                  <a:pt x="119307" y="255684"/>
                </a:lnTo>
                <a:cubicBezTo>
                  <a:pt x="53416" y="255684"/>
                  <a:pt x="0" y="202268"/>
                  <a:pt x="0" y="136377"/>
                </a:cubicBezTo>
                <a:lnTo>
                  <a:pt x="0" y="119352"/>
                </a:lnTo>
                <a:close/>
              </a:path>
            </a:pathLst>
          </a:cu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t>
            </a:r>
            <a:endParaRPr lang="en-US" dirty="0">
              <a:solidFill>
                <a:schemeClr val="tx1"/>
              </a:solidFill>
            </a:endParaRPr>
          </a:p>
        </p:txBody>
      </p:sp>
      <p:sp>
        <p:nvSpPr>
          <p:cNvPr id="50" name="Rounded Rectangle 21"/>
          <p:cNvSpPr/>
          <p:nvPr/>
        </p:nvSpPr>
        <p:spPr>
          <a:xfrm rot="17742436">
            <a:off x="7744434" y="6169557"/>
            <a:ext cx="891985" cy="267220"/>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 name="connsiteX0" fmla="*/ 0 w 1078669"/>
              <a:gd name="connsiteY0" fmla="*/ 153102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0" fmla="*/ 0 w 1078669"/>
              <a:gd name="connsiteY0" fmla="*/ 153102 h 255639"/>
              <a:gd name="connsiteX1" fmla="*/ 358739 w 1078669"/>
              <a:gd name="connsiteY1" fmla="*/ 68744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0" fmla="*/ 0 w 1078669"/>
              <a:gd name="connsiteY0" fmla="*/ 153102 h 255639"/>
              <a:gd name="connsiteX1" fmla="*/ 378462 w 1078669"/>
              <a:gd name="connsiteY1" fmla="*/ 88531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0" fmla="*/ 0 w 1078669"/>
              <a:gd name="connsiteY0" fmla="*/ 153102 h 255639"/>
              <a:gd name="connsiteX1" fmla="*/ 378462 w 1078669"/>
              <a:gd name="connsiteY1" fmla="*/ 88531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0" fmla="*/ 0 w 1078669"/>
              <a:gd name="connsiteY0" fmla="*/ 153465 h 256002"/>
              <a:gd name="connsiteX1" fmla="*/ 378462 w 1078669"/>
              <a:gd name="connsiteY1" fmla="*/ 88894 h 256002"/>
              <a:gd name="connsiteX2" fmla="*/ 959362 w 1078669"/>
              <a:gd name="connsiteY2" fmla="*/ 363 h 256002"/>
              <a:gd name="connsiteX3" fmla="*/ 1078669 w 1078669"/>
              <a:gd name="connsiteY3" fmla="*/ 119670 h 256002"/>
              <a:gd name="connsiteX4" fmla="*/ 1078669 w 1078669"/>
              <a:gd name="connsiteY4" fmla="*/ 136695 h 256002"/>
              <a:gd name="connsiteX5" fmla="*/ 959362 w 1078669"/>
              <a:gd name="connsiteY5" fmla="*/ 256002 h 256002"/>
              <a:gd name="connsiteX6" fmla="*/ 107332 w 1078669"/>
              <a:gd name="connsiteY6" fmla="*/ 256002 h 256002"/>
              <a:gd name="connsiteX7" fmla="*/ 0 w 1078669"/>
              <a:gd name="connsiteY7" fmla="*/ 153465 h 256002"/>
              <a:gd name="connsiteX0" fmla="*/ 0 w 1078669"/>
              <a:gd name="connsiteY0" fmla="*/ 157614 h 260151"/>
              <a:gd name="connsiteX1" fmla="*/ 378462 w 1078669"/>
              <a:gd name="connsiteY1" fmla="*/ 93043 h 260151"/>
              <a:gd name="connsiteX2" fmla="*/ 959362 w 1078669"/>
              <a:gd name="connsiteY2" fmla="*/ 4512 h 260151"/>
              <a:gd name="connsiteX3" fmla="*/ 1078669 w 1078669"/>
              <a:gd name="connsiteY3" fmla="*/ 123819 h 260151"/>
              <a:gd name="connsiteX4" fmla="*/ 1078669 w 1078669"/>
              <a:gd name="connsiteY4" fmla="*/ 140844 h 260151"/>
              <a:gd name="connsiteX5" fmla="*/ 959362 w 1078669"/>
              <a:gd name="connsiteY5" fmla="*/ 260151 h 260151"/>
              <a:gd name="connsiteX6" fmla="*/ 107332 w 1078669"/>
              <a:gd name="connsiteY6" fmla="*/ 260151 h 260151"/>
              <a:gd name="connsiteX7" fmla="*/ 0 w 1078669"/>
              <a:gd name="connsiteY7" fmla="*/ 157614 h 260151"/>
              <a:gd name="connsiteX0" fmla="*/ 0 w 1078669"/>
              <a:gd name="connsiteY0" fmla="*/ 157614 h 260151"/>
              <a:gd name="connsiteX1" fmla="*/ 378462 w 1078669"/>
              <a:gd name="connsiteY1" fmla="*/ 93043 h 260151"/>
              <a:gd name="connsiteX2" fmla="*/ 959362 w 1078669"/>
              <a:gd name="connsiteY2" fmla="*/ 4512 h 260151"/>
              <a:gd name="connsiteX3" fmla="*/ 1078669 w 1078669"/>
              <a:gd name="connsiteY3" fmla="*/ 123819 h 260151"/>
              <a:gd name="connsiteX4" fmla="*/ 1078669 w 1078669"/>
              <a:gd name="connsiteY4" fmla="*/ 140844 h 260151"/>
              <a:gd name="connsiteX5" fmla="*/ 959362 w 1078669"/>
              <a:gd name="connsiteY5" fmla="*/ 260151 h 260151"/>
              <a:gd name="connsiteX6" fmla="*/ 107332 w 1078669"/>
              <a:gd name="connsiteY6" fmla="*/ 260151 h 260151"/>
              <a:gd name="connsiteX7" fmla="*/ 0 w 1078669"/>
              <a:gd name="connsiteY7" fmla="*/ 157614 h 260151"/>
              <a:gd name="connsiteX0" fmla="*/ 0 w 1078669"/>
              <a:gd name="connsiteY0" fmla="*/ 164683 h 267220"/>
              <a:gd name="connsiteX1" fmla="*/ 378462 w 1078669"/>
              <a:gd name="connsiteY1" fmla="*/ 100112 h 267220"/>
              <a:gd name="connsiteX2" fmla="*/ 959362 w 1078669"/>
              <a:gd name="connsiteY2" fmla="*/ 11581 h 267220"/>
              <a:gd name="connsiteX3" fmla="*/ 1078669 w 1078669"/>
              <a:gd name="connsiteY3" fmla="*/ 130888 h 267220"/>
              <a:gd name="connsiteX4" fmla="*/ 1078669 w 1078669"/>
              <a:gd name="connsiteY4" fmla="*/ 147913 h 267220"/>
              <a:gd name="connsiteX5" fmla="*/ 959362 w 1078669"/>
              <a:gd name="connsiteY5" fmla="*/ 267220 h 267220"/>
              <a:gd name="connsiteX6" fmla="*/ 107332 w 1078669"/>
              <a:gd name="connsiteY6" fmla="*/ 267220 h 267220"/>
              <a:gd name="connsiteX7" fmla="*/ 0 w 1078669"/>
              <a:gd name="connsiteY7" fmla="*/ 164683 h 267220"/>
              <a:gd name="connsiteX0" fmla="*/ 0 w 1080668"/>
              <a:gd name="connsiteY0" fmla="*/ 182804 h 267220"/>
              <a:gd name="connsiteX1" fmla="*/ 380461 w 1080668"/>
              <a:gd name="connsiteY1" fmla="*/ 100112 h 267220"/>
              <a:gd name="connsiteX2" fmla="*/ 961361 w 1080668"/>
              <a:gd name="connsiteY2" fmla="*/ 11581 h 267220"/>
              <a:gd name="connsiteX3" fmla="*/ 1080668 w 1080668"/>
              <a:gd name="connsiteY3" fmla="*/ 130888 h 267220"/>
              <a:gd name="connsiteX4" fmla="*/ 1080668 w 1080668"/>
              <a:gd name="connsiteY4" fmla="*/ 147913 h 267220"/>
              <a:gd name="connsiteX5" fmla="*/ 961361 w 1080668"/>
              <a:gd name="connsiteY5" fmla="*/ 267220 h 267220"/>
              <a:gd name="connsiteX6" fmla="*/ 109331 w 1080668"/>
              <a:gd name="connsiteY6" fmla="*/ 267220 h 267220"/>
              <a:gd name="connsiteX7" fmla="*/ 0 w 1080668"/>
              <a:gd name="connsiteY7" fmla="*/ 182804 h 267220"/>
              <a:gd name="connsiteX0" fmla="*/ 0 w 1080668"/>
              <a:gd name="connsiteY0" fmla="*/ 182804 h 267220"/>
              <a:gd name="connsiteX1" fmla="*/ 380461 w 1080668"/>
              <a:gd name="connsiteY1" fmla="*/ 100112 h 267220"/>
              <a:gd name="connsiteX2" fmla="*/ 961361 w 1080668"/>
              <a:gd name="connsiteY2" fmla="*/ 11581 h 267220"/>
              <a:gd name="connsiteX3" fmla="*/ 1080668 w 1080668"/>
              <a:gd name="connsiteY3" fmla="*/ 130888 h 267220"/>
              <a:gd name="connsiteX4" fmla="*/ 1080668 w 1080668"/>
              <a:gd name="connsiteY4" fmla="*/ 147913 h 267220"/>
              <a:gd name="connsiteX5" fmla="*/ 961361 w 1080668"/>
              <a:gd name="connsiteY5" fmla="*/ 267220 h 267220"/>
              <a:gd name="connsiteX6" fmla="*/ 109331 w 1080668"/>
              <a:gd name="connsiteY6" fmla="*/ 267220 h 267220"/>
              <a:gd name="connsiteX7" fmla="*/ 0 w 1080668"/>
              <a:gd name="connsiteY7" fmla="*/ 182804 h 267220"/>
              <a:gd name="connsiteX0" fmla="*/ 0 w 1069185"/>
              <a:gd name="connsiteY0" fmla="*/ 195510 h 267220"/>
              <a:gd name="connsiteX1" fmla="*/ 368978 w 1069185"/>
              <a:gd name="connsiteY1" fmla="*/ 100112 h 267220"/>
              <a:gd name="connsiteX2" fmla="*/ 949878 w 1069185"/>
              <a:gd name="connsiteY2" fmla="*/ 11581 h 267220"/>
              <a:gd name="connsiteX3" fmla="*/ 1069185 w 1069185"/>
              <a:gd name="connsiteY3" fmla="*/ 130888 h 267220"/>
              <a:gd name="connsiteX4" fmla="*/ 1069185 w 1069185"/>
              <a:gd name="connsiteY4" fmla="*/ 147913 h 267220"/>
              <a:gd name="connsiteX5" fmla="*/ 949878 w 1069185"/>
              <a:gd name="connsiteY5" fmla="*/ 267220 h 267220"/>
              <a:gd name="connsiteX6" fmla="*/ 97848 w 1069185"/>
              <a:gd name="connsiteY6" fmla="*/ 267220 h 267220"/>
              <a:gd name="connsiteX7" fmla="*/ 0 w 1069185"/>
              <a:gd name="connsiteY7" fmla="*/ 195510 h 267220"/>
              <a:gd name="connsiteX0" fmla="*/ 0 w 1069185"/>
              <a:gd name="connsiteY0" fmla="*/ 195510 h 267220"/>
              <a:gd name="connsiteX1" fmla="*/ 368978 w 1069185"/>
              <a:gd name="connsiteY1" fmla="*/ 100112 h 267220"/>
              <a:gd name="connsiteX2" fmla="*/ 949878 w 1069185"/>
              <a:gd name="connsiteY2" fmla="*/ 11581 h 267220"/>
              <a:gd name="connsiteX3" fmla="*/ 1069185 w 1069185"/>
              <a:gd name="connsiteY3" fmla="*/ 130888 h 267220"/>
              <a:gd name="connsiteX4" fmla="*/ 1069185 w 1069185"/>
              <a:gd name="connsiteY4" fmla="*/ 147913 h 267220"/>
              <a:gd name="connsiteX5" fmla="*/ 949878 w 1069185"/>
              <a:gd name="connsiteY5" fmla="*/ 267220 h 267220"/>
              <a:gd name="connsiteX6" fmla="*/ 134797 w 1069185"/>
              <a:gd name="connsiteY6" fmla="*/ 259307 h 267220"/>
              <a:gd name="connsiteX7" fmla="*/ 0 w 1069185"/>
              <a:gd name="connsiteY7" fmla="*/ 195510 h 267220"/>
              <a:gd name="connsiteX0" fmla="*/ 0 w 1069185"/>
              <a:gd name="connsiteY0" fmla="*/ 195510 h 267220"/>
              <a:gd name="connsiteX1" fmla="*/ 368978 w 1069185"/>
              <a:gd name="connsiteY1" fmla="*/ 100112 h 267220"/>
              <a:gd name="connsiteX2" fmla="*/ 949878 w 1069185"/>
              <a:gd name="connsiteY2" fmla="*/ 11581 h 267220"/>
              <a:gd name="connsiteX3" fmla="*/ 1069185 w 1069185"/>
              <a:gd name="connsiteY3" fmla="*/ 130888 h 267220"/>
              <a:gd name="connsiteX4" fmla="*/ 1069185 w 1069185"/>
              <a:gd name="connsiteY4" fmla="*/ 147913 h 267220"/>
              <a:gd name="connsiteX5" fmla="*/ 949878 w 1069185"/>
              <a:gd name="connsiteY5" fmla="*/ 267220 h 267220"/>
              <a:gd name="connsiteX6" fmla="*/ 134797 w 1069185"/>
              <a:gd name="connsiteY6" fmla="*/ 259307 h 267220"/>
              <a:gd name="connsiteX7" fmla="*/ 0 w 1069185"/>
              <a:gd name="connsiteY7" fmla="*/ 195510 h 26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185" h="267220">
                <a:moveTo>
                  <a:pt x="0" y="195510"/>
                </a:moveTo>
                <a:lnTo>
                  <a:pt x="368978" y="100112"/>
                </a:lnTo>
                <a:cubicBezTo>
                  <a:pt x="564484" y="59458"/>
                  <a:pt x="809431" y="-32223"/>
                  <a:pt x="949878" y="11581"/>
                </a:cubicBezTo>
                <a:cubicBezTo>
                  <a:pt x="1002411" y="10018"/>
                  <a:pt x="1069185" y="64997"/>
                  <a:pt x="1069185" y="130888"/>
                </a:cubicBezTo>
                <a:lnTo>
                  <a:pt x="1069185" y="147913"/>
                </a:lnTo>
                <a:cubicBezTo>
                  <a:pt x="1069185" y="213804"/>
                  <a:pt x="1015769" y="267220"/>
                  <a:pt x="949878" y="267220"/>
                </a:cubicBezTo>
                <a:lnTo>
                  <a:pt x="134797" y="259307"/>
                </a:lnTo>
                <a:cubicBezTo>
                  <a:pt x="65660" y="253682"/>
                  <a:pt x="58796" y="248178"/>
                  <a:pt x="0" y="195510"/>
                </a:cubicBez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51" name="Rounded Rectangle 50"/>
          <p:cNvSpPr/>
          <p:nvPr/>
        </p:nvSpPr>
        <p:spPr>
          <a:xfrm rot="17766831">
            <a:off x="8152945" y="5383376"/>
            <a:ext cx="895076" cy="25563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a:t>
            </a:r>
            <a:endParaRPr lang="en-US" dirty="0">
              <a:solidFill>
                <a:schemeClr val="tx1"/>
              </a:solidFill>
            </a:endParaRPr>
          </a:p>
        </p:txBody>
      </p:sp>
      <p:sp>
        <p:nvSpPr>
          <p:cNvPr id="52" name="Rounded Rectangle 51"/>
          <p:cNvSpPr/>
          <p:nvPr/>
        </p:nvSpPr>
        <p:spPr>
          <a:xfrm rot="16822268">
            <a:off x="7762505" y="5224776"/>
            <a:ext cx="834235" cy="256209"/>
          </a:xfrm>
          <a:custGeom>
            <a:avLst/>
            <a:gdLst>
              <a:gd name="connsiteX0" fmla="*/ 0 w 807770"/>
              <a:gd name="connsiteY0" fmla="*/ 119307 h 255639"/>
              <a:gd name="connsiteX1" fmla="*/ 119307 w 807770"/>
              <a:gd name="connsiteY1" fmla="*/ 0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8" fmla="*/ 0 w 807770"/>
              <a:gd name="connsiteY8" fmla="*/ 119307 h 255639"/>
              <a:gd name="connsiteX0" fmla="*/ 0 w 807770"/>
              <a:gd name="connsiteY0" fmla="*/ 136332 h 255639"/>
              <a:gd name="connsiteX1" fmla="*/ 119307 w 807770"/>
              <a:gd name="connsiteY1" fmla="*/ 0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0" fmla="*/ 0 w 807770"/>
              <a:gd name="connsiteY0" fmla="*/ 136332 h 255639"/>
              <a:gd name="connsiteX1" fmla="*/ 443407 w 807770"/>
              <a:gd name="connsiteY1" fmla="*/ 20002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0" fmla="*/ 0 w 807770"/>
              <a:gd name="connsiteY0" fmla="*/ 136332 h 255639"/>
              <a:gd name="connsiteX1" fmla="*/ 438691 w 807770"/>
              <a:gd name="connsiteY1" fmla="*/ 46245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0" fmla="*/ 0 w 807770"/>
              <a:gd name="connsiteY0" fmla="*/ 136332 h 255639"/>
              <a:gd name="connsiteX1" fmla="*/ 438691 w 807770"/>
              <a:gd name="connsiteY1" fmla="*/ 46245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0" fmla="*/ 0 w 807770"/>
              <a:gd name="connsiteY0" fmla="*/ 136332 h 255639"/>
              <a:gd name="connsiteX1" fmla="*/ 438691 w 807770"/>
              <a:gd name="connsiteY1" fmla="*/ 46245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0" fmla="*/ 0 w 811923"/>
              <a:gd name="connsiteY0" fmla="*/ 165645 h 255639"/>
              <a:gd name="connsiteX1" fmla="*/ 442844 w 811923"/>
              <a:gd name="connsiteY1" fmla="*/ 46245 h 255639"/>
              <a:gd name="connsiteX2" fmla="*/ 692616 w 811923"/>
              <a:gd name="connsiteY2" fmla="*/ 0 h 255639"/>
              <a:gd name="connsiteX3" fmla="*/ 811923 w 811923"/>
              <a:gd name="connsiteY3" fmla="*/ 119307 h 255639"/>
              <a:gd name="connsiteX4" fmla="*/ 811923 w 811923"/>
              <a:gd name="connsiteY4" fmla="*/ 136332 h 255639"/>
              <a:gd name="connsiteX5" fmla="*/ 692616 w 811923"/>
              <a:gd name="connsiteY5" fmla="*/ 255639 h 255639"/>
              <a:gd name="connsiteX6" fmla="*/ 123460 w 811923"/>
              <a:gd name="connsiteY6" fmla="*/ 255639 h 255639"/>
              <a:gd name="connsiteX7" fmla="*/ 0 w 811923"/>
              <a:gd name="connsiteY7" fmla="*/ 165645 h 255639"/>
              <a:gd name="connsiteX0" fmla="*/ 0 w 811923"/>
              <a:gd name="connsiteY0" fmla="*/ 165645 h 255639"/>
              <a:gd name="connsiteX1" fmla="*/ 442844 w 811923"/>
              <a:gd name="connsiteY1" fmla="*/ 46245 h 255639"/>
              <a:gd name="connsiteX2" fmla="*/ 692616 w 811923"/>
              <a:gd name="connsiteY2" fmla="*/ 0 h 255639"/>
              <a:gd name="connsiteX3" fmla="*/ 811923 w 811923"/>
              <a:gd name="connsiteY3" fmla="*/ 119307 h 255639"/>
              <a:gd name="connsiteX4" fmla="*/ 811923 w 811923"/>
              <a:gd name="connsiteY4" fmla="*/ 136332 h 255639"/>
              <a:gd name="connsiteX5" fmla="*/ 692616 w 811923"/>
              <a:gd name="connsiteY5" fmla="*/ 255639 h 255639"/>
              <a:gd name="connsiteX6" fmla="*/ 123460 w 811923"/>
              <a:gd name="connsiteY6" fmla="*/ 255639 h 255639"/>
              <a:gd name="connsiteX7" fmla="*/ 0 w 811923"/>
              <a:gd name="connsiteY7" fmla="*/ 165645 h 255639"/>
              <a:gd name="connsiteX0" fmla="*/ 0 w 811923"/>
              <a:gd name="connsiteY0" fmla="*/ 165645 h 255639"/>
              <a:gd name="connsiteX1" fmla="*/ 442844 w 811923"/>
              <a:gd name="connsiteY1" fmla="*/ 46245 h 255639"/>
              <a:gd name="connsiteX2" fmla="*/ 692616 w 811923"/>
              <a:gd name="connsiteY2" fmla="*/ 0 h 255639"/>
              <a:gd name="connsiteX3" fmla="*/ 811923 w 811923"/>
              <a:gd name="connsiteY3" fmla="*/ 119307 h 255639"/>
              <a:gd name="connsiteX4" fmla="*/ 811923 w 811923"/>
              <a:gd name="connsiteY4" fmla="*/ 136332 h 255639"/>
              <a:gd name="connsiteX5" fmla="*/ 692616 w 811923"/>
              <a:gd name="connsiteY5" fmla="*/ 255639 h 255639"/>
              <a:gd name="connsiteX6" fmla="*/ 123460 w 811923"/>
              <a:gd name="connsiteY6" fmla="*/ 255639 h 255639"/>
              <a:gd name="connsiteX7" fmla="*/ 0 w 811923"/>
              <a:gd name="connsiteY7" fmla="*/ 165645 h 255639"/>
              <a:gd name="connsiteX0" fmla="*/ 0 w 822517"/>
              <a:gd name="connsiteY0" fmla="*/ 177101 h 255639"/>
              <a:gd name="connsiteX1" fmla="*/ 453438 w 822517"/>
              <a:gd name="connsiteY1" fmla="*/ 46245 h 255639"/>
              <a:gd name="connsiteX2" fmla="*/ 703210 w 822517"/>
              <a:gd name="connsiteY2" fmla="*/ 0 h 255639"/>
              <a:gd name="connsiteX3" fmla="*/ 822517 w 822517"/>
              <a:gd name="connsiteY3" fmla="*/ 119307 h 255639"/>
              <a:gd name="connsiteX4" fmla="*/ 822517 w 822517"/>
              <a:gd name="connsiteY4" fmla="*/ 136332 h 255639"/>
              <a:gd name="connsiteX5" fmla="*/ 703210 w 822517"/>
              <a:gd name="connsiteY5" fmla="*/ 255639 h 255639"/>
              <a:gd name="connsiteX6" fmla="*/ 134054 w 822517"/>
              <a:gd name="connsiteY6" fmla="*/ 255639 h 255639"/>
              <a:gd name="connsiteX7" fmla="*/ 0 w 822517"/>
              <a:gd name="connsiteY7" fmla="*/ 177101 h 255639"/>
              <a:gd name="connsiteX0" fmla="*/ 0 w 822517"/>
              <a:gd name="connsiteY0" fmla="*/ 177101 h 255639"/>
              <a:gd name="connsiteX1" fmla="*/ 453438 w 822517"/>
              <a:gd name="connsiteY1" fmla="*/ 46245 h 255639"/>
              <a:gd name="connsiteX2" fmla="*/ 703210 w 822517"/>
              <a:gd name="connsiteY2" fmla="*/ 0 h 255639"/>
              <a:gd name="connsiteX3" fmla="*/ 822517 w 822517"/>
              <a:gd name="connsiteY3" fmla="*/ 119307 h 255639"/>
              <a:gd name="connsiteX4" fmla="*/ 822517 w 822517"/>
              <a:gd name="connsiteY4" fmla="*/ 136332 h 255639"/>
              <a:gd name="connsiteX5" fmla="*/ 703210 w 822517"/>
              <a:gd name="connsiteY5" fmla="*/ 255639 h 255639"/>
              <a:gd name="connsiteX6" fmla="*/ 134054 w 822517"/>
              <a:gd name="connsiteY6" fmla="*/ 255639 h 255639"/>
              <a:gd name="connsiteX7" fmla="*/ 0 w 822517"/>
              <a:gd name="connsiteY7" fmla="*/ 177101 h 255639"/>
              <a:gd name="connsiteX0" fmla="*/ 0 w 834235"/>
              <a:gd name="connsiteY0" fmla="*/ 182418 h 255639"/>
              <a:gd name="connsiteX1" fmla="*/ 465156 w 834235"/>
              <a:gd name="connsiteY1" fmla="*/ 46245 h 255639"/>
              <a:gd name="connsiteX2" fmla="*/ 714928 w 834235"/>
              <a:gd name="connsiteY2" fmla="*/ 0 h 255639"/>
              <a:gd name="connsiteX3" fmla="*/ 834235 w 834235"/>
              <a:gd name="connsiteY3" fmla="*/ 119307 h 255639"/>
              <a:gd name="connsiteX4" fmla="*/ 834235 w 834235"/>
              <a:gd name="connsiteY4" fmla="*/ 136332 h 255639"/>
              <a:gd name="connsiteX5" fmla="*/ 714928 w 834235"/>
              <a:gd name="connsiteY5" fmla="*/ 255639 h 255639"/>
              <a:gd name="connsiteX6" fmla="*/ 145772 w 834235"/>
              <a:gd name="connsiteY6" fmla="*/ 255639 h 255639"/>
              <a:gd name="connsiteX7" fmla="*/ 0 w 834235"/>
              <a:gd name="connsiteY7" fmla="*/ 182418 h 255639"/>
              <a:gd name="connsiteX0" fmla="*/ 0 w 834235"/>
              <a:gd name="connsiteY0" fmla="*/ 182418 h 255639"/>
              <a:gd name="connsiteX1" fmla="*/ 465156 w 834235"/>
              <a:gd name="connsiteY1" fmla="*/ 46245 h 255639"/>
              <a:gd name="connsiteX2" fmla="*/ 714928 w 834235"/>
              <a:gd name="connsiteY2" fmla="*/ 0 h 255639"/>
              <a:gd name="connsiteX3" fmla="*/ 834235 w 834235"/>
              <a:gd name="connsiteY3" fmla="*/ 119307 h 255639"/>
              <a:gd name="connsiteX4" fmla="*/ 834235 w 834235"/>
              <a:gd name="connsiteY4" fmla="*/ 136332 h 255639"/>
              <a:gd name="connsiteX5" fmla="*/ 714928 w 834235"/>
              <a:gd name="connsiteY5" fmla="*/ 255639 h 255639"/>
              <a:gd name="connsiteX6" fmla="*/ 145772 w 834235"/>
              <a:gd name="connsiteY6" fmla="*/ 255639 h 255639"/>
              <a:gd name="connsiteX7" fmla="*/ 0 w 834235"/>
              <a:gd name="connsiteY7" fmla="*/ 182418 h 255639"/>
              <a:gd name="connsiteX0" fmla="*/ 0 w 834235"/>
              <a:gd name="connsiteY0" fmla="*/ 182418 h 255639"/>
              <a:gd name="connsiteX1" fmla="*/ 465156 w 834235"/>
              <a:gd name="connsiteY1" fmla="*/ 46245 h 255639"/>
              <a:gd name="connsiteX2" fmla="*/ 714928 w 834235"/>
              <a:gd name="connsiteY2" fmla="*/ 0 h 255639"/>
              <a:gd name="connsiteX3" fmla="*/ 834235 w 834235"/>
              <a:gd name="connsiteY3" fmla="*/ 119307 h 255639"/>
              <a:gd name="connsiteX4" fmla="*/ 834235 w 834235"/>
              <a:gd name="connsiteY4" fmla="*/ 136332 h 255639"/>
              <a:gd name="connsiteX5" fmla="*/ 714928 w 834235"/>
              <a:gd name="connsiteY5" fmla="*/ 255639 h 255639"/>
              <a:gd name="connsiteX6" fmla="*/ 145772 w 834235"/>
              <a:gd name="connsiteY6" fmla="*/ 255639 h 255639"/>
              <a:gd name="connsiteX7" fmla="*/ 0 w 834235"/>
              <a:gd name="connsiteY7" fmla="*/ 182418 h 255639"/>
              <a:gd name="connsiteX0" fmla="*/ 0 w 834235"/>
              <a:gd name="connsiteY0" fmla="*/ 182988 h 256209"/>
              <a:gd name="connsiteX1" fmla="*/ 465156 w 834235"/>
              <a:gd name="connsiteY1" fmla="*/ 46815 h 256209"/>
              <a:gd name="connsiteX2" fmla="*/ 714928 w 834235"/>
              <a:gd name="connsiteY2" fmla="*/ 570 h 256209"/>
              <a:gd name="connsiteX3" fmla="*/ 834235 w 834235"/>
              <a:gd name="connsiteY3" fmla="*/ 119877 h 256209"/>
              <a:gd name="connsiteX4" fmla="*/ 834235 w 834235"/>
              <a:gd name="connsiteY4" fmla="*/ 136902 h 256209"/>
              <a:gd name="connsiteX5" fmla="*/ 714928 w 834235"/>
              <a:gd name="connsiteY5" fmla="*/ 256209 h 256209"/>
              <a:gd name="connsiteX6" fmla="*/ 145772 w 834235"/>
              <a:gd name="connsiteY6" fmla="*/ 256209 h 256209"/>
              <a:gd name="connsiteX7" fmla="*/ 0 w 834235"/>
              <a:gd name="connsiteY7" fmla="*/ 182988 h 25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4235" h="256209">
                <a:moveTo>
                  <a:pt x="0" y="182988"/>
                </a:moveTo>
                <a:cubicBezTo>
                  <a:pt x="237937" y="122428"/>
                  <a:pt x="310104" y="92206"/>
                  <a:pt x="465156" y="46815"/>
                </a:cubicBezTo>
                <a:cubicBezTo>
                  <a:pt x="579374" y="9871"/>
                  <a:pt x="631369" y="-2996"/>
                  <a:pt x="714928" y="570"/>
                </a:cubicBezTo>
                <a:cubicBezTo>
                  <a:pt x="780819" y="570"/>
                  <a:pt x="834235" y="53986"/>
                  <a:pt x="834235" y="119877"/>
                </a:cubicBezTo>
                <a:lnTo>
                  <a:pt x="834235" y="136902"/>
                </a:lnTo>
                <a:cubicBezTo>
                  <a:pt x="834235" y="202793"/>
                  <a:pt x="780819" y="256209"/>
                  <a:pt x="714928" y="256209"/>
                </a:cubicBezTo>
                <a:lnTo>
                  <a:pt x="145772" y="256209"/>
                </a:lnTo>
                <a:cubicBezTo>
                  <a:pt x="61984" y="227758"/>
                  <a:pt x="49941" y="227049"/>
                  <a:pt x="0" y="182988"/>
                </a:cubicBez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2" name="Title 1"/>
          <p:cNvSpPr>
            <a:spLocks noGrp="1"/>
          </p:cNvSpPr>
          <p:nvPr>
            <p:ph type="title"/>
          </p:nvPr>
        </p:nvSpPr>
        <p:spPr>
          <a:xfrm>
            <a:off x="1768018" y="274638"/>
            <a:ext cx="6918781" cy="1143000"/>
          </a:xfrm>
        </p:spPr>
        <p:txBody>
          <a:bodyPr/>
          <a:lstStyle/>
          <a:p>
            <a:r>
              <a:rPr lang="en-US" dirty="0" smtClean="0"/>
              <a:t>DNA Double Helix</a:t>
            </a:r>
            <a:endParaRPr lang="en-US" dirty="0"/>
          </a:p>
        </p:txBody>
      </p:sp>
    </p:spTree>
    <p:extLst>
      <p:ext uri="{BB962C8B-B14F-4D97-AF65-F5344CB8AC3E}">
        <p14:creationId xmlns:p14="http://schemas.microsoft.com/office/powerpoint/2010/main" val="158051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50"/>
                                        <p:tgtEl>
                                          <p:spTgt spid="1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right)">
                                      <p:cBhvr>
                                        <p:cTn id="10" dur="250"/>
                                        <p:tgtEl>
                                          <p:spTgt spid="15"/>
                                        </p:tgtEl>
                                      </p:cBhvr>
                                    </p:animEffect>
                                  </p:childTnLst>
                                </p:cTn>
                              </p:par>
                            </p:childTnLst>
                          </p:cTn>
                        </p:par>
                        <p:par>
                          <p:cTn id="11" fill="hold">
                            <p:stCondLst>
                              <p:cond delay="25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250"/>
                                        <p:tgtEl>
                                          <p:spTgt spid="1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250"/>
                                        <p:tgtEl>
                                          <p:spTgt spid="13"/>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250"/>
                                        <p:tgtEl>
                                          <p:spTgt spid="1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250"/>
                                        <p:tgtEl>
                                          <p:spTgt spid="11"/>
                                        </p:tgtEl>
                                      </p:cBhvr>
                                    </p:animEffect>
                                  </p:childTnLst>
                                </p:cTn>
                              </p:par>
                            </p:childTnLst>
                          </p:cTn>
                        </p:par>
                        <p:par>
                          <p:cTn id="25" fill="hold">
                            <p:stCondLst>
                              <p:cond delay="75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250"/>
                                        <p:tgtEl>
                                          <p:spTgt spid="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250"/>
                                        <p:tgtEl>
                                          <p:spTgt spid="10"/>
                                        </p:tgtEl>
                                      </p:cBhvr>
                                    </p:animEffect>
                                  </p:childTnLst>
                                </p:cTn>
                              </p:par>
                            </p:childTnLst>
                          </p:cTn>
                        </p:par>
                        <p:par>
                          <p:cTn id="32" fill="hold">
                            <p:stCondLst>
                              <p:cond delay="1000"/>
                            </p:stCondLst>
                            <p:childTnLst>
                              <p:par>
                                <p:cTn id="33" presetID="22" presetClass="entr" presetSubtype="4"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250"/>
                                        <p:tgtEl>
                                          <p:spTgt spid="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250"/>
                                        <p:tgtEl>
                                          <p:spTgt spid="8"/>
                                        </p:tgtEl>
                                      </p:cBhvr>
                                    </p:animEffect>
                                  </p:childTnLst>
                                </p:cTn>
                              </p:par>
                            </p:childTnLst>
                          </p:cTn>
                        </p:par>
                        <p:par>
                          <p:cTn id="39" fill="hold">
                            <p:stCondLst>
                              <p:cond delay="1250"/>
                            </p:stCondLst>
                            <p:childTnLst>
                              <p:par>
                                <p:cTn id="40" presetID="2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250"/>
                                        <p:tgtEl>
                                          <p:spTgt spid="18"/>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250"/>
                                        <p:tgtEl>
                                          <p:spTgt spid="17"/>
                                        </p:tgtEl>
                                      </p:cBhvr>
                                    </p:animEffect>
                                  </p:childTnLst>
                                </p:cTn>
                              </p:par>
                            </p:childTnLst>
                          </p:cTn>
                        </p:par>
                        <p:par>
                          <p:cTn id="46" fill="hold">
                            <p:stCondLst>
                              <p:cond delay="1500"/>
                            </p:stCondLst>
                            <p:childTnLst>
                              <p:par>
                                <p:cTn id="47" presetID="22" presetClass="entr" presetSubtype="4"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250"/>
                                        <p:tgtEl>
                                          <p:spTgt spid="19"/>
                                        </p:tgtEl>
                                      </p:cBhvr>
                                    </p:animEffect>
                                  </p:childTnLst>
                                </p:cTn>
                              </p:par>
                            </p:childTnLst>
                          </p:cTn>
                        </p:par>
                        <p:par>
                          <p:cTn id="50" fill="hold">
                            <p:stCondLst>
                              <p:cond delay="1750"/>
                            </p:stCondLst>
                            <p:childTnLst>
                              <p:par>
                                <p:cTn id="51" presetID="22" presetClass="entr" presetSubtype="1"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up)">
                                      <p:cBhvr>
                                        <p:cTn id="53" dur="250"/>
                                        <p:tgtEl>
                                          <p:spTgt spid="2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down)">
                                      <p:cBhvr>
                                        <p:cTn id="56" dur="250"/>
                                        <p:tgtEl>
                                          <p:spTgt spid="27"/>
                                        </p:tgtEl>
                                      </p:cBhvr>
                                    </p:animEffect>
                                  </p:childTnLst>
                                </p:cTn>
                              </p:par>
                            </p:childTnLst>
                          </p:cTn>
                        </p:par>
                        <p:par>
                          <p:cTn id="57" fill="hold">
                            <p:stCondLst>
                              <p:cond delay="2000"/>
                            </p:stCondLst>
                            <p:childTnLst>
                              <p:par>
                                <p:cTn id="58" presetID="22" presetClass="entr" presetSubtype="4" fill="hold" grpId="0"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down)">
                                      <p:cBhvr>
                                        <p:cTn id="60" dur="250"/>
                                        <p:tgtEl>
                                          <p:spTgt spid="25"/>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up)">
                                      <p:cBhvr>
                                        <p:cTn id="63" dur="250"/>
                                        <p:tgtEl>
                                          <p:spTgt spid="24"/>
                                        </p:tgtEl>
                                      </p:cBhvr>
                                    </p:animEffect>
                                  </p:childTnLst>
                                </p:cTn>
                              </p:par>
                            </p:childTnLst>
                          </p:cTn>
                        </p:par>
                        <p:par>
                          <p:cTn id="64" fill="hold">
                            <p:stCondLst>
                              <p:cond delay="2250"/>
                            </p:stCondLst>
                            <p:childTnLst>
                              <p:par>
                                <p:cTn id="65" presetID="22" presetClass="entr" presetSubtype="4"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down)">
                                      <p:cBhvr>
                                        <p:cTn id="67" dur="250"/>
                                        <p:tgtEl>
                                          <p:spTgt spid="22"/>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up)">
                                      <p:cBhvr>
                                        <p:cTn id="70" dur="250"/>
                                        <p:tgtEl>
                                          <p:spTgt spid="23"/>
                                        </p:tgtEl>
                                      </p:cBhvr>
                                    </p:animEffect>
                                  </p:childTnLst>
                                </p:cTn>
                              </p:par>
                            </p:childTnLst>
                          </p:cTn>
                        </p:par>
                        <p:par>
                          <p:cTn id="71" fill="hold">
                            <p:stCondLst>
                              <p:cond delay="2500"/>
                            </p:stCondLst>
                            <p:childTnLst>
                              <p:par>
                                <p:cTn id="72" presetID="22" presetClass="entr" presetSubtype="4" fill="hold" grpId="0"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down)">
                                      <p:cBhvr>
                                        <p:cTn id="74" dur="250"/>
                                        <p:tgtEl>
                                          <p:spTgt spid="20"/>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up)">
                                      <p:cBhvr>
                                        <p:cTn id="77" dur="250"/>
                                        <p:tgtEl>
                                          <p:spTgt spid="21"/>
                                        </p:tgtEl>
                                      </p:cBhvr>
                                    </p:animEffect>
                                  </p:childTnLst>
                                </p:cTn>
                              </p:par>
                            </p:childTnLst>
                          </p:cTn>
                        </p:par>
                        <p:par>
                          <p:cTn id="78" fill="hold">
                            <p:stCondLst>
                              <p:cond delay="2750"/>
                            </p:stCondLst>
                            <p:childTnLst>
                              <p:par>
                                <p:cTn id="79" presetID="22" presetClass="entr" presetSubtype="4" fill="hold" grpId="0"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wipe(down)">
                                      <p:cBhvr>
                                        <p:cTn id="81" dur="250"/>
                                        <p:tgtEl>
                                          <p:spTgt spid="29"/>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up)">
                                      <p:cBhvr>
                                        <p:cTn id="84" dur="250"/>
                                        <p:tgtEl>
                                          <p:spTgt spid="30"/>
                                        </p:tgtEl>
                                      </p:cBhvr>
                                    </p:animEffect>
                                  </p:childTnLst>
                                </p:cTn>
                              </p:par>
                            </p:childTnLst>
                          </p:cTn>
                        </p:par>
                        <p:par>
                          <p:cTn id="85" fill="hold">
                            <p:stCondLst>
                              <p:cond delay="3000"/>
                            </p:stCondLst>
                            <p:childTnLst>
                              <p:par>
                                <p:cTn id="86" presetID="22" presetClass="entr" presetSubtype="8" fill="hold" grpId="0" nodeType="after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wipe(left)">
                                      <p:cBhvr>
                                        <p:cTn id="88" dur="250"/>
                                        <p:tgtEl>
                                          <p:spTgt spid="31"/>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wipe(up)">
                                      <p:cBhvr>
                                        <p:cTn id="91" dur="250"/>
                                        <p:tgtEl>
                                          <p:spTgt spid="28"/>
                                        </p:tgtEl>
                                      </p:cBhvr>
                                    </p:animEffect>
                                  </p:childTnLst>
                                </p:cTn>
                              </p:par>
                            </p:childTnLst>
                          </p:cTn>
                        </p:par>
                        <p:par>
                          <p:cTn id="92" fill="hold">
                            <p:stCondLst>
                              <p:cond delay="3250"/>
                            </p:stCondLst>
                            <p:childTnLst>
                              <p:par>
                                <p:cTn id="93" presetID="22" presetClass="entr" presetSubtype="8" fill="hold" grpId="0" nodeType="after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wipe(left)">
                                      <p:cBhvr>
                                        <p:cTn id="95" dur="250"/>
                                        <p:tgtEl>
                                          <p:spTgt spid="34"/>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wipe(down)">
                                      <p:cBhvr>
                                        <p:cTn id="98" dur="250"/>
                                        <p:tgtEl>
                                          <p:spTgt spid="33"/>
                                        </p:tgtEl>
                                      </p:cBhvr>
                                    </p:animEffect>
                                  </p:childTnLst>
                                </p:cTn>
                              </p:par>
                            </p:childTnLst>
                          </p:cTn>
                        </p:par>
                        <p:par>
                          <p:cTn id="99" fill="hold">
                            <p:stCondLst>
                              <p:cond delay="3500"/>
                            </p:stCondLst>
                            <p:childTnLst>
                              <p:par>
                                <p:cTn id="100" presetID="22" presetClass="entr" presetSubtype="4" fill="hold" grpId="0" nodeType="after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wipe(down)">
                                      <p:cBhvr>
                                        <p:cTn id="102" dur="250"/>
                                        <p:tgtEl>
                                          <p:spTgt spid="42"/>
                                        </p:tgtEl>
                                      </p:cBhvr>
                                    </p:animEffect>
                                  </p:childTnLst>
                                </p:cTn>
                              </p:par>
                              <p:par>
                                <p:cTn id="103" presetID="22" presetClass="entr" presetSubtype="1" fill="hold" grpId="0" nodeType="withEffect">
                                  <p:stCondLst>
                                    <p:cond delay="0"/>
                                  </p:stCondLst>
                                  <p:childTnLst>
                                    <p:set>
                                      <p:cBhvr>
                                        <p:cTn id="104" dur="1" fill="hold">
                                          <p:stCondLst>
                                            <p:cond delay="0"/>
                                          </p:stCondLst>
                                        </p:cTn>
                                        <p:tgtEl>
                                          <p:spTgt spid="41"/>
                                        </p:tgtEl>
                                        <p:attrNameLst>
                                          <p:attrName>style.visibility</p:attrName>
                                        </p:attrNameLst>
                                      </p:cBhvr>
                                      <p:to>
                                        <p:strVal val="visible"/>
                                      </p:to>
                                    </p:set>
                                    <p:animEffect transition="in" filter="wipe(up)">
                                      <p:cBhvr>
                                        <p:cTn id="105" dur="250"/>
                                        <p:tgtEl>
                                          <p:spTgt spid="41"/>
                                        </p:tgtEl>
                                      </p:cBhvr>
                                    </p:animEffect>
                                  </p:childTnLst>
                                </p:cTn>
                              </p:par>
                            </p:childTnLst>
                          </p:cTn>
                        </p:par>
                        <p:par>
                          <p:cTn id="106" fill="hold">
                            <p:stCondLst>
                              <p:cond delay="3750"/>
                            </p:stCondLst>
                            <p:childTnLst>
                              <p:par>
                                <p:cTn id="107" presetID="22" presetClass="entr" presetSubtype="4" fill="hold" grpId="0" nodeType="after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wipe(down)">
                                      <p:cBhvr>
                                        <p:cTn id="109" dur="250"/>
                                        <p:tgtEl>
                                          <p:spTgt spid="40"/>
                                        </p:tgtEl>
                                      </p:cBhvr>
                                    </p:animEffect>
                                  </p:childTnLst>
                                </p:cTn>
                              </p:par>
                              <p:par>
                                <p:cTn id="110" presetID="22" presetClass="entr" presetSubtype="1" fill="hold" grpId="0" nodeType="with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wipe(up)">
                                      <p:cBhvr>
                                        <p:cTn id="112" dur="250"/>
                                        <p:tgtEl>
                                          <p:spTgt spid="39"/>
                                        </p:tgtEl>
                                      </p:cBhvr>
                                    </p:animEffect>
                                  </p:childTnLst>
                                </p:cTn>
                              </p:par>
                            </p:childTnLst>
                          </p:cTn>
                        </p:par>
                        <p:par>
                          <p:cTn id="113" fill="hold">
                            <p:stCondLst>
                              <p:cond delay="4000"/>
                            </p:stCondLst>
                            <p:childTnLst>
                              <p:par>
                                <p:cTn id="114" presetID="22" presetClass="entr" presetSubtype="4" fill="hold" grpId="0" nodeType="afterEffect">
                                  <p:stCondLst>
                                    <p:cond delay="0"/>
                                  </p:stCondLst>
                                  <p:childTnLst>
                                    <p:set>
                                      <p:cBhvr>
                                        <p:cTn id="115" dur="1" fill="hold">
                                          <p:stCondLst>
                                            <p:cond delay="0"/>
                                          </p:stCondLst>
                                        </p:cTn>
                                        <p:tgtEl>
                                          <p:spTgt spid="37"/>
                                        </p:tgtEl>
                                        <p:attrNameLst>
                                          <p:attrName>style.visibility</p:attrName>
                                        </p:attrNameLst>
                                      </p:cBhvr>
                                      <p:to>
                                        <p:strVal val="visible"/>
                                      </p:to>
                                    </p:set>
                                    <p:animEffect transition="in" filter="wipe(down)">
                                      <p:cBhvr>
                                        <p:cTn id="116" dur="250"/>
                                        <p:tgtEl>
                                          <p:spTgt spid="37"/>
                                        </p:tgtEl>
                                      </p:cBhvr>
                                    </p:animEffect>
                                  </p:childTnLst>
                                </p:cTn>
                              </p:par>
                              <p:par>
                                <p:cTn id="117" presetID="22" presetClass="entr" presetSubtype="1" fill="hold" grpId="0" nodeType="with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wipe(up)">
                                      <p:cBhvr>
                                        <p:cTn id="119" dur="250"/>
                                        <p:tgtEl>
                                          <p:spTgt spid="38"/>
                                        </p:tgtEl>
                                      </p:cBhvr>
                                    </p:animEffect>
                                  </p:childTnLst>
                                </p:cTn>
                              </p:par>
                            </p:childTnLst>
                          </p:cTn>
                        </p:par>
                        <p:par>
                          <p:cTn id="120" fill="hold">
                            <p:stCondLst>
                              <p:cond delay="4250"/>
                            </p:stCondLst>
                            <p:childTnLst>
                              <p:par>
                                <p:cTn id="121" presetID="22" presetClass="entr" presetSubtype="4" fill="hold" grpId="0" nodeType="after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wipe(down)">
                                      <p:cBhvr>
                                        <p:cTn id="123" dur="250"/>
                                        <p:tgtEl>
                                          <p:spTgt spid="35"/>
                                        </p:tgtEl>
                                      </p:cBhvr>
                                    </p:animEffect>
                                  </p:childTnLst>
                                </p:cTn>
                              </p:par>
                              <p:par>
                                <p:cTn id="124" presetID="22" presetClass="entr" presetSubtype="1" fill="hold" grpId="0" nodeType="withEffect">
                                  <p:stCondLst>
                                    <p:cond delay="0"/>
                                  </p:stCondLst>
                                  <p:childTnLst>
                                    <p:set>
                                      <p:cBhvr>
                                        <p:cTn id="125" dur="1" fill="hold">
                                          <p:stCondLst>
                                            <p:cond delay="0"/>
                                          </p:stCondLst>
                                        </p:cTn>
                                        <p:tgtEl>
                                          <p:spTgt spid="36"/>
                                        </p:tgtEl>
                                        <p:attrNameLst>
                                          <p:attrName>style.visibility</p:attrName>
                                        </p:attrNameLst>
                                      </p:cBhvr>
                                      <p:to>
                                        <p:strVal val="visible"/>
                                      </p:to>
                                    </p:set>
                                    <p:animEffect transition="in" filter="wipe(up)">
                                      <p:cBhvr>
                                        <p:cTn id="126" dur="250"/>
                                        <p:tgtEl>
                                          <p:spTgt spid="36"/>
                                        </p:tgtEl>
                                      </p:cBhvr>
                                    </p:animEffect>
                                  </p:childTnLst>
                                </p:cTn>
                              </p:par>
                            </p:childTnLst>
                          </p:cTn>
                        </p:par>
                        <p:par>
                          <p:cTn id="127" fill="hold">
                            <p:stCondLst>
                              <p:cond delay="4500"/>
                            </p:stCondLst>
                            <p:childTnLst>
                              <p:par>
                                <p:cTn id="128" presetID="22" presetClass="entr" presetSubtype="8" fill="hold" grpId="0" nodeType="afterEffect">
                                  <p:stCondLst>
                                    <p:cond delay="0"/>
                                  </p:stCondLst>
                                  <p:childTnLst>
                                    <p:set>
                                      <p:cBhvr>
                                        <p:cTn id="129" dur="1" fill="hold">
                                          <p:stCondLst>
                                            <p:cond delay="0"/>
                                          </p:stCondLst>
                                        </p:cTn>
                                        <p:tgtEl>
                                          <p:spTgt spid="43"/>
                                        </p:tgtEl>
                                        <p:attrNameLst>
                                          <p:attrName>style.visibility</p:attrName>
                                        </p:attrNameLst>
                                      </p:cBhvr>
                                      <p:to>
                                        <p:strVal val="visible"/>
                                      </p:to>
                                    </p:set>
                                    <p:animEffect transition="in" filter="wipe(left)">
                                      <p:cBhvr>
                                        <p:cTn id="130" dur="250"/>
                                        <p:tgtEl>
                                          <p:spTgt spid="43"/>
                                        </p:tgtEl>
                                      </p:cBhvr>
                                    </p:animEffect>
                                  </p:childTnLst>
                                </p:cTn>
                              </p:par>
                              <p:par>
                                <p:cTn id="131" presetID="22" presetClass="entr" presetSubtype="1" fill="hold" grpId="0" nodeType="withEffect">
                                  <p:stCondLst>
                                    <p:cond delay="0"/>
                                  </p:stCondLst>
                                  <p:childTnLst>
                                    <p:set>
                                      <p:cBhvr>
                                        <p:cTn id="132" dur="1" fill="hold">
                                          <p:stCondLst>
                                            <p:cond delay="0"/>
                                          </p:stCondLst>
                                        </p:cTn>
                                        <p:tgtEl>
                                          <p:spTgt spid="44"/>
                                        </p:tgtEl>
                                        <p:attrNameLst>
                                          <p:attrName>style.visibility</p:attrName>
                                        </p:attrNameLst>
                                      </p:cBhvr>
                                      <p:to>
                                        <p:strVal val="visible"/>
                                      </p:to>
                                    </p:set>
                                    <p:animEffect transition="in" filter="wipe(up)">
                                      <p:cBhvr>
                                        <p:cTn id="133" dur="250"/>
                                        <p:tgtEl>
                                          <p:spTgt spid="44"/>
                                        </p:tgtEl>
                                      </p:cBhvr>
                                    </p:animEffect>
                                  </p:childTnLst>
                                </p:cTn>
                              </p:par>
                            </p:childTnLst>
                          </p:cTn>
                        </p:par>
                        <p:par>
                          <p:cTn id="134" fill="hold">
                            <p:stCondLst>
                              <p:cond delay="4750"/>
                            </p:stCondLst>
                            <p:childTnLst>
                              <p:par>
                                <p:cTn id="135" presetID="22" presetClass="entr" presetSubtype="8" fill="hold" grpId="0" nodeType="afterEffect">
                                  <p:stCondLst>
                                    <p:cond delay="0"/>
                                  </p:stCondLst>
                                  <p:childTnLst>
                                    <p:set>
                                      <p:cBhvr>
                                        <p:cTn id="136" dur="1" fill="hold">
                                          <p:stCondLst>
                                            <p:cond delay="0"/>
                                          </p:stCondLst>
                                        </p:cTn>
                                        <p:tgtEl>
                                          <p:spTgt spid="46"/>
                                        </p:tgtEl>
                                        <p:attrNameLst>
                                          <p:attrName>style.visibility</p:attrName>
                                        </p:attrNameLst>
                                      </p:cBhvr>
                                      <p:to>
                                        <p:strVal val="visible"/>
                                      </p:to>
                                    </p:set>
                                    <p:animEffect transition="in" filter="wipe(left)">
                                      <p:cBhvr>
                                        <p:cTn id="137" dur="250"/>
                                        <p:tgtEl>
                                          <p:spTgt spid="46"/>
                                        </p:tgtEl>
                                      </p:cBhvr>
                                    </p:animEffect>
                                  </p:childTnLst>
                                </p:cTn>
                              </p:par>
                              <p:par>
                                <p:cTn id="138" presetID="22" presetClass="entr" presetSubtype="4" fill="hold" grpId="0" nodeType="withEffect">
                                  <p:stCondLst>
                                    <p:cond delay="0"/>
                                  </p:stCondLst>
                                  <p:childTnLst>
                                    <p:set>
                                      <p:cBhvr>
                                        <p:cTn id="139" dur="1" fill="hold">
                                          <p:stCondLst>
                                            <p:cond delay="0"/>
                                          </p:stCondLst>
                                        </p:cTn>
                                        <p:tgtEl>
                                          <p:spTgt spid="47"/>
                                        </p:tgtEl>
                                        <p:attrNameLst>
                                          <p:attrName>style.visibility</p:attrName>
                                        </p:attrNameLst>
                                      </p:cBhvr>
                                      <p:to>
                                        <p:strVal val="visible"/>
                                      </p:to>
                                    </p:set>
                                    <p:animEffect transition="in" filter="wipe(down)">
                                      <p:cBhvr>
                                        <p:cTn id="140" dur="250"/>
                                        <p:tgtEl>
                                          <p:spTgt spid="47"/>
                                        </p:tgtEl>
                                      </p:cBhvr>
                                    </p:animEffect>
                                  </p:childTnLst>
                                </p:cTn>
                              </p:par>
                            </p:childTnLst>
                          </p:cTn>
                        </p:par>
                        <p:par>
                          <p:cTn id="141" fill="hold">
                            <p:stCondLst>
                              <p:cond delay="5000"/>
                            </p:stCondLst>
                            <p:childTnLst>
                              <p:par>
                                <p:cTn id="142" presetID="22" presetClass="entr" presetSubtype="8" fill="hold" grpId="0" nodeType="afterEffect">
                                  <p:stCondLst>
                                    <p:cond delay="0"/>
                                  </p:stCondLst>
                                  <p:childTnLst>
                                    <p:set>
                                      <p:cBhvr>
                                        <p:cTn id="143" dur="1" fill="hold">
                                          <p:stCondLst>
                                            <p:cond delay="0"/>
                                          </p:stCondLst>
                                        </p:cTn>
                                        <p:tgtEl>
                                          <p:spTgt spid="55"/>
                                        </p:tgtEl>
                                        <p:attrNameLst>
                                          <p:attrName>style.visibility</p:attrName>
                                        </p:attrNameLst>
                                      </p:cBhvr>
                                      <p:to>
                                        <p:strVal val="visible"/>
                                      </p:to>
                                    </p:set>
                                    <p:animEffect transition="in" filter="wipe(left)">
                                      <p:cBhvr>
                                        <p:cTn id="144" dur="250"/>
                                        <p:tgtEl>
                                          <p:spTgt spid="55"/>
                                        </p:tgtEl>
                                      </p:cBhvr>
                                    </p:animEffect>
                                  </p:childTnLst>
                                </p:cTn>
                              </p:par>
                            </p:childTnLst>
                          </p:cTn>
                        </p:par>
                        <p:par>
                          <p:cTn id="145" fill="hold">
                            <p:stCondLst>
                              <p:cond delay="5250"/>
                            </p:stCondLst>
                            <p:childTnLst>
                              <p:par>
                                <p:cTn id="146" presetID="22" presetClass="entr" presetSubtype="1" fill="hold" grpId="0" nodeType="afterEffect">
                                  <p:stCondLst>
                                    <p:cond delay="0"/>
                                  </p:stCondLst>
                                  <p:childTnLst>
                                    <p:set>
                                      <p:cBhvr>
                                        <p:cTn id="147" dur="1" fill="hold">
                                          <p:stCondLst>
                                            <p:cond delay="0"/>
                                          </p:stCondLst>
                                        </p:cTn>
                                        <p:tgtEl>
                                          <p:spTgt spid="54"/>
                                        </p:tgtEl>
                                        <p:attrNameLst>
                                          <p:attrName>style.visibility</p:attrName>
                                        </p:attrNameLst>
                                      </p:cBhvr>
                                      <p:to>
                                        <p:strVal val="visible"/>
                                      </p:to>
                                    </p:set>
                                    <p:animEffect transition="in" filter="wipe(up)">
                                      <p:cBhvr>
                                        <p:cTn id="148" dur="250"/>
                                        <p:tgtEl>
                                          <p:spTgt spid="54"/>
                                        </p:tgtEl>
                                      </p:cBhvr>
                                    </p:animEffect>
                                  </p:childTnLst>
                                </p:cTn>
                              </p:par>
                            </p:childTnLst>
                          </p:cTn>
                        </p:par>
                        <p:par>
                          <p:cTn id="149" fill="hold">
                            <p:stCondLst>
                              <p:cond delay="5500"/>
                            </p:stCondLst>
                            <p:childTnLst>
                              <p:par>
                                <p:cTn id="150" presetID="22" presetClass="entr" presetSubtype="1" fill="hold" grpId="0" nodeType="afterEffect">
                                  <p:stCondLst>
                                    <p:cond delay="0"/>
                                  </p:stCondLst>
                                  <p:childTnLst>
                                    <p:set>
                                      <p:cBhvr>
                                        <p:cTn id="151" dur="1" fill="hold">
                                          <p:stCondLst>
                                            <p:cond delay="0"/>
                                          </p:stCondLst>
                                        </p:cTn>
                                        <p:tgtEl>
                                          <p:spTgt spid="52"/>
                                        </p:tgtEl>
                                        <p:attrNameLst>
                                          <p:attrName>style.visibility</p:attrName>
                                        </p:attrNameLst>
                                      </p:cBhvr>
                                      <p:to>
                                        <p:strVal val="visible"/>
                                      </p:to>
                                    </p:set>
                                    <p:animEffect transition="in" filter="wipe(up)">
                                      <p:cBhvr>
                                        <p:cTn id="152" dur="250"/>
                                        <p:tgtEl>
                                          <p:spTgt spid="52"/>
                                        </p:tgtEl>
                                      </p:cBhvr>
                                    </p:animEffect>
                                  </p:childTnLst>
                                </p:cTn>
                              </p:par>
                            </p:childTnLst>
                          </p:cTn>
                        </p:par>
                        <p:par>
                          <p:cTn id="153" fill="hold">
                            <p:stCondLst>
                              <p:cond delay="5750"/>
                            </p:stCondLst>
                            <p:childTnLst>
                              <p:par>
                                <p:cTn id="154" presetID="22" presetClass="entr" presetSubtype="4" fill="hold" grpId="0" nodeType="afterEffect">
                                  <p:stCondLst>
                                    <p:cond delay="0"/>
                                  </p:stCondLst>
                                  <p:childTnLst>
                                    <p:set>
                                      <p:cBhvr>
                                        <p:cTn id="155" dur="1" fill="hold">
                                          <p:stCondLst>
                                            <p:cond delay="0"/>
                                          </p:stCondLst>
                                        </p:cTn>
                                        <p:tgtEl>
                                          <p:spTgt spid="50"/>
                                        </p:tgtEl>
                                        <p:attrNameLst>
                                          <p:attrName>style.visibility</p:attrName>
                                        </p:attrNameLst>
                                      </p:cBhvr>
                                      <p:to>
                                        <p:strVal val="visible"/>
                                      </p:to>
                                    </p:set>
                                    <p:animEffect transition="in" filter="wipe(down)">
                                      <p:cBhvr>
                                        <p:cTn id="156" dur="250"/>
                                        <p:tgtEl>
                                          <p:spTgt spid="50"/>
                                        </p:tgtEl>
                                      </p:cBhvr>
                                    </p:animEffect>
                                  </p:childTnLst>
                                </p:cTn>
                              </p:par>
                              <p:par>
                                <p:cTn id="157" presetID="22" presetClass="entr" presetSubtype="1" fill="hold" grpId="0" nodeType="with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wipe(up)">
                                      <p:cBhvr>
                                        <p:cTn id="159" dur="250"/>
                                        <p:tgtEl>
                                          <p:spTgt spid="51"/>
                                        </p:tgtEl>
                                      </p:cBhvr>
                                    </p:animEffect>
                                  </p:childTnLst>
                                </p:cTn>
                              </p:par>
                            </p:childTnLst>
                          </p:cTn>
                        </p:par>
                        <p:par>
                          <p:cTn id="160" fill="hold">
                            <p:stCondLst>
                              <p:cond delay="6000"/>
                            </p:stCondLst>
                            <p:childTnLst>
                              <p:par>
                                <p:cTn id="161" presetID="22" presetClass="entr" presetSubtype="4" fill="hold" grpId="0" nodeType="afterEffect">
                                  <p:stCondLst>
                                    <p:cond delay="0"/>
                                  </p:stCondLst>
                                  <p:childTnLst>
                                    <p:set>
                                      <p:cBhvr>
                                        <p:cTn id="162" dur="1" fill="hold">
                                          <p:stCondLst>
                                            <p:cond delay="0"/>
                                          </p:stCondLst>
                                        </p:cTn>
                                        <p:tgtEl>
                                          <p:spTgt spid="48"/>
                                        </p:tgtEl>
                                        <p:attrNameLst>
                                          <p:attrName>style.visibility</p:attrName>
                                        </p:attrNameLst>
                                      </p:cBhvr>
                                      <p:to>
                                        <p:strVal val="visible"/>
                                      </p:to>
                                    </p:set>
                                    <p:animEffect transition="in" filter="wipe(down)">
                                      <p:cBhvr>
                                        <p:cTn id="163" dur="250"/>
                                        <p:tgtEl>
                                          <p:spTgt spid="48"/>
                                        </p:tgtEl>
                                      </p:cBhvr>
                                    </p:animEffect>
                                  </p:childTnLst>
                                </p:cTn>
                              </p:par>
                              <p:par>
                                <p:cTn id="164" presetID="22" presetClass="entr" presetSubtype="1" fill="hold" grpId="0" nodeType="withEffect">
                                  <p:stCondLst>
                                    <p:cond delay="0"/>
                                  </p:stCondLst>
                                  <p:childTnLst>
                                    <p:set>
                                      <p:cBhvr>
                                        <p:cTn id="165" dur="1" fill="hold">
                                          <p:stCondLst>
                                            <p:cond delay="0"/>
                                          </p:stCondLst>
                                        </p:cTn>
                                        <p:tgtEl>
                                          <p:spTgt spid="49"/>
                                        </p:tgtEl>
                                        <p:attrNameLst>
                                          <p:attrName>style.visibility</p:attrName>
                                        </p:attrNameLst>
                                      </p:cBhvr>
                                      <p:to>
                                        <p:strVal val="visible"/>
                                      </p:to>
                                    </p:set>
                                    <p:animEffect transition="in" filter="wipe(up)">
                                      <p:cBhvr>
                                        <p:cTn id="166"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4" grpId="0" animBg="1"/>
      <p:bldP spid="5" grpId="0" animBg="1"/>
      <p:bldP spid="8" grpId="0" animBg="1"/>
      <p:bldP spid="9" grpId="0" animBg="1"/>
      <p:bldP spid="10" grpId="0" animBg="1"/>
      <p:bldP spid="11" grpId="0" animBg="1"/>
      <p:bldP spid="15" grpId="0" animBg="1"/>
      <p:bldP spid="12" grpId="0" animBg="1"/>
      <p:bldP spid="13" grpId="0" animBg="1"/>
      <p:bldP spid="16" grpId="0" animBg="1"/>
      <p:bldP spid="14"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P spid="30" grpId="0" animBg="1"/>
      <p:bldP spid="28" grpId="0" animBg="1"/>
      <p:bldP spid="31" grpId="0" animBg="1"/>
      <p:bldP spid="34" grpId="0" animBg="1"/>
      <p:bldP spid="33" grpId="0" animBg="1"/>
      <p:bldP spid="46" grpId="0" animBg="1"/>
      <p:bldP spid="43" grpId="0" animBg="1"/>
      <p:bldP spid="44" grpId="0" animBg="1"/>
      <p:bldP spid="35" grpId="0" animBg="1"/>
      <p:bldP spid="36" grpId="0" animBg="1"/>
      <p:bldP spid="37" grpId="0" animBg="1"/>
      <p:bldP spid="38" grpId="0" animBg="1"/>
      <p:bldP spid="39" grpId="0" animBg="1"/>
      <p:bldP spid="40" grpId="0" animBg="1"/>
      <p:bldP spid="41" grpId="0" animBg="1"/>
      <p:bldP spid="42" grpId="0" animBg="1"/>
      <p:bldP spid="47" grpId="0" animBg="1"/>
      <p:bldP spid="48" grpId="0" animBg="1"/>
      <p:bldP spid="49" grpId="0" animBg="1"/>
      <p:bldP spid="50" grpId="0" animBg="1"/>
      <p:bldP spid="51" grpId="0" animBg="1"/>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prstClr val="black"/>
              <a:srgbClr val="0070C0">
                <a:tint val="45000"/>
                <a:satMod val="400000"/>
              </a:srgb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rot="15255991">
            <a:off x="-907314" y="718287"/>
            <a:ext cx="4819650" cy="3848100"/>
          </a:xfrm>
          <a:prstGeom prst="rect">
            <a:avLst/>
          </a:prstGeom>
        </p:spPr>
      </p:pic>
      <p:pic>
        <p:nvPicPr>
          <p:cNvPr id="144" name="Picture 1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913337">
            <a:off x="4520935" y="3546746"/>
            <a:ext cx="4848654" cy="3639449"/>
          </a:xfrm>
          <a:prstGeom prst="rect">
            <a:avLst/>
          </a:prstGeom>
          <a:scene3d>
            <a:camera prst="perspectiveHeroicExtremeLeftFacing" fov="5700000">
              <a:rot lat="20625295" lon="3651031" rev="21231811"/>
            </a:camera>
            <a:lightRig rig="threePt" dir="t"/>
          </a:scene3d>
        </p:spPr>
      </p:pic>
      <p:sp>
        <p:nvSpPr>
          <p:cNvPr id="8" name="Rectangle 20"/>
          <p:cNvSpPr>
            <a:spLocks noChangeAspect="1" noChangeArrowheads="1"/>
          </p:cNvSpPr>
          <p:nvPr/>
        </p:nvSpPr>
        <p:spPr bwMode="auto">
          <a:xfrm>
            <a:off x="90196" y="5182850"/>
            <a:ext cx="2022991"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a:r>
              <a:rPr lang="en-US" sz="2400" b="1" dirty="0"/>
              <a:t>C</a:t>
            </a:r>
            <a:r>
              <a:rPr lang="en-US" sz="2400" b="1" dirty="0" smtClean="0"/>
              <a:t>hromosome</a:t>
            </a:r>
            <a:endParaRPr lang="en-US" sz="2400" b="1" dirty="0"/>
          </a:p>
        </p:txBody>
      </p:sp>
      <p:sp>
        <p:nvSpPr>
          <p:cNvPr id="11" name="Rectangle 20"/>
          <p:cNvSpPr>
            <a:spLocks noChangeAspect="1" noChangeArrowheads="1"/>
          </p:cNvSpPr>
          <p:nvPr/>
        </p:nvSpPr>
        <p:spPr bwMode="auto">
          <a:xfrm>
            <a:off x="4910109" y="2524158"/>
            <a:ext cx="1894749"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r>
              <a:rPr lang="en-US" sz="2400" b="1" dirty="0"/>
              <a:t>N</a:t>
            </a:r>
            <a:r>
              <a:rPr lang="en-US" sz="2400" b="1" dirty="0" smtClean="0"/>
              <a:t>ucleosome</a:t>
            </a:r>
            <a:endParaRPr lang="en-US" sz="2400" b="1" dirty="0"/>
          </a:p>
        </p:txBody>
      </p:sp>
      <p:sp>
        <p:nvSpPr>
          <p:cNvPr id="16" name="Freeform 15"/>
          <p:cNvSpPr/>
          <p:nvPr/>
        </p:nvSpPr>
        <p:spPr>
          <a:xfrm>
            <a:off x="2816386" y="425264"/>
            <a:ext cx="3985359" cy="1688128"/>
          </a:xfrm>
          <a:custGeom>
            <a:avLst/>
            <a:gdLst>
              <a:gd name="connsiteX0" fmla="*/ 344 w 3981472"/>
              <a:gd name="connsiteY0" fmla="*/ 599095 h 1688128"/>
              <a:gd name="connsiteX1" fmla="*/ 231838 w 3981472"/>
              <a:gd name="connsiteY1" fmla="*/ 549903 h 1688128"/>
              <a:gd name="connsiteX2" fmla="*/ 425714 w 3981472"/>
              <a:gd name="connsiteY2" fmla="*/ 439944 h 1688128"/>
              <a:gd name="connsiteX3" fmla="*/ 587759 w 3981472"/>
              <a:gd name="connsiteY3" fmla="*/ 286579 h 1688128"/>
              <a:gd name="connsiteX4" fmla="*/ 755592 w 3981472"/>
              <a:gd name="connsiteY4" fmla="*/ 115852 h 1688128"/>
              <a:gd name="connsiteX5" fmla="*/ 929212 w 3981472"/>
              <a:gd name="connsiteY5" fmla="*/ 5893 h 1688128"/>
              <a:gd name="connsiteX6" fmla="*/ 1065215 w 3981472"/>
              <a:gd name="connsiteY6" fmla="*/ 20361 h 1688128"/>
              <a:gd name="connsiteX7" fmla="*/ 1180962 w 3981472"/>
              <a:gd name="connsiteY7" fmla="*/ 66660 h 1688128"/>
              <a:gd name="connsiteX8" fmla="*/ 1276453 w 3981472"/>
              <a:gd name="connsiteY8" fmla="*/ 162151 h 1688128"/>
              <a:gd name="connsiteX9" fmla="*/ 1328539 w 3981472"/>
              <a:gd name="connsiteY9" fmla="*/ 298154 h 1688128"/>
              <a:gd name="connsiteX10" fmla="*/ 1319858 w 3981472"/>
              <a:gd name="connsiteY10" fmla="*/ 454412 h 1688128"/>
              <a:gd name="connsiteX11" fmla="*/ 1282240 w 3981472"/>
              <a:gd name="connsiteY11" fmla="*/ 619351 h 1688128"/>
              <a:gd name="connsiteX12" fmla="*/ 1244623 w 3981472"/>
              <a:gd name="connsiteY12" fmla="*/ 790078 h 1688128"/>
              <a:gd name="connsiteX13" fmla="*/ 1238835 w 3981472"/>
              <a:gd name="connsiteY13" fmla="*/ 992635 h 1688128"/>
              <a:gd name="connsiteX14" fmla="*/ 1264878 w 3981472"/>
              <a:gd name="connsiteY14" fmla="*/ 1082339 h 1688128"/>
              <a:gd name="connsiteX15" fmla="*/ 1305390 w 3981472"/>
              <a:gd name="connsiteY15" fmla="*/ 1096807 h 1688128"/>
              <a:gd name="connsiteX16" fmla="*/ 1357476 w 3981472"/>
              <a:gd name="connsiteY16" fmla="*/ 1009997 h 1688128"/>
              <a:gd name="connsiteX17" fmla="*/ 1383519 w 3981472"/>
              <a:gd name="connsiteY17" fmla="*/ 842164 h 1688128"/>
              <a:gd name="connsiteX18" fmla="*/ 1377731 w 3981472"/>
              <a:gd name="connsiteY18" fmla="*/ 625139 h 1688128"/>
              <a:gd name="connsiteX19" fmla="*/ 1441392 w 3981472"/>
              <a:gd name="connsiteY19" fmla="*/ 408113 h 1688128"/>
              <a:gd name="connsiteX20" fmla="*/ 1560033 w 3981472"/>
              <a:gd name="connsiteY20" fmla="*/ 257642 h 1688128"/>
              <a:gd name="connsiteX21" fmla="*/ 1701823 w 3981472"/>
              <a:gd name="connsiteY21" fmla="*/ 225812 h 1688128"/>
              <a:gd name="connsiteX22" fmla="*/ 1805995 w 3981472"/>
              <a:gd name="connsiteY22" fmla="*/ 254749 h 1688128"/>
              <a:gd name="connsiteX23" fmla="*/ 1881230 w 3981472"/>
              <a:gd name="connsiteY23" fmla="*/ 329984 h 1688128"/>
              <a:gd name="connsiteX24" fmla="*/ 1904380 w 3981472"/>
              <a:gd name="connsiteY24" fmla="*/ 413901 h 1688128"/>
              <a:gd name="connsiteX25" fmla="*/ 1878337 w 3981472"/>
              <a:gd name="connsiteY25" fmla="*/ 535435 h 1688128"/>
              <a:gd name="connsiteX26" fmla="*/ 1832038 w 3981472"/>
              <a:gd name="connsiteY26" fmla="*/ 665650 h 1688128"/>
              <a:gd name="connsiteX27" fmla="*/ 1774164 w 3981472"/>
              <a:gd name="connsiteY27" fmla="*/ 813227 h 1688128"/>
              <a:gd name="connsiteX28" fmla="*/ 1753909 w 3981472"/>
              <a:gd name="connsiteY28" fmla="*/ 949230 h 1688128"/>
              <a:gd name="connsiteX29" fmla="*/ 1779952 w 3981472"/>
              <a:gd name="connsiteY29" fmla="*/ 1027359 h 1688128"/>
              <a:gd name="connsiteX30" fmla="*/ 1832038 w 3981472"/>
              <a:gd name="connsiteY30" fmla="*/ 1038933 h 1688128"/>
              <a:gd name="connsiteX31" fmla="*/ 1892805 w 3981472"/>
              <a:gd name="connsiteY31" fmla="*/ 992635 h 1688128"/>
              <a:gd name="connsiteX32" fmla="*/ 1930423 w 3981472"/>
              <a:gd name="connsiteY32" fmla="*/ 862420 h 1688128"/>
              <a:gd name="connsiteX33" fmla="*/ 1947785 w 3981472"/>
              <a:gd name="connsiteY33" fmla="*/ 656969 h 1688128"/>
              <a:gd name="connsiteX34" fmla="*/ 1956466 w 3981472"/>
              <a:gd name="connsiteY34" fmla="*/ 465987 h 1688128"/>
              <a:gd name="connsiteX35" fmla="*/ 2034595 w 3981472"/>
              <a:gd name="connsiteY35" fmla="*/ 353133 h 1688128"/>
              <a:gd name="connsiteX36" fmla="*/ 2182172 w 3981472"/>
              <a:gd name="connsiteY36" fmla="*/ 338665 h 1688128"/>
              <a:gd name="connsiteX37" fmla="*/ 2280557 w 3981472"/>
              <a:gd name="connsiteY37" fmla="*/ 405220 h 1688128"/>
              <a:gd name="connsiteX38" fmla="*/ 2309493 w 3981472"/>
              <a:gd name="connsiteY38" fmla="*/ 529647 h 1688128"/>
              <a:gd name="connsiteX39" fmla="*/ 2277663 w 3981472"/>
              <a:gd name="connsiteY39" fmla="*/ 691693 h 1688128"/>
              <a:gd name="connsiteX40" fmla="*/ 2214002 w 3981472"/>
              <a:gd name="connsiteY40" fmla="*/ 879782 h 1688128"/>
              <a:gd name="connsiteX41" fmla="*/ 2153235 w 3981472"/>
              <a:gd name="connsiteY41" fmla="*/ 1079445 h 1688128"/>
              <a:gd name="connsiteX42" fmla="*/ 2132980 w 3981472"/>
              <a:gd name="connsiteY42" fmla="*/ 1232809 h 1688128"/>
              <a:gd name="connsiteX43" fmla="*/ 2147448 w 3981472"/>
              <a:gd name="connsiteY43" fmla="*/ 1435366 h 1688128"/>
              <a:gd name="connsiteX44" fmla="*/ 2205321 w 3981472"/>
              <a:gd name="connsiteY44" fmla="*/ 1501921 h 1688128"/>
              <a:gd name="connsiteX45" fmla="*/ 2280557 w 3981472"/>
              <a:gd name="connsiteY45" fmla="*/ 1478771 h 1688128"/>
              <a:gd name="connsiteX46" fmla="*/ 2358686 w 3981472"/>
              <a:gd name="connsiteY46" fmla="*/ 1299364 h 1688128"/>
              <a:gd name="connsiteX47" fmla="*/ 2387623 w 3981472"/>
              <a:gd name="connsiteY47" fmla="*/ 1050508 h 1688128"/>
              <a:gd name="connsiteX48" fmla="*/ 2384729 w 3981472"/>
              <a:gd name="connsiteY48" fmla="*/ 685906 h 1688128"/>
              <a:gd name="connsiteX49" fmla="*/ 2387623 w 3981472"/>
              <a:gd name="connsiteY49" fmla="*/ 489136 h 1688128"/>
              <a:gd name="connsiteX50" fmla="*/ 2520731 w 3981472"/>
              <a:gd name="connsiteY50" fmla="*/ 399432 h 1688128"/>
              <a:gd name="connsiteX51" fmla="*/ 2650947 w 3981472"/>
              <a:gd name="connsiteY51" fmla="*/ 439944 h 1688128"/>
              <a:gd name="connsiteX52" fmla="*/ 2734863 w 3981472"/>
              <a:gd name="connsiteY52" fmla="*/ 549903 h 1688128"/>
              <a:gd name="connsiteX53" fmla="*/ 2763800 w 3981472"/>
              <a:gd name="connsiteY53" fmla="*/ 706161 h 1688128"/>
              <a:gd name="connsiteX54" fmla="*/ 2729076 w 3981472"/>
              <a:gd name="connsiteY54" fmla="*/ 847951 h 1688128"/>
              <a:gd name="connsiteX55" fmla="*/ 2650947 w 3981472"/>
              <a:gd name="connsiteY55" fmla="*/ 940549 h 1688128"/>
              <a:gd name="connsiteX56" fmla="*/ 2636478 w 3981472"/>
              <a:gd name="connsiteY56" fmla="*/ 1062083 h 1688128"/>
              <a:gd name="connsiteX57" fmla="*/ 2694352 w 3981472"/>
              <a:gd name="connsiteY57" fmla="*/ 1145999 h 1688128"/>
              <a:gd name="connsiteX58" fmla="*/ 2801418 w 3981472"/>
              <a:gd name="connsiteY58" fmla="*/ 1154680 h 1688128"/>
              <a:gd name="connsiteX59" fmla="*/ 2856397 w 3981472"/>
              <a:gd name="connsiteY59" fmla="*/ 1073658 h 1688128"/>
              <a:gd name="connsiteX60" fmla="*/ 2844823 w 3981472"/>
              <a:gd name="connsiteY60" fmla="*/ 879782 h 1688128"/>
              <a:gd name="connsiteX61" fmla="*/ 2827461 w 3981472"/>
              <a:gd name="connsiteY61" fmla="*/ 688799 h 1688128"/>
              <a:gd name="connsiteX62" fmla="*/ 2885334 w 3981472"/>
              <a:gd name="connsiteY62" fmla="*/ 564371 h 1688128"/>
              <a:gd name="connsiteX63" fmla="*/ 3012656 w 3981472"/>
              <a:gd name="connsiteY63" fmla="*/ 492030 h 1688128"/>
              <a:gd name="connsiteX64" fmla="*/ 3119721 w 3981472"/>
              <a:gd name="connsiteY64" fmla="*/ 512285 h 1688128"/>
              <a:gd name="connsiteX65" fmla="*/ 3174701 w 3981472"/>
              <a:gd name="connsiteY65" fmla="*/ 573052 h 1688128"/>
              <a:gd name="connsiteX66" fmla="*/ 3200744 w 3981472"/>
              <a:gd name="connsiteY66" fmla="*/ 717736 h 1688128"/>
              <a:gd name="connsiteX67" fmla="*/ 3171807 w 3981472"/>
              <a:gd name="connsiteY67" fmla="*/ 850845 h 1688128"/>
              <a:gd name="connsiteX68" fmla="*/ 3113934 w 3981472"/>
              <a:gd name="connsiteY68" fmla="*/ 1030252 h 1688128"/>
              <a:gd name="connsiteX69" fmla="*/ 3064742 w 3981472"/>
              <a:gd name="connsiteY69" fmla="*/ 1189404 h 1688128"/>
              <a:gd name="connsiteX70" fmla="*/ 3053167 w 3981472"/>
              <a:gd name="connsiteY70" fmla="*/ 1360131 h 1688128"/>
              <a:gd name="connsiteX71" fmla="*/ 3079210 w 3981472"/>
              <a:gd name="connsiteY71" fmla="*/ 1499027 h 1688128"/>
              <a:gd name="connsiteX72" fmla="*/ 3142871 w 3981472"/>
              <a:gd name="connsiteY72" fmla="*/ 1554007 h 1688128"/>
              <a:gd name="connsiteX73" fmla="*/ 3226787 w 3981472"/>
              <a:gd name="connsiteY73" fmla="*/ 1522177 h 1688128"/>
              <a:gd name="connsiteX74" fmla="*/ 3307810 w 3981472"/>
              <a:gd name="connsiteY74" fmla="*/ 1253065 h 1688128"/>
              <a:gd name="connsiteX75" fmla="*/ 3307810 w 3981472"/>
              <a:gd name="connsiteY75" fmla="*/ 1004209 h 1688128"/>
              <a:gd name="connsiteX76" fmla="*/ 3313597 w 3981472"/>
              <a:gd name="connsiteY76" fmla="*/ 746673 h 1688128"/>
              <a:gd name="connsiteX77" fmla="*/ 3380152 w 3981472"/>
              <a:gd name="connsiteY77" fmla="*/ 607777 h 1688128"/>
              <a:gd name="connsiteX78" fmla="*/ 3481430 w 3981472"/>
              <a:gd name="connsiteY78" fmla="*/ 564371 h 1688128"/>
              <a:gd name="connsiteX79" fmla="*/ 3568240 w 3981472"/>
              <a:gd name="connsiteY79" fmla="*/ 599095 h 1688128"/>
              <a:gd name="connsiteX80" fmla="*/ 3614539 w 3981472"/>
              <a:gd name="connsiteY80" fmla="*/ 714842 h 1688128"/>
              <a:gd name="connsiteX81" fmla="*/ 3614539 w 3981472"/>
              <a:gd name="connsiteY81" fmla="*/ 836377 h 1688128"/>
              <a:gd name="connsiteX82" fmla="*/ 3562453 w 3981472"/>
              <a:gd name="connsiteY82" fmla="*/ 983954 h 1688128"/>
              <a:gd name="connsiteX83" fmla="*/ 3449600 w 3981472"/>
              <a:gd name="connsiteY83" fmla="*/ 1206766 h 1688128"/>
              <a:gd name="connsiteX84" fmla="*/ 3368577 w 3981472"/>
              <a:gd name="connsiteY84" fmla="*/ 1391961 h 1688128"/>
              <a:gd name="connsiteX85" fmla="*/ 3365683 w 3981472"/>
              <a:gd name="connsiteY85" fmla="*/ 1536645 h 1688128"/>
              <a:gd name="connsiteX86" fmla="*/ 3429344 w 3981472"/>
              <a:gd name="connsiteY86" fmla="*/ 1606093 h 1688128"/>
              <a:gd name="connsiteX87" fmla="*/ 3530623 w 3981472"/>
              <a:gd name="connsiteY87" fmla="*/ 1582944 h 1688128"/>
              <a:gd name="connsiteX88" fmla="*/ 3617433 w 3981472"/>
              <a:gd name="connsiteY88" fmla="*/ 1432473 h 1688128"/>
              <a:gd name="connsiteX89" fmla="*/ 3637688 w 3981472"/>
              <a:gd name="connsiteY89" fmla="*/ 1160468 h 1688128"/>
              <a:gd name="connsiteX90" fmla="*/ 3637688 w 3981472"/>
              <a:gd name="connsiteY90" fmla="*/ 960804 h 1688128"/>
              <a:gd name="connsiteX91" fmla="*/ 3695562 w 3981472"/>
              <a:gd name="connsiteY91" fmla="*/ 778503 h 1688128"/>
              <a:gd name="connsiteX92" fmla="*/ 3831564 w 3981472"/>
              <a:gd name="connsiteY92" fmla="*/ 671437 h 1688128"/>
              <a:gd name="connsiteX93" fmla="*/ 3979142 w 3981472"/>
              <a:gd name="connsiteY93" fmla="*/ 688799 h 1688128"/>
              <a:gd name="connsiteX94" fmla="*/ 3918375 w 3981472"/>
              <a:gd name="connsiteY94" fmla="*/ 810333 h 1688128"/>
              <a:gd name="connsiteX95" fmla="*/ 3869182 w 3981472"/>
              <a:gd name="connsiteY95" fmla="*/ 772716 h 1688128"/>
              <a:gd name="connsiteX96" fmla="*/ 3811309 w 3981472"/>
              <a:gd name="connsiteY96" fmla="*/ 798759 h 1688128"/>
              <a:gd name="connsiteX97" fmla="*/ 3756329 w 3981472"/>
              <a:gd name="connsiteY97" fmla="*/ 885569 h 1688128"/>
              <a:gd name="connsiteX98" fmla="*/ 3718711 w 3981472"/>
              <a:gd name="connsiteY98" fmla="*/ 1079445 h 1688128"/>
              <a:gd name="connsiteX99" fmla="*/ 3715818 w 3981472"/>
              <a:gd name="connsiteY99" fmla="*/ 1336982 h 1688128"/>
              <a:gd name="connsiteX100" fmla="*/ 3660838 w 3981472"/>
              <a:gd name="connsiteY100" fmla="*/ 1525070 h 1688128"/>
              <a:gd name="connsiteX101" fmla="*/ 3547985 w 3981472"/>
              <a:gd name="connsiteY101" fmla="*/ 1652392 h 1688128"/>
              <a:gd name="connsiteX102" fmla="*/ 3429344 w 3981472"/>
              <a:gd name="connsiteY102" fmla="*/ 1687116 h 1688128"/>
              <a:gd name="connsiteX103" fmla="*/ 3333853 w 3981472"/>
              <a:gd name="connsiteY103" fmla="*/ 1623455 h 1688128"/>
              <a:gd name="connsiteX104" fmla="*/ 3296235 w 3981472"/>
              <a:gd name="connsiteY104" fmla="*/ 1533751 h 1688128"/>
              <a:gd name="connsiteX105" fmla="*/ 3299129 w 3981472"/>
              <a:gd name="connsiteY105" fmla="*/ 1363025 h 1688128"/>
              <a:gd name="connsiteX106" fmla="*/ 3383045 w 3981472"/>
              <a:gd name="connsiteY106" fmla="*/ 1157574 h 1688128"/>
              <a:gd name="connsiteX107" fmla="*/ 3475643 w 3981472"/>
              <a:gd name="connsiteY107" fmla="*/ 975273 h 1688128"/>
              <a:gd name="connsiteX108" fmla="*/ 3536410 w 3981472"/>
              <a:gd name="connsiteY108" fmla="*/ 790078 h 1688128"/>
              <a:gd name="connsiteX109" fmla="*/ 3519048 w 3981472"/>
              <a:gd name="connsiteY109" fmla="*/ 668544 h 1688128"/>
              <a:gd name="connsiteX110" fmla="*/ 3466962 w 3981472"/>
              <a:gd name="connsiteY110" fmla="*/ 636713 h 1688128"/>
              <a:gd name="connsiteX111" fmla="*/ 3417769 w 3981472"/>
              <a:gd name="connsiteY111" fmla="*/ 694587 h 1688128"/>
              <a:gd name="connsiteX112" fmla="*/ 3388833 w 3981472"/>
              <a:gd name="connsiteY112" fmla="*/ 891356 h 1688128"/>
              <a:gd name="connsiteX113" fmla="*/ 3380152 w 3981472"/>
              <a:gd name="connsiteY113" fmla="*/ 1096807 h 1688128"/>
              <a:gd name="connsiteX114" fmla="*/ 3359896 w 3981472"/>
              <a:gd name="connsiteY114" fmla="*/ 1371706 h 1688128"/>
              <a:gd name="connsiteX115" fmla="*/ 3325172 w 3981472"/>
              <a:gd name="connsiteY115" fmla="*/ 1539539 h 1688128"/>
              <a:gd name="connsiteX116" fmla="*/ 3223893 w 3981472"/>
              <a:gd name="connsiteY116" fmla="*/ 1617668 h 1688128"/>
              <a:gd name="connsiteX117" fmla="*/ 3111040 w 3981472"/>
              <a:gd name="connsiteY117" fmla="*/ 1626349 h 1688128"/>
              <a:gd name="connsiteX118" fmla="*/ 3015549 w 3981472"/>
              <a:gd name="connsiteY118" fmla="*/ 1554007 h 1688128"/>
              <a:gd name="connsiteX119" fmla="*/ 2972144 w 3981472"/>
              <a:gd name="connsiteY119" fmla="*/ 1397749 h 1688128"/>
              <a:gd name="connsiteX120" fmla="*/ 2983719 w 3981472"/>
              <a:gd name="connsiteY120" fmla="*/ 1174936 h 1688128"/>
              <a:gd name="connsiteX121" fmla="*/ 3050273 w 3981472"/>
              <a:gd name="connsiteY121" fmla="*/ 972379 h 1688128"/>
              <a:gd name="connsiteX122" fmla="*/ 3108147 w 3981472"/>
              <a:gd name="connsiteY122" fmla="*/ 781397 h 1688128"/>
              <a:gd name="connsiteX123" fmla="*/ 3108147 w 3981472"/>
              <a:gd name="connsiteY123" fmla="*/ 630926 h 1688128"/>
              <a:gd name="connsiteX124" fmla="*/ 3056061 w 3981472"/>
              <a:gd name="connsiteY124" fmla="*/ 573052 h 1688128"/>
              <a:gd name="connsiteX125" fmla="*/ 2954782 w 3981472"/>
              <a:gd name="connsiteY125" fmla="*/ 587521 h 1688128"/>
              <a:gd name="connsiteX126" fmla="*/ 2917164 w 3981472"/>
              <a:gd name="connsiteY126" fmla="*/ 688799 h 1688128"/>
              <a:gd name="connsiteX127" fmla="*/ 2934526 w 3981472"/>
              <a:gd name="connsiteY127" fmla="*/ 824802 h 1688128"/>
              <a:gd name="connsiteX128" fmla="*/ 2940314 w 3981472"/>
              <a:gd name="connsiteY128" fmla="*/ 1015784 h 1688128"/>
              <a:gd name="connsiteX129" fmla="*/ 2920058 w 3981472"/>
              <a:gd name="connsiteY129" fmla="*/ 1137318 h 1688128"/>
              <a:gd name="connsiteX130" fmla="*/ 2815886 w 3981472"/>
              <a:gd name="connsiteY130" fmla="*/ 1224128 h 1688128"/>
              <a:gd name="connsiteX131" fmla="*/ 2668309 w 3981472"/>
              <a:gd name="connsiteY131" fmla="*/ 1224128 h 1688128"/>
              <a:gd name="connsiteX132" fmla="*/ 2572818 w 3981472"/>
              <a:gd name="connsiteY132" fmla="*/ 1134425 h 1688128"/>
              <a:gd name="connsiteX133" fmla="*/ 2549668 w 3981472"/>
              <a:gd name="connsiteY133" fmla="*/ 972379 h 1688128"/>
              <a:gd name="connsiteX134" fmla="*/ 2642266 w 3981472"/>
              <a:gd name="connsiteY134" fmla="*/ 807440 h 1688128"/>
              <a:gd name="connsiteX135" fmla="*/ 2679883 w 3981472"/>
              <a:gd name="connsiteY135" fmla="*/ 659863 h 1688128"/>
              <a:gd name="connsiteX136" fmla="*/ 2639372 w 3981472"/>
              <a:gd name="connsiteY136" fmla="*/ 529647 h 1688128"/>
              <a:gd name="connsiteX137" fmla="*/ 2567030 w 3981472"/>
              <a:gd name="connsiteY137" fmla="*/ 480455 h 1688128"/>
              <a:gd name="connsiteX138" fmla="*/ 2480220 w 3981472"/>
              <a:gd name="connsiteY138" fmla="*/ 497817 h 1688128"/>
              <a:gd name="connsiteX139" fmla="*/ 2454177 w 3981472"/>
              <a:gd name="connsiteY139" fmla="*/ 628032 h 1688128"/>
              <a:gd name="connsiteX140" fmla="*/ 2471539 w 3981472"/>
              <a:gd name="connsiteY140" fmla="*/ 868207 h 1688128"/>
              <a:gd name="connsiteX141" fmla="*/ 2465752 w 3981472"/>
              <a:gd name="connsiteY141" fmla="*/ 1169149 h 1688128"/>
              <a:gd name="connsiteX142" fmla="*/ 2370261 w 3981472"/>
              <a:gd name="connsiteY142" fmla="*/ 1504814 h 1688128"/>
              <a:gd name="connsiteX143" fmla="*/ 2370261 w 3981472"/>
              <a:gd name="connsiteY143" fmla="*/ 1507708 h 1688128"/>
              <a:gd name="connsiteX144" fmla="*/ 2289238 w 3981472"/>
              <a:gd name="connsiteY144" fmla="*/ 1580050 h 1688128"/>
              <a:gd name="connsiteX145" fmla="*/ 2124299 w 3981472"/>
              <a:gd name="connsiteY145" fmla="*/ 1559794 h 1688128"/>
              <a:gd name="connsiteX146" fmla="*/ 2046169 w 3981472"/>
              <a:gd name="connsiteY146" fmla="*/ 1406430 h 1688128"/>
              <a:gd name="connsiteX147" fmla="*/ 2049063 w 3981472"/>
              <a:gd name="connsiteY147" fmla="*/ 1157574 h 1688128"/>
              <a:gd name="connsiteX148" fmla="*/ 2115618 w 3981472"/>
              <a:gd name="connsiteY148" fmla="*/ 900037 h 1688128"/>
              <a:gd name="connsiteX149" fmla="*/ 2199534 w 3981472"/>
              <a:gd name="connsiteY149" fmla="*/ 662756 h 1688128"/>
              <a:gd name="connsiteX150" fmla="*/ 2228471 w 3981472"/>
              <a:gd name="connsiteY150" fmla="*/ 515179 h 1688128"/>
              <a:gd name="connsiteX151" fmla="*/ 2173491 w 3981472"/>
              <a:gd name="connsiteY151" fmla="*/ 416794 h 1688128"/>
              <a:gd name="connsiteX152" fmla="*/ 2086681 w 3981472"/>
              <a:gd name="connsiteY152" fmla="*/ 434156 h 1688128"/>
              <a:gd name="connsiteX153" fmla="*/ 2046169 w 3981472"/>
              <a:gd name="connsiteY153" fmla="*/ 509392 h 1688128"/>
              <a:gd name="connsiteX154" fmla="*/ 2025914 w 3981472"/>
              <a:gd name="connsiteY154" fmla="*/ 674331 h 1688128"/>
              <a:gd name="connsiteX155" fmla="*/ 2005658 w 3981472"/>
              <a:gd name="connsiteY155" fmla="*/ 871101 h 1688128"/>
              <a:gd name="connsiteX156" fmla="*/ 1976721 w 3981472"/>
              <a:gd name="connsiteY156" fmla="*/ 992635 h 1688128"/>
              <a:gd name="connsiteX157" fmla="*/ 1933316 w 3981472"/>
              <a:gd name="connsiteY157" fmla="*/ 1076551 h 1688128"/>
              <a:gd name="connsiteX158" fmla="*/ 1846506 w 3981472"/>
              <a:gd name="connsiteY158" fmla="*/ 1119956 h 1688128"/>
              <a:gd name="connsiteX159" fmla="*/ 1739440 w 3981472"/>
              <a:gd name="connsiteY159" fmla="*/ 1099701 h 1688128"/>
              <a:gd name="connsiteX160" fmla="*/ 1669992 w 3981472"/>
              <a:gd name="connsiteY160" fmla="*/ 1004209 h 1688128"/>
              <a:gd name="connsiteX161" fmla="*/ 1751015 w 3981472"/>
              <a:gd name="connsiteY161" fmla="*/ 613564 h 1688128"/>
              <a:gd name="connsiteX162" fmla="*/ 1814676 w 3981472"/>
              <a:gd name="connsiteY162" fmla="*/ 454412 h 1688128"/>
              <a:gd name="connsiteX163" fmla="*/ 1794420 w 3981472"/>
              <a:gd name="connsiteY163" fmla="*/ 335771 h 1688128"/>
              <a:gd name="connsiteX164" fmla="*/ 1664205 w 3981472"/>
              <a:gd name="connsiteY164" fmla="*/ 309728 h 1688128"/>
              <a:gd name="connsiteX165" fmla="*/ 1586076 w 3981472"/>
              <a:gd name="connsiteY165" fmla="*/ 341559 h 1688128"/>
              <a:gd name="connsiteX166" fmla="*/ 1502159 w 3981472"/>
              <a:gd name="connsiteY166" fmla="*/ 454412 h 1688128"/>
              <a:gd name="connsiteX167" fmla="*/ 1455861 w 3981472"/>
              <a:gd name="connsiteY167" fmla="*/ 628032 h 1688128"/>
              <a:gd name="connsiteX168" fmla="*/ 1447180 w 3981472"/>
              <a:gd name="connsiteY168" fmla="*/ 830589 h 1688128"/>
              <a:gd name="connsiteX169" fmla="*/ 1400881 w 3981472"/>
              <a:gd name="connsiteY169" fmla="*/ 1119956 h 1688128"/>
              <a:gd name="connsiteX170" fmla="*/ 1400881 w 3981472"/>
              <a:gd name="connsiteY170" fmla="*/ 1119956 h 1688128"/>
              <a:gd name="connsiteX171" fmla="*/ 1337220 w 3981472"/>
              <a:gd name="connsiteY171" fmla="*/ 1174936 h 1688128"/>
              <a:gd name="connsiteX172" fmla="*/ 1261985 w 3981472"/>
              <a:gd name="connsiteY172" fmla="*/ 1174936 h 1688128"/>
              <a:gd name="connsiteX173" fmla="*/ 1212792 w 3981472"/>
              <a:gd name="connsiteY173" fmla="*/ 1105488 h 1688128"/>
              <a:gd name="connsiteX174" fmla="*/ 1192537 w 3981472"/>
              <a:gd name="connsiteY174" fmla="*/ 931868 h 1688128"/>
              <a:gd name="connsiteX175" fmla="*/ 1221473 w 3981472"/>
              <a:gd name="connsiteY175" fmla="*/ 720630 h 1688128"/>
              <a:gd name="connsiteX176" fmla="*/ 1264878 w 3981472"/>
              <a:gd name="connsiteY176" fmla="*/ 526754 h 1688128"/>
              <a:gd name="connsiteX177" fmla="*/ 1293815 w 3981472"/>
              <a:gd name="connsiteY177" fmla="*/ 358921 h 1688128"/>
              <a:gd name="connsiteX178" fmla="*/ 1267772 w 3981472"/>
              <a:gd name="connsiteY178" fmla="*/ 205556 h 1688128"/>
              <a:gd name="connsiteX179" fmla="*/ 1149131 w 3981472"/>
              <a:gd name="connsiteY179" fmla="*/ 81128 h 1688128"/>
              <a:gd name="connsiteX180" fmla="*/ 1021810 w 3981472"/>
              <a:gd name="connsiteY180" fmla="*/ 34830 h 1688128"/>
              <a:gd name="connsiteX181" fmla="*/ 906063 w 3981472"/>
              <a:gd name="connsiteY181" fmla="*/ 52192 h 1688128"/>
              <a:gd name="connsiteX182" fmla="*/ 787423 w 3981472"/>
              <a:gd name="connsiteY182" fmla="*/ 124533 h 1688128"/>
              <a:gd name="connsiteX183" fmla="*/ 689038 w 3981472"/>
              <a:gd name="connsiteY183" fmla="*/ 225812 h 1688128"/>
              <a:gd name="connsiteX184" fmla="*/ 558823 w 3981472"/>
              <a:gd name="connsiteY184" fmla="*/ 350240 h 1688128"/>
              <a:gd name="connsiteX185" fmla="*/ 445969 w 3981472"/>
              <a:gd name="connsiteY185" fmla="*/ 460199 h 1688128"/>
              <a:gd name="connsiteX186" fmla="*/ 330223 w 3981472"/>
              <a:gd name="connsiteY186" fmla="*/ 523860 h 1688128"/>
              <a:gd name="connsiteX187" fmla="*/ 182645 w 3981472"/>
              <a:gd name="connsiteY187" fmla="*/ 599095 h 1688128"/>
              <a:gd name="connsiteX188" fmla="*/ 344 w 3981472"/>
              <a:gd name="connsiteY188" fmla="*/ 599095 h 1688128"/>
              <a:gd name="connsiteX0" fmla="*/ 12785 w 3993913"/>
              <a:gd name="connsiteY0" fmla="*/ 599095 h 1688128"/>
              <a:gd name="connsiteX1" fmla="*/ 244279 w 3993913"/>
              <a:gd name="connsiteY1" fmla="*/ 549903 h 1688128"/>
              <a:gd name="connsiteX2" fmla="*/ 438155 w 3993913"/>
              <a:gd name="connsiteY2" fmla="*/ 439944 h 1688128"/>
              <a:gd name="connsiteX3" fmla="*/ 600200 w 3993913"/>
              <a:gd name="connsiteY3" fmla="*/ 286579 h 1688128"/>
              <a:gd name="connsiteX4" fmla="*/ 768033 w 3993913"/>
              <a:gd name="connsiteY4" fmla="*/ 115852 h 1688128"/>
              <a:gd name="connsiteX5" fmla="*/ 941653 w 3993913"/>
              <a:gd name="connsiteY5" fmla="*/ 5893 h 1688128"/>
              <a:gd name="connsiteX6" fmla="*/ 1077656 w 3993913"/>
              <a:gd name="connsiteY6" fmla="*/ 20361 h 1688128"/>
              <a:gd name="connsiteX7" fmla="*/ 1193403 w 3993913"/>
              <a:gd name="connsiteY7" fmla="*/ 66660 h 1688128"/>
              <a:gd name="connsiteX8" fmla="*/ 1288894 w 3993913"/>
              <a:gd name="connsiteY8" fmla="*/ 162151 h 1688128"/>
              <a:gd name="connsiteX9" fmla="*/ 1340980 w 3993913"/>
              <a:gd name="connsiteY9" fmla="*/ 298154 h 1688128"/>
              <a:gd name="connsiteX10" fmla="*/ 1332299 w 3993913"/>
              <a:gd name="connsiteY10" fmla="*/ 454412 h 1688128"/>
              <a:gd name="connsiteX11" fmla="*/ 1294681 w 3993913"/>
              <a:gd name="connsiteY11" fmla="*/ 619351 h 1688128"/>
              <a:gd name="connsiteX12" fmla="*/ 1257064 w 3993913"/>
              <a:gd name="connsiteY12" fmla="*/ 790078 h 1688128"/>
              <a:gd name="connsiteX13" fmla="*/ 1251276 w 3993913"/>
              <a:gd name="connsiteY13" fmla="*/ 992635 h 1688128"/>
              <a:gd name="connsiteX14" fmla="*/ 1277319 w 3993913"/>
              <a:gd name="connsiteY14" fmla="*/ 1082339 h 1688128"/>
              <a:gd name="connsiteX15" fmla="*/ 1317831 w 3993913"/>
              <a:gd name="connsiteY15" fmla="*/ 1096807 h 1688128"/>
              <a:gd name="connsiteX16" fmla="*/ 1369917 w 3993913"/>
              <a:gd name="connsiteY16" fmla="*/ 1009997 h 1688128"/>
              <a:gd name="connsiteX17" fmla="*/ 1395960 w 3993913"/>
              <a:gd name="connsiteY17" fmla="*/ 842164 h 1688128"/>
              <a:gd name="connsiteX18" fmla="*/ 1390172 w 3993913"/>
              <a:gd name="connsiteY18" fmla="*/ 625139 h 1688128"/>
              <a:gd name="connsiteX19" fmla="*/ 1453833 w 3993913"/>
              <a:gd name="connsiteY19" fmla="*/ 408113 h 1688128"/>
              <a:gd name="connsiteX20" fmla="*/ 1572474 w 3993913"/>
              <a:gd name="connsiteY20" fmla="*/ 257642 h 1688128"/>
              <a:gd name="connsiteX21" fmla="*/ 1714264 w 3993913"/>
              <a:gd name="connsiteY21" fmla="*/ 225812 h 1688128"/>
              <a:gd name="connsiteX22" fmla="*/ 1818436 w 3993913"/>
              <a:gd name="connsiteY22" fmla="*/ 254749 h 1688128"/>
              <a:gd name="connsiteX23" fmla="*/ 1893671 w 3993913"/>
              <a:gd name="connsiteY23" fmla="*/ 329984 h 1688128"/>
              <a:gd name="connsiteX24" fmla="*/ 1916821 w 3993913"/>
              <a:gd name="connsiteY24" fmla="*/ 413901 h 1688128"/>
              <a:gd name="connsiteX25" fmla="*/ 1890778 w 3993913"/>
              <a:gd name="connsiteY25" fmla="*/ 535435 h 1688128"/>
              <a:gd name="connsiteX26" fmla="*/ 1844479 w 3993913"/>
              <a:gd name="connsiteY26" fmla="*/ 665650 h 1688128"/>
              <a:gd name="connsiteX27" fmla="*/ 1786605 w 3993913"/>
              <a:gd name="connsiteY27" fmla="*/ 813227 h 1688128"/>
              <a:gd name="connsiteX28" fmla="*/ 1766350 w 3993913"/>
              <a:gd name="connsiteY28" fmla="*/ 949230 h 1688128"/>
              <a:gd name="connsiteX29" fmla="*/ 1792393 w 3993913"/>
              <a:gd name="connsiteY29" fmla="*/ 1027359 h 1688128"/>
              <a:gd name="connsiteX30" fmla="*/ 1844479 w 3993913"/>
              <a:gd name="connsiteY30" fmla="*/ 1038933 h 1688128"/>
              <a:gd name="connsiteX31" fmla="*/ 1905246 w 3993913"/>
              <a:gd name="connsiteY31" fmla="*/ 992635 h 1688128"/>
              <a:gd name="connsiteX32" fmla="*/ 1942864 w 3993913"/>
              <a:gd name="connsiteY32" fmla="*/ 862420 h 1688128"/>
              <a:gd name="connsiteX33" fmla="*/ 1960226 w 3993913"/>
              <a:gd name="connsiteY33" fmla="*/ 656969 h 1688128"/>
              <a:gd name="connsiteX34" fmla="*/ 1968907 w 3993913"/>
              <a:gd name="connsiteY34" fmla="*/ 465987 h 1688128"/>
              <a:gd name="connsiteX35" fmla="*/ 2047036 w 3993913"/>
              <a:gd name="connsiteY35" fmla="*/ 353133 h 1688128"/>
              <a:gd name="connsiteX36" fmla="*/ 2194613 w 3993913"/>
              <a:gd name="connsiteY36" fmla="*/ 338665 h 1688128"/>
              <a:gd name="connsiteX37" fmla="*/ 2292998 w 3993913"/>
              <a:gd name="connsiteY37" fmla="*/ 405220 h 1688128"/>
              <a:gd name="connsiteX38" fmla="*/ 2321934 w 3993913"/>
              <a:gd name="connsiteY38" fmla="*/ 529647 h 1688128"/>
              <a:gd name="connsiteX39" fmla="*/ 2290104 w 3993913"/>
              <a:gd name="connsiteY39" fmla="*/ 691693 h 1688128"/>
              <a:gd name="connsiteX40" fmla="*/ 2226443 w 3993913"/>
              <a:gd name="connsiteY40" fmla="*/ 879782 h 1688128"/>
              <a:gd name="connsiteX41" fmla="*/ 2165676 w 3993913"/>
              <a:gd name="connsiteY41" fmla="*/ 1079445 h 1688128"/>
              <a:gd name="connsiteX42" fmla="*/ 2145421 w 3993913"/>
              <a:gd name="connsiteY42" fmla="*/ 1232809 h 1688128"/>
              <a:gd name="connsiteX43" fmla="*/ 2159889 w 3993913"/>
              <a:gd name="connsiteY43" fmla="*/ 1435366 h 1688128"/>
              <a:gd name="connsiteX44" fmla="*/ 2217762 w 3993913"/>
              <a:gd name="connsiteY44" fmla="*/ 1501921 h 1688128"/>
              <a:gd name="connsiteX45" fmla="*/ 2292998 w 3993913"/>
              <a:gd name="connsiteY45" fmla="*/ 1478771 h 1688128"/>
              <a:gd name="connsiteX46" fmla="*/ 2371127 w 3993913"/>
              <a:gd name="connsiteY46" fmla="*/ 1299364 h 1688128"/>
              <a:gd name="connsiteX47" fmla="*/ 2400064 w 3993913"/>
              <a:gd name="connsiteY47" fmla="*/ 1050508 h 1688128"/>
              <a:gd name="connsiteX48" fmla="*/ 2397170 w 3993913"/>
              <a:gd name="connsiteY48" fmla="*/ 685906 h 1688128"/>
              <a:gd name="connsiteX49" fmla="*/ 2400064 w 3993913"/>
              <a:gd name="connsiteY49" fmla="*/ 489136 h 1688128"/>
              <a:gd name="connsiteX50" fmla="*/ 2533172 w 3993913"/>
              <a:gd name="connsiteY50" fmla="*/ 399432 h 1688128"/>
              <a:gd name="connsiteX51" fmla="*/ 2663388 w 3993913"/>
              <a:gd name="connsiteY51" fmla="*/ 439944 h 1688128"/>
              <a:gd name="connsiteX52" fmla="*/ 2747304 w 3993913"/>
              <a:gd name="connsiteY52" fmla="*/ 549903 h 1688128"/>
              <a:gd name="connsiteX53" fmla="*/ 2776241 w 3993913"/>
              <a:gd name="connsiteY53" fmla="*/ 706161 h 1688128"/>
              <a:gd name="connsiteX54" fmla="*/ 2741517 w 3993913"/>
              <a:gd name="connsiteY54" fmla="*/ 847951 h 1688128"/>
              <a:gd name="connsiteX55" fmla="*/ 2663388 w 3993913"/>
              <a:gd name="connsiteY55" fmla="*/ 940549 h 1688128"/>
              <a:gd name="connsiteX56" fmla="*/ 2648919 w 3993913"/>
              <a:gd name="connsiteY56" fmla="*/ 1062083 h 1688128"/>
              <a:gd name="connsiteX57" fmla="*/ 2706793 w 3993913"/>
              <a:gd name="connsiteY57" fmla="*/ 1145999 h 1688128"/>
              <a:gd name="connsiteX58" fmla="*/ 2813859 w 3993913"/>
              <a:gd name="connsiteY58" fmla="*/ 1154680 h 1688128"/>
              <a:gd name="connsiteX59" fmla="*/ 2868838 w 3993913"/>
              <a:gd name="connsiteY59" fmla="*/ 1073658 h 1688128"/>
              <a:gd name="connsiteX60" fmla="*/ 2857264 w 3993913"/>
              <a:gd name="connsiteY60" fmla="*/ 879782 h 1688128"/>
              <a:gd name="connsiteX61" fmla="*/ 2839902 w 3993913"/>
              <a:gd name="connsiteY61" fmla="*/ 688799 h 1688128"/>
              <a:gd name="connsiteX62" fmla="*/ 2897775 w 3993913"/>
              <a:gd name="connsiteY62" fmla="*/ 564371 h 1688128"/>
              <a:gd name="connsiteX63" fmla="*/ 3025097 w 3993913"/>
              <a:gd name="connsiteY63" fmla="*/ 492030 h 1688128"/>
              <a:gd name="connsiteX64" fmla="*/ 3132162 w 3993913"/>
              <a:gd name="connsiteY64" fmla="*/ 512285 h 1688128"/>
              <a:gd name="connsiteX65" fmla="*/ 3187142 w 3993913"/>
              <a:gd name="connsiteY65" fmla="*/ 573052 h 1688128"/>
              <a:gd name="connsiteX66" fmla="*/ 3213185 w 3993913"/>
              <a:gd name="connsiteY66" fmla="*/ 717736 h 1688128"/>
              <a:gd name="connsiteX67" fmla="*/ 3184248 w 3993913"/>
              <a:gd name="connsiteY67" fmla="*/ 850845 h 1688128"/>
              <a:gd name="connsiteX68" fmla="*/ 3126375 w 3993913"/>
              <a:gd name="connsiteY68" fmla="*/ 1030252 h 1688128"/>
              <a:gd name="connsiteX69" fmla="*/ 3077183 w 3993913"/>
              <a:gd name="connsiteY69" fmla="*/ 1189404 h 1688128"/>
              <a:gd name="connsiteX70" fmla="*/ 3065608 w 3993913"/>
              <a:gd name="connsiteY70" fmla="*/ 1360131 h 1688128"/>
              <a:gd name="connsiteX71" fmla="*/ 3091651 w 3993913"/>
              <a:gd name="connsiteY71" fmla="*/ 1499027 h 1688128"/>
              <a:gd name="connsiteX72" fmla="*/ 3155312 w 3993913"/>
              <a:gd name="connsiteY72" fmla="*/ 1554007 h 1688128"/>
              <a:gd name="connsiteX73" fmla="*/ 3239228 w 3993913"/>
              <a:gd name="connsiteY73" fmla="*/ 1522177 h 1688128"/>
              <a:gd name="connsiteX74" fmla="*/ 3320251 w 3993913"/>
              <a:gd name="connsiteY74" fmla="*/ 1253065 h 1688128"/>
              <a:gd name="connsiteX75" fmla="*/ 3320251 w 3993913"/>
              <a:gd name="connsiteY75" fmla="*/ 1004209 h 1688128"/>
              <a:gd name="connsiteX76" fmla="*/ 3326038 w 3993913"/>
              <a:gd name="connsiteY76" fmla="*/ 746673 h 1688128"/>
              <a:gd name="connsiteX77" fmla="*/ 3392593 w 3993913"/>
              <a:gd name="connsiteY77" fmla="*/ 607777 h 1688128"/>
              <a:gd name="connsiteX78" fmla="*/ 3493871 w 3993913"/>
              <a:gd name="connsiteY78" fmla="*/ 564371 h 1688128"/>
              <a:gd name="connsiteX79" fmla="*/ 3580681 w 3993913"/>
              <a:gd name="connsiteY79" fmla="*/ 599095 h 1688128"/>
              <a:gd name="connsiteX80" fmla="*/ 3626980 w 3993913"/>
              <a:gd name="connsiteY80" fmla="*/ 714842 h 1688128"/>
              <a:gd name="connsiteX81" fmla="*/ 3626980 w 3993913"/>
              <a:gd name="connsiteY81" fmla="*/ 836377 h 1688128"/>
              <a:gd name="connsiteX82" fmla="*/ 3574894 w 3993913"/>
              <a:gd name="connsiteY82" fmla="*/ 983954 h 1688128"/>
              <a:gd name="connsiteX83" fmla="*/ 3462041 w 3993913"/>
              <a:gd name="connsiteY83" fmla="*/ 1206766 h 1688128"/>
              <a:gd name="connsiteX84" fmla="*/ 3381018 w 3993913"/>
              <a:gd name="connsiteY84" fmla="*/ 1391961 h 1688128"/>
              <a:gd name="connsiteX85" fmla="*/ 3378124 w 3993913"/>
              <a:gd name="connsiteY85" fmla="*/ 1536645 h 1688128"/>
              <a:gd name="connsiteX86" fmla="*/ 3441785 w 3993913"/>
              <a:gd name="connsiteY86" fmla="*/ 1606093 h 1688128"/>
              <a:gd name="connsiteX87" fmla="*/ 3543064 w 3993913"/>
              <a:gd name="connsiteY87" fmla="*/ 1582944 h 1688128"/>
              <a:gd name="connsiteX88" fmla="*/ 3629874 w 3993913"/>
              <a:gd name="connsiteY88" fmla="*/ 1432473 h 1688128"/>
              <a:gd name="connsiteX89" fmla="*/ 3650129 w 3993913"/>
              <a:gd name="connsiteY89" fmla="*/ 1160468 h 1688128"/>
              <a:gd name="connsiteX90" fmla="*/ 3650129 w 3993913"/>
              <a:gd name="connsiteY90" fmla="*/ 960804 h 1688128"/>
              <a:gd name="connsiteX91" fmla="*/ 3708003 w 3993913"/>
              <a:gd name="connsiteY91" fmla="*/ 778503 h 1688128"/>
              <a:gd name="connsiteX92" fmla="*/ 3844005 w 3993913"/>
              <a:gd name="connsiteY92" fmla="*/ 671437 h 1688128"/>
              <a:gd name="connsiteX93" fmla="*/ 3991583 w 3993913"/>
              <a:gd name="connsiteY93" fmla="*/ 688799 h 1688128"/>
              <a:gd name="connsiteX94" fmla="*/ 3930816 w 3993913"/>
              <a:gd name="connsiteY94" fmla="*/ 810333 h 1688128"/>
              <a:gd name="connsiteX95" fmla="*/ 3881623 w 3993913"/>
              <a:gd name="connsiteY95" fmla="*/ 772716 h 1688128"/>
              <a:gd name="connsiteX96" fmla="*/ 3823750 w 3993913"/>
              <a:gd name="connsiteY96" fmla="*/ 798759 h 1688128"/>
              <a:gd name="connsiteX97" fmla="*/ 3768770 w 3993913"/>
              <a:gd name="connsiteY97" fmla="*/ 885569 h 1688128"/>
              <a:gd name="connsiteX98" fmla="*/ 3731152 w 3993913"/>
              <a:gd name="connsiteY98" fmla="*/ 1079445 h 1688128"/>
              <a:gd name="connsiteX99" fmla="*/ 3728259 w 3993913"/>
              <a:gd name="connsiteY99" fmla="*/ 1336982 h 1688128"/>
              <a:gd name="connsiteX100" fmla="*/ 3673279 w 3993913"/>
              <a:gd name="connsiteY100" fmla="*/ 1525070 h 1688128"/>
              <a:gd name="connsiteX101" fmla="*/ 3560426 w 3993913"/>
              <a:gd name="connsiteY101" fmla="*/ 1652392 h 1688128"/>
              <a:gd name="connsiteX102" fmla="*/ 3441785 w 3993913"/>
              <a:gd name="connsiteY102" fmla="*/ 1687116 h 1688128"/>
              <a:gd name="connsiteX103" fmla="*/ 3346294 w 3993913"/>
              <a:gd name="connsiteY103" fmla="*/ 1623455 h 1688128"/>
              <a:gd name="connsiteX104" fmla="*/ 3308676 w 3993913"/>
              <a:gd name="connsiteY104" fmla="*/ 1533751 h 1688128"/>
              <a:gd name="connsiteX105" fmla="*/ 3311570 w 3993913"/>
              <a:gd name="connsiteY105" fmla="*/ 1363025 h 1688128"/>
              <a:gd name="connsiteX106" fmla="*/ 3395486 w 3993913"/>
              <a:gd name="connsiteY106" fmla="*/ 1157574 h 1688128"/>
              <a:gd name="connsiteX107" fmla="*/ 3488084 w 3993913"/>
              <a:gd name="connsiteY107" fmla="*/ 975273 h 1688128"/>
              <a:gd name="connsiteX108" fmla="*/ 3548851 w 3993913"/>
              <a:gd name="connsiteY108" fmla="*/ 790078 h 1688128"/>
              <a:gd name="connsiteX109" fmla="*/ 3531489 w 3993913"/>
              <a:gd name="connsiteY109" fmla="*/ 668544 h 1688128"/>
              <a:gd name="connsiteX110" fmla="*/ 3479403 w 3993913"/>
              <a:gd name="connsiteY110" fmla="*/ 636713 h 1688128"/>
              <a:gd name="connsiteX111" fmla="*/ 3430210 w 3993913"/>
              <a:gd name="connsiteY111" fmla="*/ 694587 h 1688128"/>
              <a:gd name="connsiteX112" fmla="*/ 3401274 w 3993913"/>
              <a:gd name="connsiteY112" fmla="*/ 891356 h 1688128"/>
              <a:gd name="connsiteX113" fmla="*/ 3392593 w 3993913"/>
              <a:gd name="connsiteY113" fmla="*/ 1096807 h 1688128"/>
              <a:gd name="connsiteX114" fmla="*/ 3372337 w 3993913"/>
              <a:gd name="connsiteY114" fmla="*/ 1371706 h 1688128"/>
              <a:gd name="connsiteX115" fmla="*/ 3337613 w 3993913"/>
              <a:gd name="connsiteY115" fmla="*/ 1539539 h 1688128"/>
              <a:gd name="connsiteX116" fmla="*/ 3236334 w 3993913"/>
              <a:gd name="connsiteY116" fmla="*/ 1617668 h 1688128"/>
              <a:gd name="connsiteX117" fmla="*/ 3123481 w 3993913"/>
              <a:gd name="connsiteY117" fmla="*/ 1626349 h 1688128"/>
              <a:gd name="connsiteX118" fmla="*/ 3027990 w 3993913"/>
              <a:gd name="connsiteY118" fmla="*/ 1554007 h 1688128"/>
              <a:gd name="connsiteX119" fmla="*/ 2984585 w 3993913"/>
              <a:gd name="connsiteY119" fmla="*/ 1397749 h 1688128"/>
              <a:gd name="connsiteX120" fmla="*/ 2996160 w 3993913"/>
              <a:gd name="connsiteY120" fmla="*/ 1174936 h 1688128"/>
              <a:gd name="connsiteX121" fmla="*/ 3062714 w 3993913"/>
              <a:gd name="connsiteY121" fmla="*/ 972379 h 1688128"/>
              <a:gd name="connsiteX122" fmla="*/ 3120588 w 3993913"/>
              <a:gd name="connsiteY122" fmla="*/ 781397 h 1688128"/>
              <a:gd name="connsiteX123" fmla="*/ 3120588 w 3993913"/>
              <a:gd name="connsiteY123" fmla="*/ 630926 h 1688128"/>
              <a:gd name="connsiteX124" fmla="*/ 3068502 w 3993913"/>
              <a:gd name="connsiteY124" fmla="*/ 573052 h 1688128"/>
              <a:gd name="connsiteX125" fmla="*/ 2967223 w 3993913"/>
              <a:gd name="connsiteY125" fmla="*/ 587521 h 1688128"/>
              <a:gd name="connsiteX126" fmla="*/ 2929605 w 3993913"/>
              <a:gd name="connsiteY126" fmla="*/ 688799 h 1688128"/>
              <a:gd name="connsiteX127" fmla="*/ 2946967 w 3993913"/>
              <a:gd name="connsiteY127" fmla="*/ 824802 h 1688128"/>
              <a:gd name="connsiteX128" fmla="*/ 2952755 w 3993913"/>
              <a:gd name="connsiteY128" fmla="*/ 1015784 h 1688128"/>
              <a:gd name="connsiteX129" fmla="*/ 2932499 w 3993913"/>
              <a:gd name="connsiteY129" fmla="*/ 1137318 h 1688128"/>
              <a:gd name="connsiteX130" fmla="*/ 2828327 w 3993913"/>
              <a:gd name="connsiteY130" fmla="*/ 1224128 h 1688128"/>
              <a:gd name="connsiteX131" fmla="*/ 2680750 w 3993913"/>
              <a:gd name="connsiteY131" fmla="*/ 1224128 h 1688128"/>
              <a:gd name="connsiteX132" fmla="*/ 2585259 w 3993913"/>
              <a:gd name="connsiteY132" fmla="*/ 1134425 h 1688128"/>
              <a:gd name="connsiteX133" fmla="*/ 2562109 w 3993913"/>
              <a:gd name="connsiteY133" fmla="*/ 972379 h 1688128"/>
              <a:gd name="connsiteX134" fmla="*/ 2654707 w 3993913"/>
              <a:gd name="connsiteY134" fmla="*/ 807440 h 1688128"/>
              <a:gd name="connsiteX135" fmla="*/ 2692324 w 3993913"/>
              <a:gd name="connsiteY135" fmla="*/ 659863 h 1688128"/>
              <a:gd name="connsiteX136" fmla="*/ 2651813 w 3993913"/>
              <a:gd name="connsiteY136" fmla="*/ 529647 h 1688128"/>
              <a:gd name="connsiteX137" fmla="*/ 2579471 w 3993913"/>
              <a:gd name="connsiteY137" fmla="*/ 480455 h 1688128"/>
              <a:gd name="connsiteX138" fmla="*/ 2492661 w 3993913"/>
              <a:gd name="connsiteY138" fmla="*/ 497817 h 1688128"/>
              <a:gd name="connsiteX139" fmla="*/ 2466618 w 3993913"/>
              <a:gd name="connsiteY139" fmla="*/ 628032 h 1688128"/>
              <a:gd name="connsiteX140" fmla="*/ 2483980 w 3993913"/>
              <a:gd name="connsiteY140" fmla="*/ 868207 h 1688128"/>
              <a:gd name="connsiteX141" fmla="*/ 2478193 w 3993913"/>
              <a:gd name="connsiteY141" fmla="*/ 1169149 h 1688128"/>
              <a:gd name="connsiteX142" fmla="*/ 2382702 w 3993913"/>
              <a:gd name="connsiteY142" fmla="*/ 1504814 h 1688128"/>
              <a:gd name="connsiteX143" fmla="*/ 2382702 w 3993913"/>
              <a:gd name="connsiteY143" fmla="*/ 1507708 h 1688128"/>
              <a:gd name="connsiteX144" fmla="*/ 2301679 w 3993913"/>
              <a:gd name="connsiteY144" fmla="*/ 1580050 h 1688128"/>
              <a:gd name="connsiteX145" fmla="*/ 2136740 w 3993913"/>
              <a:gd name="connsiteY145" fmla="*/ 1559794 h 1688128"/>
              <a:gd name="connsiteX146" fmla="*/ 2058610 w 3993913"/>
              <a:gd name="connsiteY146" fmla="*/ 1406430 h 1688128"/>
              <a:gd name="connsiteX147" fmla="*/ 2061504 w 3993913"/>
              <a:gd name="connsiteY147" fmla="*/ 1157574 h 1688128"/>
              <a:gd name="connsiteX148" fmla="*/ 2128059 w 3993913"/>
              <a:gd name="connsiteY148" fmla="*/ 900037 h 1688128"/>
              <a:gd name="connsiteX149" fmla="*/ 2211975 w 3993913"/>
              <a:gd name="connsiteY149" fmla="*/ 662756 h 1688128"/>
              <a:gd name="connsiteX150" fmla="*/ 2240912 w 3993913"/>
              <a:gd name="connsiteY150" fmla="*/ 515179 h 1688128"/>
              <a:gd name="connsiteX151" fmla="*/ 2185932 w 3993913"/>
              <a:gd name="connsiteY151" fmla="*/ 416794 h 1688128"/>
              <a:gd name="connsiteX152" fmla="*/ 2099122 w 3993913"/>
              <a:gd name="connsiteY152" fmla="*/ 434156 h 1688128"/>
              <a:gd name="connsiteX153" fmla="*/ 2058610 w 3993913"/>
              <a:gd name="connsiteY153" fmla="*/ 509392 h 1688128"/>
              <a:gd name="connsiteX154" fmla="*/ 2038355 w 3993913"/>
              <a:gd name="connsiteY154" fmla="*/ 674331 h 1688128"/>
              <a:gd name="connsiteX155" fmla="*/ 2018099 w 3993913"/>
              <a:gd name="connsiteY155" fmla="*/ 871101 h 1688128"/>
              <a:gd name="connsiteX156" fmla="*/ 1989162 w 3993913"/>
              <a:gd name="connsiteY156" fmla="*/ 992635 h 1688128"/>
              <a:gd name="connsiteX157" fmla="*/ 1945757 w 3993913"/>
              <a:gd name="connsiteY157" fmla="*/ 1076551 h 1688128"/>
              <a:gd name="connsiteX158" fmla="*/ 1858947 w 3993913"/>
              <a:gd name="connsiteY158" fmla="*/ 1119956 h 1688128"/>
              <a:gd name="connsiteX159" fmla="*/ 1751881 w 3993913"/>
              <a:gd name="connsiteY159" fmla="*/ 1099701 h 1688128"/>
              <a:gd name="connsiteX160" fmla="*/ 1682433 w 3993913"/>
              <a:gd name="connsiteY160" fmla="*/ 1004209 h 1688128"/>
              <a:gd name="connsiteX161" fmla="*/ 1763456 w 3993913"/>
              <a:gd name="connsiteY161" fmla="*/ 613564 h 1688128"/>
              <a:gd name="connsiteX162" fmla="*/ 1827117 w 3993913"/>
              <a:gd name="connsiteY162" fmla="*/ 454412 h 1688128"/>
              <a:gd name="connsiteX163" fmla="*/ 1806861 w 3993913"/>
              <a:gd name="connsiteY163" fmla="*/ 335771 h 1688128"/>
              <a:gd name="connsiteX164" fmla="*/ 1676646 w 3993913"/>
              <a:gd name="connsiteY164" fmla="*/ 309728 h 1688128"/>
              <a:gd name="connsiteX165" fmla="*/ 1598517 w 3993913"/>
              <a:gd name="connsiteY165" fmla="*/ 341559 h 1688128"/>
              <a:gd name="connsiteX166" fmla="*/ 1514600 w 3993913"/>
              <a:gd name="connsiteY166" fmla="*/ 454412 h 1688128"/>
              <a:gd name="connsiteX167" fmla="*/ 1468302 w 3993913"/>
              <a:gd name="connsiteY167" fmla="*/ 628032 h 1688128"/>
              <a:gd name="connsiteX168" fmla="*/ 1459621 w 3993913"/>
              <a:gd name="connsiteY168" fmla="*/ 830589 h 1688128"/>
              <a:gd name="connsiteX169" fmla="*/ 1413322 w 3993913"/>
              <a:gd name="connsiteY169" fmla="*/ 1119956 h 1688128"/>
              <a:gd name="connsiteX170" fmla="*/ 1413322 w 3993913"/>
              <a:gd name="connsiteY170" fmla="*/ 1119956 h 1688128"/>
              <a:gd name="connsiteX171" fmla="*/ 1349661 w 3993913"/>
              <a:gd name="connsiteY171" fmla="*/ 1174936 h 1688128"/>
              <a:gd name="connsiteX172" fmla="*/ 1274426 w 3993913"/>
              <a:gd name="connsiteY172" fmla="*/ 1174936 h 1688128"/>
              <a:gd name="connsiteX173" fmla="*/ 1225233 w 3993913"/>
              <a:gd name="connsiteY173" fmla="*/ 1105488 h 1688128"/>
              <a:gd name="connsiteX174" fmla="*/ 1204978 w 3993913"/>
              <a:gd name="connsiteY174" fmla="*/ 931868 h 1688128"/>
              <a:gd name="connsiteX175" fmla="*/ 1233914 w 3993913"/>
              <a:gd name="connsiteY175" fmla="*/ 720630 h 1688128"/>
              <a:gd name="connsiteX176" fmla="*/ 1277319 w 3993913"/>
              <a:gd name="connsiteY176" fmla="*/ 526754 h 1688128"/>
              <a:gd name="connsiteX177" fmla="*/ 1306256 w 3993913"/>
              <a:gd name="connsiteY177" fmla="*/ 358921 h 1688128"/>
              <a:gd name="connsiteX178" fmla="*/ 1280213 w 3993913"/>
              <a:gd name="connsiteY178" fmla="*/ 205556 h 1688128"/>
              <a:gd name="connsiteX179" fmla="*/ 1161572 w 3993913"/>
              <a:gd name="connsiteY179" fmla="*/ 81128 h 1688128"/>
              <a:gd name="connsiteX180" fmla="*/ 1034251 w 3993913"/>
              <a:gd name="connsiteY180" fmla="*/ 34830 h 1688128"/>
              <a:gd name="connsiteX181" fmla="*/ 918504 w 3993913"/>
              <a:gd name="connsiteY181" fmla="*/ 52192 h 1688128"/>
              <a:gd name="connsiteX182" fmla="*/ 799864 w 3993913"/>
              <a:gd name="connsiteY182" fmla="*/ 124533 h 1688128"/>
              <a:gd name="connsiteX183" fmla="*/ 701479 w 3993913"/>
              <a:gd name="connsiteY183" fmla="*/ 225812 h 1688128"/>
              <a:gd name="connsiteX184" fmla="*/ 571264 w 3993913"/>
              <a:gd name="connsiteY184" fmla="*/ 350240 h 1688128"/>
              <a:gd name="connsiteX185" fmla="*/ 458410 w 3993913"/>
              <a:gd name="connsiteY185" fmla="*/ 460199 h 1688128"/>
              <a:gd name="connsiteX186" fmla="*/ 342664 w 3993913"/>
              <a:gd name="connsiteY186" fmla="*/ 523860 h 1688128"/>
              <a:gd name="connsiteX187" fmla="*/ 195086 w 3993913"/>
              <a:gd name="connsiteY187" fmla="*/ 599095 h 1688128"/>
              <a:gd name="connsiteX188" fmla="*/ 47509 w 3993913"/>
              <a:gd name="connsiteY188" fmla="*/ 607777 h 1688128"/>
              <a:gd name="connsiteX189" fmla="*/ 12785 w 3993913"/>
              <a:gd name="connsiteY189" fmla="*/ 599095 h 1688128"/>
              <a:gd name="connsiteX0" fmla="*/ 12785 w 3993913"/>
              <a:gd name="connsiteY0" fmla="*/ 599095 h 1688128"/>
              <a:gd name="connsiteX1" fmla="*/ 244279 w 3993913"/>
              <a:gd name="connsiteY1" fmla="*/ 549903 h 1688128"/>
              <a:gd name="connsiteX2" fmla="*/ 438155 w 3993913"/>
              <a:gd name="connsiteY2" fmla="*/ 439944 h 1688128"/>
              <a:gd name="connsiteX3" fmla="*/ 600200 w 3993913"/>
              <a:gd name="connsiteY3" fmla="*/ 286579 h 1688128"/>
              <a:gd name="connsiteX4" fmla="*/ 768033 w 3993913"/>
              <a:gd name="connsiteY4" fmla="*/ 115852 h 1688128"/>
              <a:gd name="connsiteX5" fmla="*/ 941653 w 3993913"/>
              <a:gd name="connsiteY5" fmla="*/ 5893 h 1688128"/>
              <a:gd name="connsiteX6" fmla="*/ 1077656 w 3993913"/>
              <a:gd name="connsiteY6" fmla="*/ 20361 h 1688128"/>
              <a:gd name="connsiteX7" fmla="*/ 1193403 w 3993913"/>
              <a:gd name="connsiteY7" fmla="*/ 66660 h 1688128"/>
              <a:gd name="connsiteX8" fmla="*/ 1288894 w 3993913"/>
              <a:gd name="connsiteY8" fmla="*/ 162151 h 1688128"/>
              <a:gd name="connsiteX9" fmla="*/ 1340980 w 3993913"/>
              <a:gd name="connsiteY9" fmla="*/ 298154 h 1688128"/>
              <a:gd name="connsiteX10" fmla="*/ 1332299 w 3993913"/>
              <a:gd name="connsiteY10" fmla="*/ 454412 h 1688128"/>
              <a:gd name="connsiteX11" fmla="*/ 1294681 w 3993913"/>
              <a:gd name="connsiteY11" fmla="*/ 619351 h 1688128"/>
              <a:gd name="connsiteX12" fmla="*/ 1257064 w 3993913"/>
              <a:gd name="connsiteY12" fmla="*/ 790078 h 1688128"/>
              <a:gd name="connsiteX13" fmla="*/ 1251276 w 3993913"/>
              <a:gd name="connsiteY13" fmla="*/ 992635 h 1688128"/>
              <a:gd name="connsiteX14" fmla="*/ 1277319 w 3993913"/>
              <a:gd name="connsiteY14" fmla="*/ 1082339 h 1688128"/>
              <a:gd name="connsiteX15" fmla="*/ 1317831 w 3993913"/>
              <a:gd name="connsiteY15" fmla="*/ 1096807 h 1688128"/>
              <a:gd name="connsiteX16" fmla="*/ 1369917 w 3993913"/>
              <a:gd name="connsiteY16" fmla="*/ 1009997 h 1688128"/>
              <a:gd name="connsiteX17" fmla="*/ 1395960 w 3993913"/>
              <a:gd name="connsiteY17" fmla="*/ 842164 h 1688128"/>
              <a:gd name="connsiteX18" fmla="*/ 1390172 w 3993913"/>
              <a:gd name="connsiteY18" fmla="*/ 625139 h 1688128"/>
              <a:gd name="connsiteX19" fmla="*/ 1453833 w 3993913"/>
              <a:gd name="connsiteY19" fmla="*/ 408113 h 1688128"/>
              <a:gd name="connsiteX20" fmla="*/ 1572474 w 3993913"/>
              <a:gd name="connsiteY20" fmla="*/ 257642 h 1688128"/>
              <a:gd name="connsiteX21" fmla="*/ 1714264 w 3993913"/>
              <a:gd name="connsiteY21" fmla="*/ 225812 h 1688128"/>
              <a:gd name="connsiteX22" fmla="*/ 1818436 w 3993913"/>
              <a:gd name="connsiteY22" fmla="*/ 254749 h 1688128"/>
              <a:gd name="connsiteX23" fmla="*/ 1893671 w 3993913"/>
              <a:gd name="connsiteY23" fmla="*/ 329984 h 1688128"/>
              <a:gd name="connsiteX24" fmla="*/ 1916821 w 3993913"/>
              <a:gd name="connsiteY24" fmla="*/ 413901 h 1688128"/>
              <a:gd name="connsiteX25" fmla="*/ 1890778 w 3993913"/>
              <a:gd name="connsiteY25" fmla="*/ 535435 h 1688128"/>
              <a:gd name="connsiteX26" fmla="*/ 1844479 w 3993913"/>
              <a:gd name="connsiteY26" fmla="*/ 665650 h 1688128"/>
              <a:gd name="connsiteX27" fmla="*/ 1786605 w 3993913"/>
              <a:gd name="connsiteY27" fmla="*/ 813227 h 1688128"/>
              <a:gd name="connsiteX28" fmla="*/ 1766350 w 3993913"/>
              <a:gd name="connsiteY28" fmla="*/ 949230 h 1688128"/>
              <a:gd name="connsiteX29" fmla="*/ 1792393 w 3993913"/>
              <a:gd name="connsiteY29" fmla="*/ 1027359 h 1688128"/>
              <a:gd name="connsiteX30" fmla="*/ 1844479 w 3993913"/>
              <a:gd name="connsiteY30" fmla="*/ 1038933 h 1688128"/>
              <a:gd name="connsiteX31" fmla="*/ 1905246 w 3993913"/>
              <a:gd name="connsiteY31" fmla="*/ 992635 h 1688128"/>
              <a:gd name="connsiteX32" fmla="*/ 1942864 w 3993913"/>
              <a:gd name="connsiteY32" fmla="*/ 862420 h 1688128"/>
              <a:gd name="connsiteX33" fmla="*/ 1960226 w 3993913"/>
              <a:gd name="connsiteY33" fmla="*/ 656969 h 1688128"/>
              <a:gd name="connsiteX34" fmla="*/ 1968907 w 3993913"/>
              <a:gd name="connsiteY34" fmla="*/ 465987 h 1688128"/>
              <a:gd name="connsiteX35" fmla="*/ 2047036 w 3993913"/>
              <a:gd name="connsiteY35" fmla="*/ 353133 h 1688128"/>
              <a:gd name="connsiteX36" fmla="*/ 2194613 w 3993913"/>
              <a:gd name="connsiteY36" fmla="*/ 338665 h 1688128"/>
              <a:gd name="connsiteX37" fmla="*/ 2292998 w 3993913"/>
              <a:gd name="connsiteY37" fmla="*/ 405220 h 1688128"/>
              <a:gd name="connsiteX38" fmla="*/ 2321934 w 3993913"/>
              <a:gd name="connsiteY38" fmla="*/ 529647 h 1688128"/>
              <a:gd name="connsiteX39" fmla="*/ 2290104 w 3993913"/>
              <a:gd name="connsiteY39" fmla="*/ 691693 h 1688128"/>
              <a:gd name="connsiteX40" fmla="*/ 2226443 w 3993913"/>
              <a:gd name="connsiteY40" fmla="*/ 879782 h 1688128"/>
              <a:gd name="connsiteX41" fmla="*/ 2165676 w 3993913"/>
              <a:gd name="connsiteY41" fmla="*/ 1079445 h 1688128"/>
              <a:gd name="connsiteX42" fmla="*/ 2145421 w 3993913"/>
              <a:gd name="connsiteY42" fmla="*/ 1232809 h 1688128"/>
              <a:gd name="connsiteX43" fmla="*/ 2159889 w 3993913"/>
              <a:gd name="connsiteY43" fmla="*/ 1435366 h 1688128"/>
              <a:gd name="connsiteX44" fmla="*/ 2217762 w 3993913"/>
              <a:gd name="connsiteY44" fmla="*/ 1501921 h 1688128"/>
              <a:gd name="connsiteX45" fmla="*/ 2292998 w 3993913"/>
              <a:gd name="connsiteY45" fmla="*/ 1478771 h 1688128"/>
              <a:gd name="connsiteX46" fmla="*/ 2371127 w 3993913"/>
              <a:gd name="connsiteY46" fmla="*/ 1299364 h 1688128"/>
              <a:gd name="connsiteX47" fmla="*/ 2400064 w 3993913"/>
              <a:gd name="connsiteY47" fmla="*/ 1050508 h 1688128"/>
              <a:gd name="connsiteX48" fmla="*/ 2397170 w 3993913"/>
              <a:gd name="connsiteY48" fmla="*/ 685906 h 1688128"/>
              <a:gd name="connsiteX49" fmla="*/ 2400064 w 3993913"/>
              <a:gd name="connsiteY49" fmla="*/ 489136 h 1688128"/>
              <a:gd name="connsiteX50" fmla="*/ 2533172 w 3993913"/>
              <a:gd name="connsiteY50" fmla="*/ 399432 h 1688128"/>
              <a:gd name="connsiteX51" fmla="*/ 2663388 w 3993913"/>
              <a:gd name="connsiteY51" fmla="*/ 439944 h 1688128"/>
              <a:gd name="connsiteX52" fmla="*/ 2747304 w 3993913"/>
              <a:gd name="connsiteY52" fmla="*/ 549903 h 1688128"/>
              <a:gd name="connsiteX53" fmla="*/ 2776241 w 3993913"/>
              <a:gd name="connsiteY53" fmla="*/ 706161 h 1688128"/>
              <a:gd name="connsiteX54" fmla="*/ 2741517 w 3993913"/>
              <a:gd name="connsiteY54" fmla="*/ 847951 h 1688128"/>
              <a:gd name="connsiteX55" fmla="*/ 2663388 w 3993913"/>
              <a:gd name="connsiteY55" fmla="*/ 940549 h 1688128"/>
              <a:gd name="connsiteX56" fmla="*/ 2648919 w 3993913"/>
              <a:gd name="connsiteY56" fmla="*/ 1062083 h 1688128"/>
              <a:gd name="connsiteX57" fmla="*/ 2706793 w 3993913"/>
              <a:gd name="connsiteY57" fmla="*/ 1145999 h 1688128"/>
              <a:gd name="connsiteX58" fmla="*/ 2813859 w 3993913"/>
              <a:gd name="connsiteY58" fmla="*/ 1154680 h 1688128"/>
              <a:gd name="connsiteX59" fmla="*/ 2868838 w 3993913"/>
              <a:gd name="connsiteY59" fmla="*/ 1073658 h 1688128"/>
              <a:gd name="connsiteX60" fmla="*/ 2857264 w 3993913"/>
              <a:gd name="connsiteY60" fmla="*/ 879782 h 1688128"/>
              <a:gd name="connsiteX61" fmla="*/ 2839902 w 3993913"/>
              <a:gd name="connsiteY61" fmla="*/ 688799 h 1688128"/>
              <a:gd name="connsiteX62" fmla="*/ 2897775 w 3993913"/>
              <a:gd name="connsiteY62" fmla="*/ 564371 h 1688128"/>
              <a:gd name="connsiteX63" fmla="*/ 3025097 w 3993913"/>
              <a:gd name="connsiteY63" fmla="*/ 492030 h 1688128"/>
              <a:gd name="connsiteX64" fmla="*/ 3132162 w 3993913"/>
              <a:gd name="connsiteY64" fmla="*/ 512285 h 1688128"/>
              <a:gd name="connsiteX65" fmla="*/ 3187142 w 3993913"/>
              <a:gd name="connsiteY65" fmla="*/ 573052 h 1688128"/>
              <a:gd name="connsiteX66" fmla="*/ 3213185 w 3993913"/>
              <a:gd name="connsiteY66" fmla="*/ 717736 h 1688128"/>
              <a:gd name="connsiteX67" fmla="*/ 3184248 w 3993913"/>
              <a:gd name="connsiteY67" fmla="*/ 850845 h 1688128"/>
              <a:gd name="connsiteX68" fmla="*/ 3126375 w 3993913"/>
              <a:gd name="connsiteY68" fmla="*/ 1030252 h 1688128"/>
              <a:gd name="connsiteX69" fmla="*/ 3077183 w 3993913"/>
              <a:gd name="connsiteY69" fmla="*/ 1189404 h 1688128"/>
              <a:gd name="connsiteX70" fmla="*/ 3065608 w 3993913"/>
              <a:gd name="connsiteY70" fmla="*/ 1360131 h 1688128"/>
              <a:gd name="connsiteX71" fmla="*/ 3091651 w 3993913"/>
              <a:gd name="connsiteY71" fmla="*/ 1499027 h 1688128"/>
              <a:gd name="connsiteX72" fmla="*/ 3155312 w 3993913"/>
              <a:gd name="connsiteY72" fmla="*/ 1554007 h 1688128"/>
              <a:gd name="connsiteX73" fmla="*/ 3239228 w 3993913"/>
              <a:gd name="connsiteY73" fmla="*/ 1522177 h 1688128"/>
              <a:gd name="connsiteX74" fmla="*/ 3320251 w 3993913"/>
              <a:gd name="connsiteY74" fmla="*/ 1253065 h 1688128"/>
              <a:gd name="connsiteX75" fmla="*/ 3320251 w 3993913"/>
              <a:gd name="connsiteY75" fmla="*/ 1004209 h 1688128"/>
              <a:gd name="connsiteX76" fmla="*/ 3326038 w 3993913"/>
              <a:gd name="connsiteY76" fmla="*/ 746673 h 1688128"/>
              <a:gd name="connsiteX77" fmla="*/ 3392593 w 3993913"/>
              <a:gd name="connsiteY77" fmla="*/ 607777 h 1688128"/>
              <a:gd name="connsiteX78" fmla="*/ 3493871 w 3993913"/>
              <a:gd name="connsiteY78" fmla="*/ 564371 h 1688128"/>
              <a:gd name="connsiteX79" fmla="*/ 3580681 w 3993913"/>
              <a:gd name="connsiteY79" fmla="*/ 599095 h 1688128"/>
              <a:gd name="connsiteX80" fmla="*/ 3626980 w 3993913"/>
              <a:gd name="connsiteY80" fmla="*/ 714842 h 1688128"/>
              <a:gd name="connsiteX81" fmla="*/ 3626980 w 3993913"/>
              <a:gd name="connsiteY81" fmla="*/ 836377 h 1688128"/>
              <a:gd name="connsiteX82" fmla="*/ 3574894 w 3993913"/>
              <a:gd name="connsiteY82" fmla="*/ 983954 h 1688128"/>
              <a:gd name="connsiteX83" fmla="*/ 3462041 w 3993913"/>
              <a:gd name="connsiteY83" fmla="*/ 1206766 h 1688128"/>
              <a:gd name="connsiteX84" fmla="*/ 3381018 w 3993913"/>
              <a:gd name="connsiteY84" fmla="*/ 1391961 h 1688128"/>
              <a:gd name="connsiteX85" fmla="*/ 3378124 w 3993913"/>
              <a:gd name="connsiteY85" fmla="*/ 1536645 h 1688128"/>
              <a:gd name="connsiteX86" fmla="*/ 3441785 w 3993913"/>
              <a:gd name="connsiteY86" fmla="*/ 1606093 h 1688128"/>
              <a:gd name="connsiteX87" fmla="*/ 3543064 w 3993913"/>
              <a:gd name="connsiteY87" fmla="*/ 1582944 h 1688128"/>
              <a:gd name="connsiteX88" fmla="*/ 3629874 w 3993913"/>
              <a:gd name="connsiteY88" fmla="*/ 1432473 h 1688128"/>
              <a:gd name="connsiteX89" fmla="*/ 3650129 w 3993913"/>
              <a:gd name="connsiteY89" fmla="*/ 1160468 h 1688128"/>
              <a:gd name="connsiteX90" fmla="*/ 3650129 w 3993913"/>
              <a:gd name="connsiteY90" fmla="*/ 960804 h 1688128"/>
              <a:gd name="connsiteX91" fmla="*/ 3708003 w 3993913"/>
              <a:gd name="connsiteY91" fmla="*/ 778503 h 1688128"/>
              <a:gd name="connsiteX92" fmla="*/ 3844005 w 3993913"/>
              <a:gd name="connsiteY92" fmla="*/ 671437 h 1688128"/>
              <a:gd name="connsiteX93" fmla="*/ 3991583 w 3993913"/>
              <a:gd name="connsiteY93" fmla="*/ 688799 h 1688128"/>
              <a:gd name="connsiteX94" fmla="*/ 3930816 w 3993913"/>
              <a:gd name="connsiteY94" fmla="*/ 810333 h 1688128"/>
              <a:gd name="connsiteX95" fmla="*/ 3881623 w 3993913"/>
              <a:gd name="connsiteY95" fmla="*/ 772716 h 1688128"/>
              <a:gd name="connsiteX96" fmla="*/ 3823750 w 3993913"/>
              <a:gd name="connsiteY96" fmla="*/ 798759 h 1688128"/>
              <a:gd name="connsiteX97" fmla="*/ 3768770 w 3993913"/>
              <a:gd name="connsiteY97" fmla="*/ 885569 h 1688128"/>
              <a:gd name="connsiteX98" fmla="*/ 3731152 w 3993913"/>
              <a:gd name="connsiteY98" fmla="*/ 1079445 h 1688128"/>
              <a:gd name="connsiteX99" fmla="*/ 3728259 w 3993913"/>
              <a:gd name="connsiteY99" fmla="*/ 1336982 h 1688128"/>
              <a:gd name="connsiteX100" fmla="*/ 3673279 w 3993913"/>
              <a:gd name="connsiteY100" fmla="*/ 1525070 h 1688128"/>
              <a:gd name="connsiteX101" fmla="*/ 3560426 w 3993913"/>
              <a:gd name="connsiteY101" fmla="*/ 1652392 h 1688128"/>
              <a:gd name="connsiteX102" fmla="*/ 3441785 w 3993913"/>
              <a:gd name="connsiteY102" fmla="*/ 1687116 h 1688128"/>
              <a:gd name="connsiteX103" fmla="*/ 3346294 w 3993913"/>
              <a:gd name="connsiteY103" fmla="*/ 1623455 h 1688128"/>
              <a:gd name="connsiteX104" fmla="*/ 3308676 w 3993913"/>
              <a:gd name="connsiteY104" fmla="*/ 1533751 h 1688128"/>
              <a:gd name="connsiteX105" fmla="*/ 3311570 w 3993913"/>
              <a:gd name="connsiteY105" fmla="*/ 1363025 h 1688128"/>
              <a:gd name="connsiteX106" fmla="*/ 3395486 w 3993913"/>
              <a:gd name="connsiteY106" fmla="*/ 1157574 h 1688128"/>
              <a:gd name="connsiteX107" fmla="*/ 3488084 w 3993913"/>
              <a:gd name="connsiteY107" fmla="*/ 975273 h 1688128"/>
              <a:gd name="connsiteX108" fmla="*/ 3548851 w 3993913"/>
              <a:gd name="connsiteY108" fmla="*/ 790078 h 1688128"/>
              <a:gd name="connsiteX109" fmla="*/ 3531489 w 3993913"/>
              <a:gd name="connsiteY109" fmla="*/ 668544 h 1688128"/>
              <a:gd name="connsiteX110" fmla="*/ 3479403 w 3993913"/>
              <a:gd name="connsiteY110" fmla="*/ 636713 h 1688128"/>
              <a:gd name="connsiteX111" fmla="*/ 3430210 w 3993913"/>
              <a:gd name="connsiteY111" fmla="*/ 694587 h 1688128"/>
              <a:gd name="connsiteX112" fmla="*/ 3401274 w 3993913"/>
              <a:gd name="connsiteY112" fmla="*/ 891356 h 1688128"/>
              <a:gd name="connsiteX113" fmla="*/ 3392593 w 3993913"/>
              <a:gd name="connsiteY113" fmla="*/ 1096807 h 1688128"/>
              <a:gd name="connsiteX114" fmla="*/ 3372337 w 3993913"/>
              <a:gd name="connsiteY114" fmla="*/ 1371706 h 1688128"/>
              <a:gd name="connsiteX115" fmla="*/ 3337613 w 3993913"/>
              <a:gd name="connsiteY115" fmla="*/ 1539539 h 1688128"/>
              <a:gd name="connsiteX116" fmla="*/ 3236334 w 3993913"/>
              <a:gd name="connsiteY116" fmla="*/ 1617668 h 1688128"/>
              <a:gd name="connsiteX117" fmla="*/ 3123481 w 3993913"/>
              <a:gd name="connsiteY117" fmla="*/ 1626349 h 1688128"/>
              <a:gd name="connsiteX118" fmla="*/ 3027990 w 3993913"/>
              <a:gd name="connsiteY118" fmla="*/ 1554007 h 1688128"/>
              <a:gd name="connsiteX119" fmla="*/ 2984585 w 3993913"/>
              <a:gd name="connsiteY119" fmla="*/ 1397749 h 1688128"/>
              <a:gd name="connsiteX120" fmla="*/ 2996160 w 3993913"/>
              <a:gd name="connsiteY120" fmla="*/ 1174936 h 1688128"/>
              <a:gd name="connsiteX121" fmla="*/ 3062714 w 3993913"/>
              <a:gd name="connsiteY121" fmla="*/ 972379 h 1688128"/>
              <a:gd name="connsiteX122" fmla="*/ 3120588 w 3993913"/>
              <a:gd name="connsiteY122" fmla="*/ 781397 h 1688128"/>
              <a:gd name="connsiteX123" fmla="*/ 3120588 w 3993913"/>
              <a:gd name="connsiteY123" fmla="*/ 630926 h 1688128"/>
              <a:gd name="connsiteX124" fmla="*/ 3068502 w 3993913"/>
              <a:gd name="connsiteY124" fmla="*/ 573052 h 1688128"/>
              <a:gd name="connsiteX125" fmla="*/ 2967223 w 3993913"/>
              <a:gd name="connsiteY125" fmla="*/ 587521 h 1688128"/>
              <a:gd name="connsiteX126" fmla="*/ 2929605 w 3993913"/>
              <a:gd name="connsiteY126" fmla="*/ 688799 h 1688128"/>
              <a:gd name="connsiteX127" fmla="*/ 2946967 w 3993913"/>
              <a:gd name="connsiteY127" fmla="*/ 824802 h 1688128"/>
              <a:gd name="connsiteX128" fmla="*/ 2952755 w 3993913"/>
              <a:gd name="connsiteY128" fmla="*/ 1015784 h 1688128"/>
              <a:gd name="connsiteX129" fmla="*/ 2932499 w 3993913"/>
              <a:gd name="connsiteY129" fmla="*/ 1137318 h 1688128"/>
              <a:gd name="connsiteX130" fmla="*/ 2828327 w 3993913"/>
              <a:gd name="connsiteY130" fmla="*/ 1224128 h 1688128"/>
              <a:gd name="connsiteX131" fmla="*/ 2680750 w 3993913"/>
              <a:gd name="connsiteY131" fmla="*/ 1224128 h 1688128"/>
              <a:gd name="connsiteX132" fmla="*/ 2585259 w 3993913"/>
              <a:gd name="connsiteY132" fmla="*/ 1134425 h 1688128"/>
              <a:gd name="connsiteX133" fmla="*/ 2562109 w 3993913"/>
              <a:gd name="connsiteY133" fmla="*/ 972379 h 1688128"/>
              <a:gd name="connsiteX134" fmla="*/ 2654707 w 3993913"/>
              <a:gd name="connsiteY134" fmla="*/ 807440 h 1688128"/>
              <a:gd name="connsiteX135" fmla="*/ 2692324 w 3993913"/>
              <a:gd name="connsiteY135" fmla="*/ 659863 h 1688128"/>
              <a:gd name="connsiteX136" fmla="*/ 2651813 w 3993913"/>
              <a:gd name="connsiteY136" fmla="*/ 529647 h 1688128"/>
              <a:gd name="connsiteX137" fmla="*/ 2579471 w 3993913"/>
              <a:gd name="connsiteY137" fmla="*/ 480455 h 1688128"/>
              <a:gd name="connsiteX138" fmla="*/ 2492661 w 3993913"/>
              <a:gd name="connsiteY138" fmla="*/ 497817 h 1688128"/>
              <a:gd name="connsiteX139" fmla="*/ 2466618 w 3993913"/>
              <a:gd name="connsiteY139" fmla="*/ 628032 h 1688128"/>
              <a:gd name="connsiteX140" fmla="*/ 2483980 w 3993913"/>
              <a:gd name="connsiteY140" fmla="*/ 868207 h 1688128"/>
              <a:gd name="connsiteX141" fmla="*/ 2478193 w 3993913"/>
              <a:gd name="connsiteY141" fmla="*/ 1169149 h 1688128"/>
              <a:gd name="connsiteX142" fmla="*/ 2382702 w 3993913"/>
              <a:gd name="connsiteY142" fmla="*/ 1504814 h 1688128"/>
              <a:gd name="connsiteX143" fmla="*/ 2382702 w 3993913"/>
              <a:gd name="connsiteY143" fmla="*/ 1507708 h 1688128"/>
              <a:gd name="connsiteX144" fmla="*/ 2301679 w 3993913"/>
              <a:gd name="connsiteY144" fmla="*/ 1580050 h 1688128"/>
              <a:gd name="connsiteX145" fmla="*/ 2136740 w 3993913"/>
              <a:gd name="connsiteY145" fmla="*/ 1559794 h 1688128"/>
              <a:gd name="connsiteX146" fmla="*/ 2058610 w 3993913"/>
              <a:gd name="connsiteY146" fmla="*/ 1406430 h 1688128"/>
              <a:gd name="connsiteX147" fmla="*/ 2061504 w 3993913"/>
              <a:gd name="connsiteY147" fmla="*/ 1157574 h 1688128"/>
              <a:gd name="connsiteX148" fmla="*/ 2128059 w 3993913"/>
              <a:gd name="connsiteY148" fmla="*/ 900037 h 1688128"/>
              <a:gd name="connsiteX149" fmla="*/ 2211975 w 3993913"/>
              <a:gd name="connsiteY149" fmla="*/ 662756 h 1688128"/>
              <a:gd name="connsiteX150" fmla="*/ 2240912 w 3993913"/>
              <a:gd name="connsiteY150" fmla="*/ 515179 h 1688128"/>
              <a:gd name="connsiteX151" fmla="*/ 2185932 w 3993913"/>
              <a:gd name="connsiteY151" fmla="*/ 416794 h 1688128"/>
              <a:gd name="connsiteX152" fmla="*/ 2099122 w 3993913"/>
              <a:gd name="connsiteY152" fmla="*/ 434156 h 1688128"/>
              <a:gd name="connsiteX153" fmla="*/ 2058610 w 3993913"/>
              <a:gd name="connsiteY153" fmla="*/ 509392 h 1688128"/>
              <a:gd name="connsiteX154" fmla="*/ 2038355 w 3993913"/>
              <a:gd name="connsiteY154" fmla="*/ 674331 h 1688128"/>
              <a:gd name="connsiteX155" fmla="*/ 2018099 w 3993913"/>
              <a:gd name="connsiteY155" fmla="*/ 871101 h 1688128"/>
              <a:gd name="connsiteX156" fmla="*/ 1989162 w 3993913"/>
              <a:gd name="connsiteY156" fmla="*/ 992635 h 1688128"/>
              <a:gd name="connsiteX157" fmla="*/ 1945757 w 3993913"/>
              <a:gd name="connsiteY157" fmla="*/ 1076551 h 1688128"/>
              <a:gd name="connsiteX158" fmla="*/ 1858947 w 3993913"/>
              <a:gd name="connsiteY158" fmla="*/ 1119956 h 1688128"/>
              <a:gd name="connsiteX159" fmla="*/ 1751881 w 3993913"/>
              <a:gd name="connsiteY159" fmla="*/ 1099701 h 1688128"/>
              <a:gd name="connsiteX160" fmla="*/ 1682433 w 3993913"/>
              <a:gd name="connsiteY160" fmla="*/ 1004209 h 1688128"/>
              <a:gd name="connsiteX161" fmla="*/ 1763456 w 3993913"/>
              <a:gd name="connsiteY161" fmla="*/ 613564 h 1688128"/>
              <a:gd name="connsiteX162" fmla="*/ 1827117 w 3993913"/>
              <a:gd name="connsiteY162" fmla="*/ 454412 h 1688128"/>
              <a:gd name="connsiteX163" fmla="*/ 1806861 w 3993913"/>
              <a:gd name="connsiteY163" fmla="*/ 335771 h 1688128"/>
              <a:gd name="connsiteX164" fmla="*/ 1676646 w 3993913"/>
              <a:gd name="connsiteY164" fmla="*/ 309728 h 1688128"/>
              <a:gd name="connsiteX165" fmla="*/ 1598517 w 3993913"/>
              <a:gd name="connsiteY165" fmla="*/ 341559 h 1688128"/>
              <a:gd name="connsiteX166" fmla="*/ 1514600 w 3993913"/>
              <a:gd name="connsiteY166" fmla="*/ 454412 h 1688128"/>
              <a:gd name="connsiteX167" fmla="*/ 1468302 w 3993913"/>
              <a:gd name="connsiteY167" fmla="*/ 628032 h 1688128"/>
              <a:gd name="connsiteX168" fmla="*/ 1459621 w 3993913"/>
              <a:gd name="connsiteY168" fmla="*/ 830589 h 1688128"/>
              <a:gd name="connsiteX169" fmla="*/ 1413322 w 3993913"/>
              <a:gd name="connsiteY169" fmla="*/ 1119956 h 1688128"/>
              <a:gd name="connsiteX170" fmla="*/ 1413322 w 3993913"/>
              <a:gd name="connsiteY170" fmla="*/ 1119956 h 1688128"/>
              <a:gd name="connsiteX171" fmla="*/ 1349661 w 3993913"/>
              <a:gd name="connsiteY171" fmla="*/ 1174936 h 1688128"/>
              <a:gd name="connsiteX172" fmla="*/ 1274426 w 3993913"/>
              <a:gd name="connsiteY172" fmla="*/ 1174936 h 1688128"/>
              <a:gd name="connsiteX173" fmla="*/ 1225233 w 3993913"/>
              <a:gd name="connsiteY173" fmla="*/ 1105488 h 1688128"/>
              <a:gd name="connsiteX174" fmla="*/ 1204978 w 3993913"/>
              <a:gd name="connsiteY174" fmla="*/ 931868 h 1688128"/>
              <a:gd name="connsiteX175" fmla="*/ 1233914 w 3993913"/>
              <a:gd name="connsiteY175" fmla="*/ 720630 h 1688128"/>
              <a:gd name="connsiteX176" fmla="*/ 1277319 w 3993913"/>
              <a:gd name="connsiteY176" fmla="*/ 526754 h 1688128"/>
              <a:gd name="connsiteX177" fmla="*/ 1306256 w 3993913"/>
              <a:gd name="connsiteY177" fmla="*/ 358921 h 1688128"/>
              <a:gd name="connsiteX178" fmla="*/ 1280213 w 3993913"/>
              <a:gd name="connsiteY178" fmla="*/ 205556 h 1688128"/>
              <a:gd name="connsiteX179" fmla="*/ 1161572 w 3993913"/>
              <a:gd name="connsiteY179" fmla="*/ 81128 h 1688128"/>
              <a:gd name="connsiteX180" fmla="*/ 1034251 w 3993913"/>
              <a:gd name="connsiteY180" fmla="*/ 34830 h 1688128"/>
              <a:gd name="connsiteX181" fmla="*/ 918504 w 3993913"/>
              <a:gd name="connsiteY181" fmla="*/ 52192 h 1688128"/>
              <a:gd name="connsiteX182" fmla="*/ 799864 w 3993913"/>
              <a:gd name="connsiteY182" fmla="*/ 124533 h 1688128"/>
              <a:gd name="connsiteX183" fmla="*/ 701479 w 3993913"/>
              <a:gd name="connsiteY183" fmla="*/ 225812 h 1688128"/>
              <a:gd name="connsiteX184" fmla="*/ 571264 w 3993913"/>
              <a:gd name="connsiteY184" fmla="*/ 350240 h 1688128"/>
              <a:gd name="connsiteX185" fmla="*/ 458410 w 3993913"/>
              <a:gd name="connsiteY185" fmla="*/ 460199 h 1688128"/>
              <a:gd name="connsiteX186" fmla="*/ 342664 w 3993913"/>
              <a:gd name="connsiteY186" fmla="*/ 523860 h 1688128"/>
              <a:gd name="connsiteX187" fmla="*/ 195086 w 3993913"/>
              <a:gd name="connsiteY187" fmla="*/ 599095 h 1688128"/>
              <a:gd name="connsiteX188" fmla="*/ 47509 w 3993913"/>
              <a:gd name="connsiteY188" fmla="*/ 616458 h 1688128"/>
              <a:gd name="connsiteX189" fmla="*/ 12785 w 3993913"/>
              <a:gd name="connsiteY189" fmla="*/ 599095 h 1688128"/>
              <a:gd name="connsiteX0" fmla="*/ 12785 w 3993913"/>
              <a:gd name="connsiteY0" fmla="*/ 599095 h 1688128"/>
              <a:gd name="connsiteX1" fmla="*/ 244279 w 3993913"/>
              <a:gd name="connsiteY1" fmla="*/ 549903 h 1688128"/>
              <a:gd name="connsiteX2" fmla="*/ 438155 w 3993913"/>
              <a:gd name="connsiteY2" fmla="*/ 439944 h 1688128"/>
              <a:gd name="connsiteX3" fmla="*/ 600200 w 3993913"/>
              <a:gd name="connsiteY3" fmla="*/ 286579 h 1688128"/>
              <a:gd name="connsiteX4" fmla="*/ 768033 w 3993913"/>
              <a:gd name="connsiteY4" fmla="*/ 115852 h 1688128"/>
              <a:gd name="connsiteX5" fmla="*/ 941653 w 3993913"/>
              <a:gd name="connsiteY5" fmla="*/ 5893 h 1688128"/>
              <a:gd name="connsiteX6" fmla="*/ 1077656 w 3993913"/>
              <a:gd name="connsiteY6" fmla="*/ 20361 h 1688128"/>
              <a:gd name="connsiteX7" fmla="*/ 1193403 w 3993913"/>
              <a:gd name="connsiteY7" fmla="*/ 66660 h 1688128"/>
              <a:gd name="connsiteX8" fmla="*/ 1288894 w 3993913"/>
              <a:gd name="connsiteY8" fmla="*/ 162151 h 1688128"/>
              <a:gd name="connsiteX9" fmla="*/ 1340980 w 3993913"/>
              <a:gd name="connsiteY9" fmla="*/ 298154 h 1688128"/>
              <a:gd name="connsiteX10" fmla="*/ 1332299 w 3993913"/>
              <a:gd name="connsiteY10" fmla="*/ 454412 h 1688128"/>
              <a:gd name="connsiteX11" fmla="*/ 1294681 w 3993913"/>
              <a:gd name="connsiteY11" fmla="*/ 619351 h 1688128"/>
              <a:gd name="connsiteX12" fmla="*/ 1257064 w 3993913"/>
              <a:gd name="connsiteY12" fmla="*/ 790078 h 1688128"/>
              <a:gd name="connsiteX13" fmla="*/ 1251276 w 3993913"/>
              <a:gd name="connsiteY13" fmla="*/ 992635 h 1688128"/>
              <a:gd name="connsiteX14" fmla="*/ 1277319 w 3993913"/>
              <a:gd name="connsiteY14" fmla="*/ 1082339 h 1688128"/>
              <a:gd name="connsiteX15" fmla="*/ 1317831 w 3993913"/>
              <a:gd name="connsiteY15" fmla="*/ 1096807 h 1688128"/>
              <a:gd name="connsiteX16" fmla="*/ 1369917 w 3993913"/>
              <a:gd name="connsiteY16" fmla="*/ 1009997 h 1688128"/>
              <a:gd name="connsiteX17" fmla="*/ 1395960 w 3993913"/>
              <a:gd name="connsiteY17" fmla="*/ 842164 h 1688128"/>
              <a:gd name="connsiteX18" fmla="*/ 1390172 w 3993913"/>
              <a:gd name="connsiteY18" fmla="*/ 625139 h 1688128"/>
              <a:gd name="connsiteX19" fmla="*/ 1453833 w 3993913"/>
              <a:gd name="connsiteY19" fmla="*/ 408113 h 1688128"/>
              <a:gd name="connsiteX20" fmla="*/ 1572474 w 3993913"/>
              <a:gd name="connsiteY20" fmla="*/ 257642 h 1688128"/>
              <a:gd name="connsiteX21" fmla="*/ 1714264 w 3993913"/>
              <a:gd name="connsiteY21" fmla="*/ 225812 h 1688128"/>
              <a:gd name="connsiteX22" fmla="*/ 1818436 w 3993913"/>
              <a:gd name="connsiteY22" fmla="*/ 254749 h 1688128"/>
              <a:gd name="connsiteX23" fmla="*/ 1893671 w 3993913"/>
              <a:gd name="connsiteY23" fmla="*/ 329984 h 1688128"/>
              <a:gd name="connsiteX24" fmla="*/ 1916821 w 3993913"/>
              <a:gd name="connsiteY24" fmla="*/ 413901 h 1688128"/>
              <a:gd name="connsiteX25" fmla="*/ 1890778 w 3993913"/>
              <a:gd name="connsiteY25" fmla="*/ 535435 h 1688128"/>
              <a:gd name="connsiteX26" fmla="*/ 1844479 w 3993913"/>
              <a:gd name="connsiteY26" fmla="*/ 665650 h 1688128"/>
              <a:gd name="connsiteX27" fmla="*/ 1786605 w 3993913"/>
              <a:gd name="connsiteY27" fmla="*/ 813227 h 1688128"/>
              <a:gd name="connsiteX28" fmla="*/ 1766350 w 3993913"/>
              <a:gd name="connsiteY28" fmla="*/ 949230 h 1688128"/>
              <a:gd name="connsiteX29" fmla="*/ 1792393 w 3993913"/>
              <a:gd name="connsiteY29" fmla="*/ 1027359 h 1688128"/>
              <a:gd name="connsiteX30" fmla="*/ 1844479 w 3993913"/>
              <a:gd name="connsiteY30" fmla="*/ 1038933 h 1688128"/>
              <a:gd name="connsiteX31" fmla="*/ 1905246 w 3993913"/>
              <a:gd name="connsiteY31" fmla="*/ 992635 h 1688128"/>
              <a:gd name="connsiteX32" fmla="*/ 1942864 w 3993913"/>
              <a:gd name="connsiteY32" fmla="*/ 862420 h 1688128"/>
              <a:gd name="connsiteX33" fmla="*/ 1960226 w 3993913"/>
              <a:gd name="connsiteY33" fmla="*/ 656969 h 1688128"/>
              <a:gd name="connsiteX34" fmla="*/ 1968907 w 3993913"/>
              <a:gd name="connsiteY34" fmla="*/ 465987 h 1688128"/>
              <a:gd name="connsiteX35" fmla="*/ 2047036 w 3993913"/>
              <a:gd name="connsiteY35" fmla="*/ 353133 h 1688128"/>
              <a:gd name="connsiteX36" fmla="*/ 2194613 w 3993913"/>
              <a:gd name="connsiteY36" fmla="*/ 338665 h 1688128"/>
              <a:gd name="connsiteX37" fmla="*/ 2292998 w 3993913"/>
              <a:gd name="connsiteY37" fmla="*/ 405220 h 1688128"/>
              <a:gd name="connsiteX38" fmla="*/ 2321934 w 3993913"/>
              <a:gd name="connsiteY38" fmla="*/ 529647 h 1688128"/>
              <a:gd name="connsiteX39" fmla="*/ 2290104 w 3993913"/>
              <a:gd name="connsiteY39" fmla="*/ 691693 h 1688128"/>
              <a:gd name="connsiteX40" fmla="*/ 2226443 w 3993913"/>
              <a:gd name="connsiteY40" fmla="*/ 879782 h 1688128"/>
              <a:gd name="connsiteX41" fmla="*/ 2165676 w 3993913"/>
              <a:gd name="connsiteY41" fmla="*/ 1079445 h 1688128"/>
              <a:gd name="connsiteX42" fmla="*/ 2145421 w 3993913"/>
              <a:gd name="connsiteY42" fmla="*/ 1232809 h 1688128"/>
              <a:gd name="connsiteX43" fmla="*/ 2159889 w 3993913"/>
              <a:gd name="connsiteY43" fmla="*/ 1435366 h 1688128"/>
              <a:gd name="connsiteX44" fmla="*/ 2217762 w 3993913"/>
              <a:gd name="connsiteY44" fmla="*/ 1501921 h 1688128"/>
              <a:gd name="connsiteX45" fmla="*/ 2292998 w 3993913"/>
              <a:gd name="connsiteY45" fmla="*/ 1478771 h 1688128"/>
              <a:gd name="connsiteX46" fmla="*/ 2371127 w 3993913"/>
              <a:gd name="connsiteY46" fmla="*/ 1299364 h 1688128"/>
              <a:gd name="connsiteX47" fmla="*/ 2400064 w 3993913"/>
              <a:gd name="connsiteY47" fmla="*/ 1050508 h 1688128"/>
              <a:gd name="connsiteX48" fmla="*/ 2397170 w 3993913"/>
              <a:gd name="connsiteY48" fmla="*/ 685906 h 1688128"/>
              <a:gd name="connsiteX49" fmla="*/ 2400064 w 3993913"/>
              <a:gd name="connsiteY49" fmla="*/ 489136 h 1688128"/>
              <a:gd name="connsiteX50" fmla="*/ 2533172 w 3993913"/>
              <a:gd name="connsiteY50" fmla="*/ 399432 h 1688128"/>
              <a:gd name="connsiteX51" fmla="*/ 2663388 w 3993913"/>
              <a:gd name="connsiteY51" fmla="*/ 439944 h 1688128"/>
              <a:gd name="connsiteX52" fmla="*/ 2747304 w 3993913"/>
              <a:gd name="connsiteY52" fmla="*/ 549903 h 1688128"/>
              <a:gd name="connsiteX53" fmla="*/ 2776241 w 3993913"/>
              <a:gd name="connsiteY53" fmla="*/ 706161 h 1688128"/>
              <a:gd name="connsiteX54" fmla="*/ 2741517 w 3993913"/>
              <a:gd name="connsiteY54" fmla="*/ 847951 h 1688128"/>
              <a:gd name="connsiteX55" fmla="*/ 2663388 w 3993913"/>
              <a:gd name="connsiteY55" fmla="*/ 940549 h 1688128"/>
              <a:gd name="connsiteX56" fmla="*/ 2648919 w 3993913"/>
              <a:gd name="connsiteY56" fmla="*/ 1062083 h 1688128"/>
              <a:gd name="connsiteX57" fmla="*/ 2706793 w 3993913"/>
              <a:gd name="connsiteY57" fmla="*/ 1145999 h 1688128"/>
              <a:gd name="connsiteX58" fmla="*/ 2813859 w 3993913"/>
              <a:gd name="connsiteY58" fmla="*/ 1154680 h 1688128"/>
              <a:gd name="connsiteX59" fmla="*/ 2868838 w 3993913"/>
              <a:gd name="connsiteY59" fmla="*/ 1073658 h 1688128"/>
              <a:gd name="connsiteX60" fmla="*/ 2857264 w 3993913"/>
              <a:gd name="connsiteY60" fmla="*/ 879782 h 1688128"/>
              <a:gd name="connsiteX61" fmla="*/ 2839902 w 3993913"/>
              <a:gd name="connsiteY61" fmla="*/ 688799 h 1688128"/>
              <a:gd name="connsiteX62" fmla="*/ 2897775 w 3993913"/>
              <a:gd name="connsiteY62" fmla="*/ 564371 h 1688128"/>
              <a:gd name="connsiteX63" fmla="*/ 3025097 w 3993913"/>
              <a:gd name="connsiteY63" fmla="*/ 492030 h 1688128"/>
              <a:gd name="connsiteX64" fmla="*/ 3132162 w 3993913"/>
              <a:gd name="connsiteY64" fmla="*/ 512285 h 1688128"/>
              <a:gd name="connsiteX65" fmla="*/ 3187142 w 3993913"/>
              <a:gd name="connsiteY65" fmla="*/ 573052 h 1688128"/>
              <a:gd name="connsiteX66" fmla="*/ 3213185 w 3993913"/>
              <a:gd name="connsiteY66" fmla="*/ 717736 h 1688128"/>
              <a:gd name="connsiteX67" fmla="*/ 3184248 w 3993913"/>
              <a:gd name="connsiteY67" fmla="*/ 850845 h 1688128"/>
              <a:gd name="connsiteX68" fmla="*/ 3126375 w 3993913"/>
              <a:gd name="connsiteY68" fmla="*/ 1030252 h 1688128"/>
              <a:gd name="connsiteX69" fmla="*/ 3077183 w 3993913"/>
              <a:gd name="connsiteY69" fmla="*/ 1189404 h 1688128"/>
              <a:gd name="connsiteX70" fmla="*/ 3065608 w 3993913"/>
              <a:gd name="connsiteY70" fmla="*/ 1360131 h 1688128"/>
              <a:gd name="connsiteX71" fmla="*/ 3091651 w 3993913"/>
              <a:gd name="connsiteY71" fmla="*/ 1499027 h 1688128"/>
              <a:gd name="connsiteX72" fmla="*/ 3155312 w 3993913"/>
              <a:gd name="connsiteY72" fmla="*/ 1554007 h 1688128"/>
              <a:gd name="connsiteX73" fmla="*/ 3239228 w 3993913"/>
              <a:gd name="connsiteY73" fmla="*/ 1522177 h 1688128"/>
              <a:gd name="connsiteX74" fmla="*/ 3320251 w 3993913"/>
              <a:gd name="connsiteY74" fmla="*/ 1253065 h 1688128"/>
              <a:gd name="connsiteX75" fmla="*/ 3320251 w 3993913"/>
              <a:gd name="connsiteY75" fmla="*/ 1004209 h 1688128"/>
              <a:gd name="connsiteX76" fmla="*/ 3326038 w 3993913"/>
              <a:gd name="connsiteY76" fmla="*/ 746673 h 1688128"/>
              <a:gd name="connsiteX77" fmla="*/ 3392593 w 3993913"/>
              <a:gd name="connsiteY77" fmla="*/ 607777 h 1688128"/>
              <a:gd name="connsiteX78" fmla="*/ 3493871 w 3993913"/>
              <a:gd name="connsiteY78" fmla="*/ 564371 h 1688128"/>
              <a:gd name="connsiteX79" fmla="*/ 3580681 w 3993913"/>
              <a:gd name="connsiteY79" fmla="*/ 599095 h 1688128"/>
              <a:gd name="connsiteX80" fmla="*/ 3626980 w 3993913"/>
              <a:gd name="connsiteY80" fmla="*/ 714842 h 1688128"/>
              <a:gd name="connsiteX81" fmla="*/ 3626980 w 3993913"/>
              <a:gd name="connsiteY81" fmla="*/ 836377 h 1688128"/>
              <a:gd name="connsiteX82" fmla="*/ 3574894 w 3993913"/>
              <a:gd name="connsiteY82" fmla="*/ 983954 h 1688128"/>
              <a:gd name="connsiteX83" fmla="*/ 3462041 w 3993913"/>
              <a:gd name="connsiteY83" fmla="*/ 1206766 h 1688128"/>
              <a:gd name="connsiteX84" fmla="*/ 3381018 w 3993913"/>
              <a:gd name="connsiteY84" fmla="*/ 1391961 h 1688128"/>
              <a:gd name="connsiteX85" fmla="*/ 3378124 w 3993913"/>
              <a:gd name="connsiteY85" fmla="*/ 1536645 h 1688128"/>
              <a:gd name="connsiteX86" fmla="*/ 3441785 w 3993913"/>
              <a:gd name="connsiteY86" fmla="*/ 1606093 h 1688128"/>
              <a:gd name="connsiteX87" fmla="*/ 3543064 w 3993913"/>
              <a:gd name="connsiteY87" fmla="*/ 1582944 h 1688128"/>
              <a:gd name="connsiteX88" fmla="*/ 3629874 w 3993913"/>
              <a:gd name="connsiteY88" fmla="*/ 1432473 h 1688128"/>
              <a:gd name="connsiteX89" fmla="*/ 3650129 w 3993913"/>
              <a:gd name="connsiteY89" fmla="*/ 1160468 h 1688128"/>
              <a:gd name="connsiteX90" fmla="*/ 3650129 w 3993913"/>
              <a:gd name="connsiteY90" fmla="*/ 960804 h 1688128"/>
              <a:gd name="connsiteX91" fmla="*/ 3708003 w 3993913"/>
              <a:gd name="connsiteY91" fmla="*/ 778503 h 1688128"/>
              <a:gd name="connsiteX92" fmla="*/ 3844005 w 3993913"/>
              <a:gd name="connsiteY92" fmla="*/ 671437 h 1688128"/>
              <a:gd name="connsiteX93" fmla="*/ 3991583 w 3993913"/>
              <a:gd name="connsiteY93" fmla="*/ 688799 h 1688128"/>
              <a:gd name="connsiteX94" fmla="*/ 3930816 w 3993913"/>
              <a:gd name="connsiteY94" fmla="*/ 810333 h 1688128"/>
              <a:gd name="connsiteX95" fmla="*/ 3881623 w 3993913"/>
              <a:gd name="connsiteY95" fmla="*/ 772716 h 1688128"/>
              <a:gd name="connsiteX96" fmla="*/ 3823750 w 3993913"/>
              <a:gd name="connsiteY96" fmla="*/ 798759 h 1688128"/>
              <a:gd name="connsiteX97" fmla="*/ 3768770 w 3993913"/>
              <a:gd name="connsiteY97" fmla="*/ 885569 h 1688128"/>
              <a:gd name="connsiteX98" fmla="*/ 3731152 w 3993913"/>
              <a:gd name="connsiteY98" fmla="*/ 1079445 h 1688128"/>
              <a:gd name="connsiteX99" fmla="*/ 3728259 w 3993913"/>
              <a:gd name="connsiteY99" fmla="*/ 1336982 h 1688128"/>
              <a:gd name="connsiteX100" fmla="*/ 3673279 w 3993913"/>
              <a:gd name="connsiteY100" fmla="*/ 1525070 h 1688128"/>
              <a:gd name="connsiteX101" fmla="*/ 3560426 w 3993913"/>
              <a:gd name="connsiteY101" fmla="*/ 1652392 h 1688128"/>
              <a:gd name="connsiteX102" fmla="*/ 3441785 w 3993913"/>
              <a:gd name="connsiteY102" fmla="*/ 1687116 h 1688128"/>
              <a:gd name="connsiteX103" fmla="*/ 3346294 w 3993913"/>
              <a:gd name="connsiteY103" fmla="*/ 1623455 h 1688128"/>
              <a:gd name="connsiteX104" fmla="*/ 3308676 w 3993913"/>
              <a:gd name="connsiteY104" fmla="*/ 1533751 h 1688128"/>
              <a:gd name="connsiteX105" fmla="*/ 3311570 w 3993913"/>
              <a:gd name="connsiteY105" fmla="*/ 1363025 h 1688128"/>
              <a:gd name="connsiteX106" fmla="*/ 3395486 w 3993913"/>
              <a:gd name="connsiteY106" fmla="*/ 1157574 h 1688128"/>
              <a:gd name="connsiteX107" fmla="*/ 3488084 w 3993913"/>
              <a:gd name="connsiteY107" fmla="*/ 975273 h 1688128"/>
              <a:gd name="connsiteX108" fmla="*/ 3548851 w 3993913"/>
              <a:gd name="connsiteY108" fmla="*/ 790078 h 1688128"/>
              <a:gd name="connsiteX109" fmla="*/ 3531489 w 3993913"/>
              <a:gd name="connsiteY109" fmla="*/ 668544 h 1688128"/>
              <a:gd name="connsiteX110" fmla="*/ 3479403 w 3993913"/>
              <a:gd name="connsiteY110" fmla="*/ 636713 h 1688128"/>
              <a:gd name="connsiteX111" fmla="*/ 3430210 w 3993913"/>
              <a:gd name="connsiteY111" fmla="*/ 694587 h 1688128"/>
              <a:gd name="connsiteX112" fmla="*/ 3401274 w 3993913"/>
              <a:gd name="connsiteY112" fmla="*/ 891356 h 1688128"/>
              <a:gd name="connsiteX113" fmla="*/ 3392593 w 3993913"/>
              <a:gd name="connsiteY113" fmla="*/ 1096807 h 1688128"/>
              <a:gd name="connsiteX114" fmla="*/ 3372337 w 3993913"/>
              <a:gd name="connsiteY114" fmla="*/ 1371706 h 1688128"/>
              <a:gd name="connsiteX115" fmla="*/ 3337613 w 3993913"/>
              <a:gd name="connsiteY115" fmla="*/ 1539539 h 1688128"/>
              <a:gd name="connsiteX116" fmla="*/ 3236334 w 3993913"/>
              <a:gd name="connsiteY116" fmla="*/ 1617668 h 1688128"/>
              <a:gd name="connsiteX117" fmla="*/ 3123481 w 3993913"/>
              <a:gd name="connsiteY117" fmla="*/ 1626349 h 1688128"/>
              <a:gd name="connsiteX118" fmla="*/ 3027990 w 3993913"/>
              <a:gd name="connsiteY118" fmla="*/ 1554007 h 1688128"/>
              <a:gd name="connsiteX119" fmla="*/ 2984585 w 3993913"/>
              <a:gd name="connsiteY119" fmla="*/ 1397749 h 1688128"/>
              <a:gd name="connsiteX120" fmla="*/ 2996160 w 3993913"/>
              <a:gd name="connsiteY120" fmla="*/ 1174936 h 1688128"/>
              <a:gd name="connsiteX121" fmla="*/ 3062714 w 3993913"/>
              <a:gd name="connsiteY121" fmla="*/ 972379 h 1688128"/>
              <a:gd name="connsiteX122" fmla="*/ 3120588 w 3993913"/>
              <a:gd name="connsiteY122" fmla="*/ 781397 h 1688128"/>
              <a:gd name="connsiteX123" fmla="*/ 3120588 w 3993913"/>
              <a:gd name="connsiteY123" fmla="*/ 630926 h 1688128"/>
              <a:gd name="connsiteX124" fmla="*/ 3068502 w 3993913"/>
              <a:gd name="connsiteY124" fmla="*/ 573052 h 1688128"/>
              <a:gd name="connsiteX125" fmla="*/ 2967223 w 3993913"/>
              <a:gd name="connsiteY125" fmla="*/ 587521 h 1688128"/>
              <a:gd name="connsiteX126" fmla="*/ 2929605 w 3993913"/>
              <a:gd name="connsiteY126" fmla="*/ 688799 h 1688128"/>
              <a:gd name="connsiteX127" fmla="*/ 2946967 w 3993913"/>
              <a:gd name="connsiteY127" fmla="*/ 824802 h 1688128"/>
              <a:gd name="connsiteX128" fmla="*/ 2952755 w 3993913"/>
              <a:gd name="connsiteY128" fmla="*/ 1015784 h 1688128"/>
              <a:gd name="connsiteX129" fmla="*/ 2932499 w 3993913"/>
              <a:gd name="connsiteY129" fmla="*/ 1137318 h 1688128"/>
              <a:gd name="connsiteX130" fmla="*/ 2828327 w 3993913"/>
              <a:gd name="connsiteY130" fmla="*/ 1224128 h 1688128"/>
              <a:gd name="connsiteX131" fmla="*/ 2680750 w 3993913"/>
              <a:gd name="connsiteY131" fmla="*/ 1224128 h 1688128"/>
              <a:gd name="connsiteX132" fmla="*/ 2585259 w 3993913"/>
              <a:gd name="connsiteY132" fmla="*/ 1134425 h 1688128"/>
              <a:gd name="connsiteX133" fmla="*/ 2562109 w 3993913"/>
              <a:gd name="connsiteY133" fmla="*/ 972379 h 1688128"/>
              <a:gd name="connsiteX134" fmla="*/ 2654707 w 3993913"/>
              <a:gd name="connsiteY134" fmla="*/ 807440 h 1688128"/>
              <a:gd name="connsiteX135" fmla="*/ 2692324 w 3993913"/>
              <a:gd name="connsiteY135" fmla="*/ 659863 h 1688128"/>
              <a:gd name="connsiteX136" fmla="*/ 2651813 w 3993913"/>
              <a:gd name="connsiteY136" fmla="*/ 529647 h 1688128"/>
              <a:gd name="connsiteX137" fmla="*/ 2579471 w 3993913"/>
              <a:gd name="connsiteY137" fmla="*/ 480455 h 1688128"/>
              <a:gd name="connsiteX138" fmla="*/ 2492661 w 3993913"/>
              <a:gd name="connsiteY138" fmla="*/ 497817 h 1688128"/>
              <a:gd name="connsiteX139" fmla="*/ 2466618 w 3993913"/>
              <a:gd name="connsiteY139" fmla="*/ 628032 h 1688128"/>
              <a:gd name="connsiteX140" fmla="*/ 2483980 w 3993913"/>
              <a:gd name="connsiteY140" fmla="*/ 868207 h 1688128"/>
              <a:gd name="connsiteX141" fmla="*/ 2478193 w 3993913"/>
              <a:gd name="connsiteY141" fmla="*/ 1169149 h 1688128"/>
              <a:gd name="connsiteX142" fmla="*/ 2382702 w 3993913"/>
              <a:gd name="connsiteY142" fmla="*/ 1504814 h 1688128"/>
              <a:gd name="connsiteX143" fmla="*/ 2382702 w 3993913"/>
              <a:gd name="connsiteY143" fmla="*/ 1507708 h 1688128"/>
              <a:gd name="connsiteX144" fmla="*/ 2301679 w 3993913"/>
              <a:gd name="connsiteY144" fmla="*/ 1580050 h 1688128"/>
              <a:gd name="connsiteX145" fmla="*/ 2136740 w 3993913"/>
              <a:gd name="connsiteY145" fmla="*/ 1559794 h 1688128"/>
              <a:gd name="connsiteX146" fmla="*/ 2058610 w 3993913"/>
              <a:gd name="connsiteY146" fmla="*/ 1406430 h 1688128"/>
              <a:gd name="connsiteX147" fmla="*/ 2061504 w 3993913"/>
              <a:gd name="connsiteY147" fmla="*/ 1157574 h 1688128"/>
              <a:gd name="connsiteX148" fmla="*/ 2128059 w 3993913"/>
              <a:gd name="connsiteY148" fmla="*/ 900037 h 1688128"/>
              <a:gd name="connsiteX149" fmla="*/ 2211975 w 3993913"/>
              <a:gd name="connsiteY149" fmla="*/ 662756 h 1688128"/>
              <a:gd name="connsiteX150" fmla="*/ 2240912 w 3993913"/>
              <a:gd name="connsiteY150" fmla="*/ 515179 h 1688128"/>
              <a:gd name="connsiteX151" fmla="*/ 2185932 w 3993913"/>
              <a:gd name="connsiteY151" fmla="*/ 416794 h 1688128"/>
              <a:gd name="connsiteX152" fmla="*/ 2099122 w 3993913"/>
              <a:gd name="connsiteY152" fmla="*/ 434156 h 1688128"/>
              <a:gd name="connsiteX153" fmla="*/ 2058610 w 3993913"/>
              <a:gd name="connsiteY153" fmla="*/ 509392 h 1688128"/>
              <a:gd name="connsiteX154" fmla="*/ 2038355 w 3993913"/>
              <a:gd name="connsiteY154" fmla="*/ 674331 h 1688128"/>
              <a:gd name="connsiteX155" fmla="*/ 2018099 w 3993913"/>
              <a:gd name="connsiteY155" fmla="*/ 871101 h 1688128"/>
              <a:gd name="connsiteX156" fmla="*/ 1989162 w 3993913"/>
              <a:gd name="connsiteY156" fmla="*/ 992635 h 1688128"/>
              <a:gd name="connsiteX157" fmla="*/ 1945757 w 3993913"/>
              <a:gd name="connsiteY157" fmla="*/ 1076551 h 1688128"/>
              <a:gd name="connsiteX158" fmla="*/ 1858947 w 3993913"/>
              <a:gd name="connsiteY158" fmla="*/ 1119956 h 1688128"/>
              <a:gd name="connsiteX159" fmla="*/ 1751881 w 3993913"/>
              <a:gd name="connsiteY159" fmla="*/ 1099701 h 1688128"/>
              <a:gd name="connsiteX160" fmla="*/ 1682433 w 3993913"/>
              <a:gd name="connsiteY160" fmla="*/ 1004209 h 1688128"/>
              <a:gd name="connsiteX161" fmla="*/ 1763456 w 3993913"/>
              <a:gd name="connsiteY161" fmla="*/ 613564 h 1688128"/>
              <a:gd name="connsiteX162" fmla="*/ 1827117 w 3993913"/>
              <a:gd name="connsiteY162" fmla="*/ 454412 h 1688128"/>
              <a:gd name="connsiteX163" fmla="*/ 1806861 w 3993913"/>
              <a:gd name="connsiteY163" fmla="*/ 335771 h 1688128"/>
              <a:gd name="connsiteX164" fmla="*/ 1676646 w 3993913"/>
              <a:gd name="connsiteY164" fmla="*/ 309728 h 1688128"/>
              <a:gd name="connsiteX165" fmla="*/ 1598517 w 3993913"/>
              <a:gd name="connsiteY165" fmla="*/ 341559 h 1688128"/>
              <a:gd name="connsiteX166" fmla="*/ 1514600 w 3993913"/>
              <a:gd name="connsiteY166" fmla="*/ 454412 h 1688128"/>
              <a:gd name="connsiteX167" fmla="*/ 1468302 w 3993913"/>
              <a:gd name="connsiteY167" fmla="*/ 628032 h 1688128"/>
              <a:gd name="connsiteX168" fmla="*/ 1459621 w 3993913"/>
              <a:gd name="connsiteY168" fmla="*/ 830589 h 1688128"/>
              <a:gd name="connsiteX169" fmla="*/ 1413322 w 3993913"/>
              <a:gd name="connsiteY169" fmla="*/ 1119956 h 1688128"/>
              <a:gd name="connsiteX170" fmla="*/ 1413322 w 3993913"/>
              <a:gd name="connsiteY170" fmla="*/ 1119956 h 1688128"/>
              <a:gd name="connsiteX171" fmla="*/ 1349661 w 3993913"/>
              <a:gd name="connsiteY171" fmla="*/ 1174936 h 1688128"/>
              <a:gd name="connsiteX172" fmla="*/ 1274426 w 3993913"/>
              <a:gd name="connsiteY172" fmla="*/ 1174936 h 1688128"/>
              <a:gd name="connsiteX173" fmla="*/ 1225233 w 3993913"/>
              <a:gd name="connsiteY173" fmla="*/ 1105488 h 1688128"/>
              <a:gd name="connsiteX174" fmla="*/ 1204978 w 3993913"/>
              <a:gd name="connsiteY174" fmla="*/ 931868 h 1688128"/>
              <a:gd name="connsiteX175" fmla="*/ 1233914 w 3993913"/>
              <a:gd name="connsiteY175" fmla="*/ 720630 h 1688128"/>
              <a:gd name="connsiteX176" fmla="*/ 1277319 w 3993913"/>
              <a:gd name="connsiteY176" fmla="*/ 526754 h 1688128"/>
              <a:gd name="connsiteX177" fmla="*/ 1306256 w 3993913"/>
              <a:gd name="connsiteY177" fmla="*/ 358921 h 1688128"/>
              <a:gd name="connsiteX178" fmla="*/ 1280213 w 3993913"/>
              <a:gd name="connsiteY178" fmla="*/ 205556 h 1688128"/>
              <a:gd name="connsiteX179" fmla="*/ 1161572 w 3993913"/>
              <a:gd name="connsiteY179" fmla="*/ 81128 h 1688128"/>
              <a:gd name="connsiteX180" fmla="*/ 1034251 w 3993913"/>
              <a:gd name="connsiteY180" fmla="*/ 34830 h 1688128"/>
              <a:gd name="connsiteX181" fmla="*/ 918504 w 3993913"/>
              <a:gd name="connsiteY181" fmla="*/ 52192 h 1688128"/>
              <a:gd name="connsiteX182" fmla="*/ 799864 w 3993913"/>
              <a:gd name="connsiteY182" fmla="*/ 124533 h 1688128"/>
              <a:gd name="connsiteX183" fmla="*/ 701479 w 3993913"/>
              <a:gd name="connsiteY183" fmla="*/ 225812 h 1688128"/>
              <a:gd name="connsiteX184" fmla="*/ 571264 w 3993913"/>
              <a:gd name="connsiteY184" fmla="*/ 350240 h 1688128"/>
              <a:gd name="connsiteX185" fmla="*/ 458410 w 3993913"/>
              <a:gd name="connsiteY185" fmla="*/ 460199 h 1688128"/>
              <a:gd name="connsiteX186" fmla="*/ 342664 w 3993913"/>
              <a:gd name="connsiteY186" fmla="*/ 523860 h 1688128"/>
              <a:gd name="connsiteX187" fmla="*/ 195086 w 3993913"/>
              <a:gd name="connsiteY187" fmla="*/ 599095 h 1688128"/>
              <a:gd name="connsiteX188" fmla="*/ 47509 w 3993913"/>
              <a:gd name="connsiteY188" fmla="*/ 616458 h 1688128"/>
              <a:gd name="connsiteX189" fmla="*/ 12785 w 3993913"/>
              <a:gd name="connsiteY189" fmla="*/ 599095 h 1688128"/>
              <a:gd name="connsiteX0" fmla="*/ 12785 w 3993913"/>
              <a:gd name="connsiteY0" fmla="*/ 599095 h 1688128"/>
              <a:gd name="connsiteX1" fmla="*/ 244279 w 3993913"/>
              <a:gd name="connsiteY1" fmla="*/ 549903 h 1688128"/>
              <a:gd name="connsiteX2" fmla="*/ 438155 w 3993913"/>
              <a:gd name="connsiteY2" fmla="*/ 439944 h 1688128"/>
              <a:gd name="connsiteX3" fmla="*/ 600200 w 3993913"/>
              <a:gd name="connsiteY3" fmla="*/ 286579 h 1688128"/>
              <a:gd name="connsiteX4" fmla="*/ 768033 w 3993913"/>
              <a:gd name="connsiteY4" fmla="*/ 115852 h 1688128"/>
              <a:gd name="connsiteX5" fmla="*/ 941653 w 3993913"/>
              <a:gd name="connsiteY5" fmla="*/ 5893 h 1688128"/>
              <a:gd name="connsiteX6" fmla="*/ 1077656 w 3993913"/>
              <a:gd name="connsiteY6" fmla="*/ 20361 h 1688128"/>
              <a:gd name="connsiteX7" fmla="*/ 1193403 w 3993913"/>
              <a:gd name="connsiteY7" fmla="*/ 66660 h 1688128"/>
              <a:gd name="connsiteX8" fmla="*/ 1288894 w 3993913"/>
              <a:gd name="connsiteY8" fmla="*/ 162151 h 1688128"/>
              <a:gd name="connsiteX9" fmla="*/ 1340980 w 3993913"/>
              <a:gd name="connsiteY9" fmla="*/ 298154 h 1688128"/>
              <a:gd name="connsiteX10" fmla="*/ 1332299 w 3993913"/>
              <a:gd name="connsiteY10" fmla="*/ 454412 h 1688128"/>
              <a:gd name="connsiteX11" fmla="*/ 1294681 w 3993913"/>
              <a:gd name="connsiteY11" fmla="*/ 619351 h 1688128"/>
              <a:gd name="connsiteX12" fmla="*/ 1257064 w 3993913"/>
              <a:gd name="connsiteY12" fmla="*/ 790078 h 1688128"/>
              <a:gd name="connsiteX13" fmla="*/ 1251276 w 3993913"/>
              <a:gd name="connsiteY13" fmla="*/ 992635 h 1688128"/>
              <a:gd name="connsiteX14" fmla="*/ 1277319 w 3993913"/>
              <a:gd name="connsiteY14" fmla="*/ 1082339 h 1688128"/>
              <a:gd name="connsiteX15" fmla="*/ 1317831 w 3993913"/>
              <a:gd name="connsiteY15" fmla="*/ 1096807 h 1688128"/>
              <a:gd name="connsiteX16" fmla="*/ 1369917 w 3993913"/>
              <a:gd name="connsiteY16" fmla="*/ 1009997 h 1688128"/>
              <a:gd name="connsiteX17" fmla="*/ 1395960 w 3993913"/>
              <a:gd name="connsiteY17" fmla="*/ 842164 h 1688128"/>
              <a:gd name="connsiteX18" fmla="*/ 1390172 w 3993913"/>
              <a:gd name="connsiteY18" fmla="*/ 625139 h 1688128"/>
              <a:gd name="connsiteX19" fmla="*/ 1453833 w 3993913"/>
              <a:gd name="connsiteY19" fmla="*/ 408113 h 1688128"/>
              <a:gd name="connsiteX20" fmla="*/ 1572474 w 3993913"/>
              <a:gd name="connsiteY20" fmla="*/ 257642 h 1688128"/>
              <a:gd name="connsiteX21" fmla="*/ 1714264 w 3993913"/>
              <a:gd name="connsiteY21" fmla="*/ 225812 h 1688128"/>
              <a:gd name="connsiteX22" fmla="*/ 1818436 w 3993913"/>
              <a:gd name="connsiteY22" fmla="*/ 254749 h 1688128"/>
              <a:gd name="connsiteX23" fmla="*/ 1893671 w 3993913"/>
              <a:gd name="connsiteY23" fmla="*/ 329984 h 1688128"/>
              <a:gd name="connsiteX24" fmla="*/ 1916821 w 3993913"/>
              <a:gd name="connsiteY24" fmla="*/ 413901 h 1688128"/>
              <a:gd name="connsiteX25" fmla="*/ 1890778 w 3993913"/>
              <a:gd name="connsiteY25" fmla="*/ 535435 h 1688128"/>
              <a:gd name="connsiteX26" fmla="*/ 1844479 w 3993913"/>
              <a:gd name="connsiteY26" fmla="*/ 665650 h 1688128"/>
              <a:gd name="connsiteX27" fmla="*/ 1786605 w 3993913"/>
              <a:gd name="connsiteY27" fmla="*/ 813227 h 1688128"/>
              <a:gd name="connsiteX28" fmla="*/ 1766350 w 3993913"/>
              <a:gd name="connsiteY28" fmla="*/ 949230 h 1688128"/>
              <a:gd name="connsiteX29" fmla="*/ 1792393 w 3993913"/>
              <a:gd name="connsiteY29" fmla="*/ 1027359 h 1688128"/>
              <a:gd name="connsiteX30" fmla="*/ 1844479 w 3993913"/>
              <a:gd name="connsiteY30" fmla="*/ 1038933 h 1688128"/>
              <a:gd name="connsiteX31" fmla="*/ 1905246 w 3993913"/>
              <a:gd name="connsiteY31" fmla="*/ 992635 h 1688128"/>
              <a:gd name="connsiteX32" fmla="*/ 1942864 w 3993913"/>
              <a:gd name="connsiteY32" fmla="*/ 862420 h 1688128"/>
              <a:gd name="connsiteX33" fmla="*/ 1960226 w 3993913"/>
              <a:gd name="connsiteY33" fmla="*/ 656969 h 1688128"/>
              <a:gd name="connsiteX34" fmla="*/ 1968907 w 3993913"/>
              <a:gd name="connsiteY34" fmla="*/ 465987 h 1688128"/>
              <a:gd name="connsiteX35" fmla="*/ 2047036 w 3993913"/>
              <a:gd name="connsiteY35" fmla="*/ 353133 h 1688128"/>
              <a:gd name="connsiteX36" fmla="*/ 2194613 w 3993913"/>
              <a:gd name="connsiteY36" fmla="*/ 338665 h 1688128"/>
              <a:gd name="connsiteX37" fmla="*/ 2292998 w 3993913"/>
              <a:gd name="connsiteY37" fmla="*/ 405220 h 1688128"/>
              <a:gd name="connsiteX38" fmla="*/ 2321934 w 3993913"/>
              <a:gd name="connsiteY38" fmla="*/ 529647 h 1688128"/>
              <a:gd name="connsiteX39" fmla="*/ 2290104 w 3993913"/>
              <a:gd name="connsiteY39" fmla="*/ 691693 h 1688128"/>
              <a:gd name="connsiteX40" fmla="*/ 2226443 w 3993913"/>
              <a:gd name="connsiteY40" fmla="*/ 879782 h 1688128"/>
              <a:gd name="connsiteX41" fmla="*/ 2165676 w 3993913"/>
              <a:gd name="connsiteY41" fmla="*/ 1079445 h 1688128"/>
              <a:gd name="connsiteX42" fmla="*/ 2145421 w 3993913"/>
              <a:gd name="connsiteY42" fmla="*/ 1232809 h 1688128"/>
              <a:gd name="connsiteX43" fmla="*/ 2159889 w 3993913"/>
              <a:gd name="connsiteY43" fmla="*/ 1435366 h 1688128"/>
              <a:gd name="connsiteX44" fmla="*/ 2217762 w 3993913"/>
              <a:gd name="connsiteY44" fmla="*/ 1501921 h 1688128"/>
              <a:gd name="connsiteX45" fmla="*/ 2292998 w 3993913"/>
              <a:gd name="connsiteY45" fmla="*/ 1478771 h 1688128"/>
              <a:gd name="connsiteX46" fmla="*/ 2371127 w 3993913"/>
              <a:gd name="connsiteY46" fmla="*/ 1299364 h 1688128"/>
              <a:gd name="connsiteX47" fmla="*/ 2400064 w 3993913"/>
              <a:gd name="connsiteY47" fmla="*/ 1050508 h 1688128"/>
              <a:gd name="connsiteX48" fmla="*/ 2397170 w 3993913"/>
              <a:gd name="connsiteY48" fmla="*/ 685906 h 1688128"/>
              <a:gd name="connsiteX49" fmla="*/ 2400064 w 3993913"/>
              <a:gd name="connsiteY49" fmla="*/ 489136 h 1688128"/>
              <a:gd name="connsiteX50" fmla="*/ 2533172 w 3993913"/>
              <a:gd name="connsiteY50" fmla="*/ 399432 h 1688128"/>
              <a:gd name="connsiteX51" fmla="*/ 2663388 w 3993913"/>
              <a:gd name="connsiteY51" fmla="*/ 439944 h 1688128"/>
              <a:gd name="connsiteX52" fmla="*/ 2747304 w 3993913"/>
              <a:gd name="connsiteY52" fmla="*/ 549903 h 1688128"/>
              <a:gd name="connsiteX53" fmla="*/ 2776241 w 3993913"/>
              <a:gd name="connsiteY53" fmla="*/ 706161 h 1688128"/>
              <a:gd name="connsiteX54" fmla="*/ 2741517 w 3993913"/>
              <a:gd name="connsiteY54" fmla="*/ 847951 h 1688128"/>
              <a:gd name="connsiteX55" fmla="*/ 2663388 w 3993913"/>
              <a:gd name="connsiteY55" fmla="*/ 940549 h 1688128"/>
              <a:gd name="connsiteX56" fmla="*/ 2648919 w 3993913"/>
              <a:gd name="connsiteY56" fmla="*/ 1062083 h 1688128"/>
              <a:gd name="connsiteX57" fmla="*/ 2706793 w 3993913"/>
              <a:gd name="connsiteY57" fmla="*/ 1145999 h 1688128"/>
              <a:gd name="connsiteX58" fmla="*/ 2813859 w 3993913"/>
              <a:gd name="connsiteY58" fmla="*/ 1154680 h 1688128"/>
              <a:gd name="connsiteX59" fmla="*/ 2868838 w 3993913"/>
              <a:gd name="connsiteY59" fmla="*/ 1073658 h 1688128"/>
              <a:gd name="connsiteX60" fmla="*/ 2857264 w 3993913"/>
              <a:gd name="connsiteY60" fmla="*/ 879782 h 1688128"/>
              <a:gd name="connsiteX61" fmla="*/ 2839902 w 3993913"/>
              <a:gd name="connsiteY61" fmla="*/ 688799 h 1688128"/>
              <a:gd name="connsiteX62" fmla="*/ 2897775 w 3993913"/>
              <a:gd name="connsiteY62" fmla="*/ 564371 h 1688128"/>
              <a:gd name="connsiteX63" fmla="*/ 3025097 w 3993913"/>
              <a:gd name="connsiteY63" fmla="*/ 492030 h 1688128"/>
              <a:gd name="connsiteX64" fmla="*/ 3132162 w 3993913"/>
              <a:gd name="connsiteY64" fmla="*/ 512285 h 1688128"/>
              <a:gd name="connsiteX65" fmla="*/ 3187142 w 3993913"/>
              <a:gd name="connsiteY65" fmla="*/ 573052 h 1688128"/>
              <a:gd name="connsiteX66" fmla="*/ 3213185 w 3993913"/>
              <a:gd name="connsiteY66" fmla="*/ 717736 h 1688128"/>
              <a:gd name="connsiteX67" fmla="*/ 3184248 w 3993913"/>
              <a:gd name="connsiteY67" fmla="*/ 850845 h 1688128"/>
              <a:gd name="connsiteX68" fmla="*/ 3126375 w 3993913"/>
              <a:gd name="connsiteY68" fmla="*/ 1030252 h 1688128"/>
              <a:gd name="connsiteX69" fmla="*/ 3077183 w 3993913"/>
              <a:gd name="connsiteY69" fmla="*/ 1189404 h 1688128"/>
              <a:gd name="connsiteX70" fmla="*/ 3065608 w 3993913"/>
              <a:gd name="connsiteY70" fmla="*/ 1360131 h 1688128"/>
              <a:gd name="connsiteX71" fmla="*/ 3091651 w 3993913"/>
              <a:gd name="connsiteY71" fmla="*/ 1499027 h 1688128"/>
              <a:gd name="connsiteX72" fmla="*/ 3155312 w 3993913"/>
              <a:gd name="connsiteY72" fmla="*/ 1554007 h 1688128"/>
              <a:gd name="connsiteX73" fmla="*/ 3239228 w 3993913"/>
              <a:gd name="connsiteY73" fmla="*/ 1522177 h 1688128"/>
              <a:gd name="connsiteX74" fmla="*/ 3320251 w 3993913"/>
              <a:gd name="connsiteY74" fmla="*/ 1253065 h 1688128"/>
              <a:gd name="connsiteX75" fmla="*/ 3320251 w 3993913"/>
              <a:gd name="connsiteY75" fmla="*/ 1004209 h 1688128"/>
              <a:gd name="connsiteX76" fmla="*/ 3326038 w 3993913"/>
              <a:gd name="connsiteY76" fmla="*/ 746673 h 1688128"/>
              <a:gd name="connsiteX77" fmla="*/ 3392593 w 3993913"/>
              <a:gd name="connsiteY77" fmla="*/ 607777 h 1688128"/>
              <a:gd name="connsiteX78" fmla="*/ 3493871 w 3993913"/>
              <a:gd name="connsiteY78" fmla="*/ 564371 h 1688128"/>
              <a:gd name="connsiteX79" fmla="*/ 3580681 w 3993913"/>
              <a:gd name="connsiteY79" fmla="*/ 599095 h 1688128"/>
              <a:gd name="connsiteX80" fmla="*/ 3626980 w 3993913"/>
              <a:gd name="connsiteY80" fmla="*/ 714842 h 1688128"/>
              <a:gd name="connsiteX81" fmla="*/ 3626980 w 3993913"/>
              <a:gd name="connsiteY81" fmla="*/ 836377 h 1688128"/>
              <a:gd name="connsiteX82" fmla="*/ 3574894 w 3993913"/>
              <a:gd name="connsiteY82" fmla="*/ 983954 h 1688128"/>
              <a:gd name="connsiteX83" fmla="*/ 3462041 w 3993913"/>
              <a:gd name="connsiteY83" fmla="*/ 1206766 h 1688128"/>
              <a:gd name="connsiteX84" fmla="*/ 3381018 w 3993913"/>
              <a:gd name="connsiteY84" fmla="*/ 1391961 h 1688128"/>
              <a:gd name="connsiteX85" fmla="*/ 3378124 w 3993913"/>
              <a:gd name="connsiteY85" fmla="*/ 1536645 h 1688128"/>
              <a:gd name="connsiteX86" fmla="*/ 3441785 w 3993913"/>
              <a:gd name="connsiteY86" fmla="*/ 1606093 h 1688128"/>
              <a:gd name="connsiteX87" fmla="*/ 3543064 w 3993913"/>
              <a:gd name="connsiteY87" fmla="*/ 1582944 h 1688128"/>
              <a:gd name="connsiteX88" fmla="*/ 3629874 w 3993913"/>
              <a:gd name="connsiteY88" fmla="*/ 1432473 h 1688128"/>
              <a:gd name="connsiteX89" fmla="*/ 3650129 w 3993913"/>
              <a:gd name="connsiteY89" fmla="*/ 1160468 h 1688128"/>
              <a:gd name="connsiteX90" fmla="*/ 3650129 w 3993913"/>
              <a:gd name="connsiteY90" fmla="*/ 960804 h 1688128"/>
              <a:gd name="connsiteX91" fmla="*/ 3708003 w 3993913"/>
              <a:gd name="connsiteY91" fmla="*/ 778503 h 1688128"/>
              <a:gd name="connsiteX92" fmla="*/ 3844005 w 3993913"/>
              <a:gd name="connsiteY92" fmla="*/ 671437 h 1688128"/>
              <a:gd name="connsiteX93" fmla="*/ 3991583 w 3993913"/>
              <a:gd name="connsiteY93" fmla="*/ 688799 h 1688128"/>
              <a:gd name="connsiteX94" fmla="*/ 3930816 w 3993913"/>
              <a:gd name="connsiteY94" fmla="*/ 810333 h 1688128"/>
              <a:gd name="connsiteX95" fmla="*/ 3881623 w 3993913"/>
              <a:gd name="connsiteY95" fmla="*/ 772716 h 1688128"/>
              <a:gd name="connsiteX96" fmla="*/ 3823750 w 3993913"/>
              <a:gd name="connsiteY96" fmla="*/ 798759 h 1688128"/>
              <a:gd name="connsiteX97" fmla="*/ 3768770 w 3993913"/>
              <a:gd name="connsiteY97" fmla="*/ 885569 h 1688128"/>
              <a:gd name="connsiteX98" fmla="*/ 3731152 w 3993913"/>
              <a:gd name="connsiteY98" fmla="*/ 1079445 h 1688128"/>
              <a:gd name="connsiteX99" fmla="*/ 3728259 w 3993913"/>
              <a:gd name="connsiteY99" fmla="*/ 1336982 h 1688128"/>
              <a:gd name="connsiteX100" fmla="*/ 3673279 w 3993913"/>
              <a:gd name="connsiteY100" fmla="*/ 1525070 h 1688128"/>
              <a:gd name="connsiteX101" fmla="*/ 3560426 w 3993913"/>
              <a:gd name="connsiteY101" fmla="*/ 1652392 h 1688128"/>
              <a:gd name="connsiteX102" fmla="*/ 3441785 w 3993913"/>
              <a:gd name="connsiteY102" fmla="*/ 1687116 h 1688128"/>
              <a:gd name="connsiteX103" fmla="*/ 3346294 w 3993913"/>
              <a:gd name="connsiteY103" fmla="*/ 1623455 h 1688128"/>
              <a:gd name="connsiteX104" fmla="*/ 3308676 w 3993913"/>
              <a:gd name="connsiteY104" fmla="*/ 1533751 h 1688128"/>
              <a:gd name="connsiteX105" fmla="*/ 3311570 w 3993913"/>
              <a:gd name="connsiteY105" fmla="*/ 1363025 h 1688128"/>
              <a:gd name="connsiteX106" fmla="*/ 3395486 w 3993913"/>
              <a:gd name="connsiteY106" fmla="*/ 1157574 h 1688128"/>
              <a:gd name="connsiteX107" fmla="*/ 3488084 w 3993913"/>
              <a:gd name="connsiteY107" fmla="*/ 975273 h 1688128"/>
              <a:gd name="connsiteX108" fmla="*/ 3548851 w 3993913"/>
              <a:gd name="connsiteY108" fmla="*/ 790078 h 1688128"/>
              <a:gd name="connsiteX109" fmla="*/ 3531489 w 3993913"/>
              <a:gd name="connsiteY109" fmla="*/ 668544 h 1688128"/>
              <a:gd name="connsiteX110" fmla="*/ 3479403 w 3993913"/>
              <a:gd name="connsiteY110" fmla="*/ 636713 h 1688128"/>
              <a:gd name="connsiteX111" fmla="*/ 3430210 w 3993913"/>
              <a:gd name="connsiteY111" fmla="*/ 694587 h 1688128"/>
              <a:gd name="connsiteX112" fmla="*/ 3401274 w 3993913"/>
              <a:gd name="connsiteY112" fmla="*/ 891356 h 1688128"/>
              <a:gd name="connsiteX113" fmla="*/ 3392593 w 3993913"/>
              <a:gd name="connsiteY113" fmla="*/ 1096807 h 1688128"/>
              <a:gd name="connsiteX114" fmla="*/ 3372337 w 3993913"/>
              <a:gd name="connsiteY114" fmla="*/ 1371706 h 1688128"/>
              <a:gd name="connsiteX115" fmla="*/ 3337613 w 3993913"/>
              <a:gd name="connsiteY115" fmla="*/ 1539539 h 1688128"/>
              <a:gd name="connsiteX116" fmla="*/ 3236334 w 3993913"/>
              <a:gd name="connsiteY116" fmla="*/ 1617668 h 1688128"/>
              <a:gd name="connsiteX117" fmla="*/ 3123481 w 3993913"/>
              <a:gd name="connsiteY117" fmla="*/ 1626349 h 1688128"/>
              <a:gd name="connsiteX118" fmla="*/ 3027990 w 3993913"/>
              <a:gd name="connsiteY118" fmla="*/ 1554007 h 1688128"/>
              <a:gd name="connsiteX119" fmla="*/ 2984585 w 3993913"/>
              <a:gd name="connsiteY119" fmla="*/ 1397749 h 1688128"/>
              <a:gd name="connsiteX120" fmla="*/ 2996160 w 3993913"/>
              <a:gd name="connsiteY120" fmla="*/ 1174936 h 1688128"/>
              <a:gd name="connsiteX121" fmla="*/ 3062714 w 3993913"/>
              <a:gd name="connsiteY121" fmla="*/ 972379 h 1688128"/>
              <a:gd name="connsiteX122" fmla="*/ 3120588 w 3993913"/>
              <a:gd name="connsiteY122" fmla="*/ 781397 h 1688128"/>
              <a:gd name="connsiteX123" fmla="*/ 3120588 w 3993913"/>
              <a:gd name="connsiteY123" fmla="*/ 630926 h 1688128"/>
              <a:gd name="connsiteX124" fmla="*/ 3068502 w 3993913"/>
              <a:gd name="connsiteY124" fmla="*/ 573052 h 1688128"/>
              <a:gd name="connsiteX125" fmla="*/ 2967223 w 3993913"/>
              <a:gd name="connsiteY125" fmla="*/ 587521 h 1688128"/>
              <a:gd name="connsiteX126" fmla="*/ 2929605 w 3993913"/>
              <a:gd name="connsiteY126" fmla="*/ 688799 h 1688128"/>
              <a:gd name="connsiteX127" fmla="*/ 2946967 w 3993913"/>
              <a:gd name="connsiteY127" fmla="*/ 824802 h 1688128"/>
              <a:gd name="connsiteX128" fmla="*/ 2952755 w 3993913"/>
              <a:gd name="connsiteY128" fmla="*/ 1015784 h 1688128"/>
              <a:gd name="connsiteX129" fmla="*/ 2932499 w 3993913"/>
              <a:gd name="connsiteY129" fmla="*/ 1137318 h 1688128"/>
              <a:gd name="connsiteX130" fmla="*/ 2828327 w 3993913"/>
              <a:gd name="connsiteY130" fmla="*/ 1224128 h 1688128"/>
              <a:gd name="connsiteX131" fmla="*/ 2680750 w 3993913"/>
              <a:gd name="connsiteY131" fmla="*/ 1224128 h 1688128"/>
              <a:gd name="connsiteX132" fmla="*/ 2585259 w 3993913"/>
              <a:gd name="connsiteY132" fmla="*/ 1134425 h 1688128"/>
              <a:gd name="connsiteX133" fmla="*/ 2562109 w 3993913"/>
              <a:gd name="connsiteY133" fmla="*/ 972379 h 1688128"/>
              <a:gd name="connsiteX134" fmla="*/ 2654707 w 3993913"/>
              <a:gd name="connsiteY134" fmla="*/ 807440 h 1688128"/>
              <a:gd name="connsiteX135" fmla="*/ 2692324 w 3993913"/>
              <a:gd name="connsiteY135" fmla="*/ 659863 h 1688128"/>
              <a:gd name="connsiteX136" fmla="*/ 2651813 w 3993913"/>
              <a:gd name="connsiteY136" fmla="*/ 529647 h 1688128"/>
              <a:gd name="connsiteX137" fmla="*/ 2579471 w 3993913"/>
              <a:gd name="connsiteY137" fmla="*/ 480455 h 1688128"/>
              <a:gd name="connsiteX138" fmla="*/ 2492661 w 3993913"/>
              <a:gd name="connsiteY138" fmla="*/ 497817 h 1688128"/>
              <a:gd name="connsiteX139" fmla="*/ 2466618 w 3993913"/>
              <a:gd name="connsiteY139" fmla="*/ 628032 h 1688128"/>
              <a:gd name="connsiteX140" fmla="*/ 2483980 w 3993913"/>
              <a:gd name="connsiteY140" fmla="*/ 868207 h 1688128"/>
              <a:gd name="connsiteX141" fmla="*/ 2478193 w 3993913"/>
              <a:gd name="connsiteY141" fmla="*/ 1169149 h 1688128"/>
              <a:gd name="connsiteX142" fmla="*/ 2382702 w 3993913"/>
              <a:gd name="connsiteY142" fmla="*/ 1504814 h 1688128"/>
              <a:gd name="connsiteX143" fmla="*/ 2382702 w 3993913"/>
              <a:gd name="connsiteY143" fmla="*/ 1507708 h 1688128"/>
              <a:gd name="connsiteX144" fmla="*/ 2301679 w 3993913"/>
              <a:gd name="connsiteY144" fmla="*/ 1580050 h 1688128"/>
              <a:gd name="connsiteX145" fmla="*/ 2136740 w 3993913"/>
              <a:gd name="connsiteY145" fmla="*/ 1559794 h 1688128"/>
              <a:gd name="connsiteX146" fmla="*/ 2058610 w 3993913"/>
              <a:gd name="connsiteY146" fmla="*/ 1406430 h 1688128"/>
              <a:gd name="connsiteX147" fmla="*/ 2061504 w 3993913"/>
              <a:gd name="connsiteY147" fmla="*/ 1157574 h 1688128"/>
              <a:gd name="connsiteX148" fmla="*/ 2128059 w 3993913"/>
              <a:gd name="connsiteY148" fmla="*/ 900037 h 1688128"/>
              <a:gd name="connsiteX149" fmla="*/ 2211975 w 3993913"/>
              <a:gd name="connsiteY149" fmla="*/ 662756 h 1688128"/>
              <a:gd name="connsiteX150" fmla="*/ 2240912 w 3993913"/>
              <a:gd name="connsiteY150" fmla="*/ 515179 h 1688128"/>
              <a:gd name="connsiteX151" fmla="*/ 2185932 w 3993913"/>
              <a:gd name="connsiteY151" fmla="*/ 416794 h 1688128"/>
              <a:gd name="connsiteX152" fmla="*/ 2099122 w 3993913"/>
              <a:gd name="connsiteY152" fmla="*/ 434156 h 1688128"/>
              <a:gd name="connsiteX153" fmla="*/ 2058610 w 3993913"/>
              <a:gd name="connsiteY153" fmla="*/ 509392 h 1688128"/>
              <a:gd name="connsiteX154" fmla="*/ 2038355 w 3993913"/>
              <a:gd name="connsiteY154" fmla="*/ 674331 h 1688128"/>
              <a:gd name="connsiteX155" fmla="*/ 2018099 w 3993913"/>
              <a:gd name="connsiteY155" fmla="*/ 871101 h 1688128"/>
              <a:gd name="connsiteX156" fmla="*/ 1989162 w 3993913"/>
              <a:gd name="connsiteY156" fmla="*/ 992635 h 1688128"/>
              <a:gd name="connsiteX157" fmla="*/ 1945757 w 3993913"/>
              <a:gd name="connsiteY157" fmla="*/ 1076551 h 1688128"/>
              <a:gd name="connsiteX158" fmla="*/ 1858947 w 3993913"/>
              <a:gd name="connsiteY158" fmla="*/ 1119956 h 1688128"/>
              <a:gd name="connsiteX159" fmla="*/ 1751881 w 3993913"/>
              <a:gd name="connsiteY159" fmla="*/ 1099701 h 1688128"/>
              <a:gd name="connsiteX160" fmla="*/ 1682433 w 3993913"/>
              <a:gd name="connsiteY160" fmla="*/ 1004209 h 1688128"/>
              <a:gd name="connsiteX161" fmla="*/ 1763456 w 3993913"/>
              <a:gd name="connsiteY161" fmla="*/ 613564 h 1688128"/>
              <a:gd name="connsiteX162" fmla="*/ 1827117 w 3993913"/>
              <a:gd name="connsiteY162" fmla="*/ 454412 h 1688128"/>
              <a:gd name="connsiteX163" fmla="*/ 1806861 w 3993913"/>
              <a:gd name="connsiteY163" fmla="*/ 335771 h 1688128"/>
              <a:gd name="connsiteX164" fmla="*/ 1676646 w 3993913"/>
              <a:gd name="connsiteY164" fmla="*/ 309728 h 1688128"/>
              <a:gd name="connsiteX165" fmla="*/ 1598517 w 3993913"/>
              <a:gd name="connsiteY165" fmla="*/ 341559 h 1688128"/>
              <a:gd name="connsiteX166" fmla="*/ 1514600 w 3993913"/>
              <a:gd name="connsiteY166" fmla="*/ 454412 h 1688128"/>
              <a:gd name="connsiteX167" fmla="*/ 1468302 w 3993913"/>
              <a:gd name="connsiteY167" fmla="*/ 628032 h 1688128"/>
              <a:gd name="connsiteX168" fmla="*/ 1459621 w 3993913"/>
              <a:gd name="connsiteY168" fmla="*/ 830589 h 1688128"/>
              <a:gd name="connsiteX169" fmla="*/ 1413322 w 3993913"/>
              <a:gd name="connsiteY169" fmla="*/ 1119956 h 1688128"/>
              <a:gd name="connsiteX170" fmla="*/ 1413322 w 3993913"/>
              <a:gd name="connsiteY170" fmla="*/ 1119956 h 1688128"/>
              <a:gd name="connsiteX171" fmla="*/ 1349661 w 3993913"/>
              <a:gd name="connsiteY171" fmla="*/ 1174936 h 1688128"/>
              <a:gd name="connsiteX172" fmla="*/ 1274426 w 3993913"/>
              <a:gd name="connsiteY172" fmla="*/ 1174936 h 1688128"/>
              <a:gd name="connsiteX173" fmla="*/ 1225233 w 3993913"/>
              <a:gd name="connsiteY173" fmla="*/ 1105488 h 1688128"/>
              <a:gd name="connsiteX174" fmla="*/ 1204978 w 3993913"/>
              <a:gd name="connsiteY174" fmla="*/ 931868 h 1688128"/>
              <a:gd name="connsiteX175" fmla="*/ 1233914 w 3993913"/>
              <a:gd name="connsiteY175" fmla="*/ 720630 h 1688128"/>
              <a:gd name="connsiteX176" fmla="*/ 1277319 w 3993913"/>
              <a:gd name="connsiteY176" fmla="*/ 526754 h 1688128"/>
              <a:gd name="connsiteX177" fmla="*/ 1306256 w 3993913"/>
              <a:gd name="connsiteY177" fmla="*/ 358921 h 1688128"/>
              <a:gd name="connsiteX178" fmla="*/ 1280213 w 3993913"/>
              <a:gd name="connsiteY178" fmla="*/ 205556 h 1688128"/>
              <a:gd name="connsiteX179" fmla="*/ 1161572 w 3993913"/>
              <a:gd name="connsiteY179" fmla="*/ 81128 h 1688128"/>
              <a:gd name="connsiteX180" fmla="*/ 1034251 w 3993913"/>
              <a:gd name="connsiteY180" fmla="*/ 34830 h 1688128"/>
              <a:gd name="connsiteX181" fmla="*/ 918504 w 3993913"/>
              <a:gd name="connsiteY181" fmla="*/ 52192 h 1688128"/>
              <a:gd name="connsiteX182" fmla="*/ 799864 w 3993913"/>
              <a:gd name="connsiteY182" fmla="*/ 124533 h 1688128"/>
              <a:gd name="connsiteX183" fmla="*/ 701479 w 3993913"/>
              <a:gd name="connsiteY183" fmla="*/ 225812 h 1688128"/>
              <a:gd name="connsiteX184" fmla="*/ 571264 w 3993913"/>
              <a:gd name="connsiteY184" fmla="*/ 350240 h 1688128"/>
              <a:gd name="connsiteX185" fmla="*/ 458410 w 3993913"/>
              <a:gd name="connsiteY185" fmla="*/ 460199 h 1688128"/>
              <a:gd name="connsiteX186" fmla="*/ 342664 w 3993913"/>
              <a:gd name="connsiteY186" fmla="*/ 523860 h 1688128"/>
              <a:gd name="connsiteX187" fmla="*/ 195086 w 3993913"/>
              <a:gd name="connsiteY187" fmla="*/ 599095 h 1688128"/>
              <a:gd name="connsiteX188" fmla="*/ 47509 w 3993913"/>
              <a:gd name="connsiteY188" fmla="*/ 616458 h 1688128"/>
              <a:gd name="connsiteX189" fmla="*/ 12785 w 3993913"/>
              <a:gd name="connsiteY189" fmla="*/ 599095 h 1688128"/>
              <a:gd name="connsiteX0" fmla="*/ 12785 w 3993913"/>
              <a:gd name="connsiteY0" fmla="*/ 599095 h 1688128"/>
              <a:gd name="connsiteX1" fmla="*/ 244279 w 3993913"/>
              <a:gd name="connsiteY1" fmla="*/ 549903 h 1688128"/>
              <a:gd name="connsiteX2" fmla="*/ 438155 w 3993913"/>
              <a:gd name="connsiteY2" fmla="*/ 439944 h 1688128"/>
              <a:gd name="connsiteX3" fmla="*/ 600200 w 3993913"/>
              <a:gd name="connsiteY3" fmla="*/ 286579 h 1688128"/>
              <a:gd name="connsiteX4" fmla="*/ 768033 w 3993913"/>
              <a:gd name="connsiteY4" fmla="*/ 115852 h 1688128"/>
              <a:gd name="connsiteX5" fmla="*/ 941653 w 3993913"/>
              <a:gd name="connsiteY5" fmla="*/ 5893 h 1688128"/>
              <a:gd name="connsiteX6" fmla="*/ 1077656 w 3993913"/>
              <a:gd name="connsiteY6" fmla="*/ 20361 h 1688128"/>
              <a:gd name="connsiteX7" fmla="*/ 1193403 w 3993913"/>
              <a:gd name="connsiteY7" fmla="*/ 66660 h 1688128"/>
              <a:gd name="connsiteX8" fmla="*/ 1288894 w 3993913"/>
              <a:gd name="connsiteY8" fmla="*/ 162151 h 1688128"/>
              <a:gd name="connsiteX9" fmla="*/ 1340980 w 3993913"/>
              <a:gd name="connsiteY9" fmla="*/ 298154 h 1688128"/>
              <a:gd name="connsiteX10" fmla="*/ 1332299 w 3993913"/>
              <a:gd name="connsiteY10" fmla="*/ 454412 h 1688128"/>
              <a:gd name="connsiteX11" fmla="*/ 1294681 w 3993913"/>
              <a:gd name="connsiteY11" fmla="*/ 619351 h 1688128"/>
              <a:gd name="connsiteX12" fmla="*/ 1257064 w 3993913"/>
              <a:gd name="connsiteY12" fmla="*/ 790078 h 1688128"/>
              <a:gd name="connsiteX13" fmla="*/ 1251276 w 3993913"/>
              <a:gd name="connsiteY13" fmla="*/ 992635 h 1688128"/>
              <a:gd name="connsiteX14" fmla="*/ 1277319 w 3993913"/>
              <a:gd name="connsiteY14" fmla="*/ 1082339 h 1688128"/>
              <a:gd name="connsiteX15" fmla="*/ 1317831 w 3993913"/>
              <a:gd name="connsiteY15" fmla="*/ 1096807 h 1688128"/>
              <a:gd name="connsiteX16" fmla="*/ 1369917 w 3993913"/>
              <a:gd name="connsiteY16" fmla="*/ 1009997 h 1688128"/>
              <a:gd name="connsiteX17" fmla="*/ 1395960 w 3993913"/>
              <a:gd name="connsiteY17" fmla="*/ 842164 h 1688128"/>
              <a:gd name="connsiteX18" fmla="*/ 1390172 w 3993913"/>
              <a:gd name="connsiteY18" fmla="*/ 625139 h 1688128"/>
              <a:gd name="connsiteX19" fmla="*/ 1453833 w 3993913"/>
              <a:gd name="connsiteY19" fmla="*/ 408113 h 1688128"/>
              <a:gd name="connsiteX20" fmla="*/ 1572474 w 3993913"/>
              <a:gd name="connsiteY20" fmla="*/ 257642 h 1688128"/>
              <a:gd name="connsiteX21" fmla="*/ 1714264 w 3993913"/>
              <a:gd name="connsiteY21" fmla="*/ 225812 h 1688128"/>
              <a:gd name="connsiteX22" fmla="*/ 1818436 w 3993913"/>
              <a:gd name="connsiteY22" fmla="*/ 254749 h 1688128"/>
              <a:gd name="connsiteX23" fmla="*/ 1893671 w 3993913"/>
              <a:gd name="connsiteY23" fmla="*/ 329984 h 1688128"/>
              <a:gd name="connsiteX24" fmla="*/ 1916821 w 3993913"/>
              <a:gd name="connsiteY24" fmla="*/ 413901 h 1688128"/>
              <a:gd name="connsiteX25" fmla="*/ 1890778 w 3993913"/>
              <a:gd name="connsiteY25" fmla="*/ 535435 h 1688128"/>
              <a:gd name="connsiteX26" fmla="*/ 1844479 w 3993913"/>
              <a:gd name="connsiteY26" fmla="*/ 665650 h 1688128"/>
              <a:gd name="connsiteX27" fmla="*/ 1786605 w 3993913"/>
              <a:gd name="connsiteY27" fmla="*/ 813227 h 1688128"/>
              <a:gd name="connsiteX28" fmla="*/ 1766350 w 3993913"/>
              <a:gd name="connsiteY28" fmla="*/ 949230 h 1688128"/>
              <a:gd name="connsiteX29" fmla="*/ 1792393 w 3993913"/>
              <a:gd name="connsiteY29" fmla="*/ 1027359 h 1688128"/>
              <a:gd name="connsiteX30" fmla="*/ 1844479 w 3993913"/>
              <a:gd name="connsiteY30" fmla="*/ 1038933 h 1688128"/>
              <a:gd name="connsiteX31" fmla="*/ 1905246 w 3993913"/>
              <a:gd name="connsiteY31" fmla="*/ 992635 h 1688128"/>
              <a:gd name="connsiteX32" fmla="*/ 1942864 w 3993913"/>
              <a:gd name="connsiteY32" fmla="*/ 862420 h 1688128"/>
              <a:gd name="connsiteX33" fmla="*/ 1960226 w 3993913"/>
              <a:gd name="connsiteY33" fmla="*/ 656969 h 1688128"/>
              <a:gd name="connsiteX34" fmla="*/ 1968907 w 3993913"/>
              <a:gd name="connsiteY34" fmla="*/ 465987 h 1688128"/>
              <a:gd name="connsiteX35" fmla="*/ 2047036 w 3993913"/>
              <a:gd name="connsiteY35" fmla="*/ 353133 h 1688128"/>
              <a:gd name="connsiteX36" fmla="*/ 2194613 w 3993913"/>
              <a:gd name="connsiteY36" fmla="*/ 338665 h 1688128"/>
              <a:gd name="connsiteX37" fmla="*/ 2292998 w 3993913"/>
              <a:gd name="connsiteY37" fmla="*/ 405220 h 1688128"/>
              <a:gd name="connsiteX38" fmla="*/ 2321934 w 3993913"/>
              <a:gd name="connsiteY38" fmla="*/ 529647 h 1688128"/>
              <a:gd name="connsiteX39" fmla="*/ 2290104 w 3993913"/>
              <a:gd name="connsiteY39" fmla="*/ 691693 h 1688128"/>
              <a:gd name="connsiteX40" fmla="*/ 2226443 w 3993913"/>
              <a:gd name="connsiteY40" fmla="*/ 879782 h 1688128"/>
              <a:gd name="connsiteX41" fmla="*/ 2165676 w 3993913"/>
              <a:gd name="connsiteY41" fmla="*/ 1079445 h 1688128"/>
              <a:gd name="connsiteX42" fmla="*/ 2145421 w 3993913"/>
              <a:gd name="connsiteY42" fmla="*/ 1232809 h 1688128"/>
              <a:gd name="connsiteX43" fmla="*/ 2159889 w 3993913"/>
              <a:gd name="connsiteY43" fmla="*/ 1435366 h 1688128"/>
              <a:gd name="connsiteX44" fmla="*/ 2217762 w 3993913"/>
              <a:gd name="connsiteY44" fmla="*/ 1501921 h 1688128"/>
              <a:gd name="connsiteX45" fmla="*/ 2292998 w 3993913"/>
              <a:gd name="connsiteY45" fmla="*/ 1478771 h 1688128"/>
              <a:gd name="connsiteX46" fmla="*/ 2371127 w 3993913"/>
              <a:gd name="connsiteY46" fmla="*/ 1299364 h 1688128"/>
              <a:gd name="connsiteX47" fmla="*/ 2400064 w 3993913"/>
              <a:gd name="connsiteY47" fmla="*/ 1050508 h 1688128"/>
              <a:gd name="connsiteX48" fmla="*/ 2397170 w 3993913"/>
              <a:gd name="connsiteY48" fmla="*/ 685906 h 1688128"/>
              <a:gd name="connsiteX49" fmla="*/ 2400064 w 3993913"/>
              <a:gd name="connsiteY49" fmla="*/ 489136 h 1688128"/>
              <a:gd name="connsiteX50" fmla="*/ 2533172 w 3993913"/>
              <a:gd name="connsiteY50" fmla="*/ 399432 h 1688128"/>
              <a:gd name="connsiteX51" fmla="*/ 2663388 w 3993913"/>
              <a:gd name="connsiteY51" fmla="*/ 439944 h 1688128"/>
              <a:gd name="connsiteX52" fmla="*/ 2747304 w 3993913"/>
              <a:gd name="connsiteY52" fmla="*/ 549903 h 1688128"/>
              <a:gd name="connsiteX53" fmla="*/ 2776241 w 3993913"/>
              <a:gd name="connsiteY53" fmla="*/ 706161 h 1688128"/>
              <a:gd name="connsiteX54" fmla="*/ 2741517 w 3993913"/>
              <a:gd name="connsiteY54" fmla="*/ 847951 h 1688128"/>
              <a:gd name="connsiteX55" fmla="*/ 2663388 w 3993913"/>
              <a:gd name="connsiteY55" fmla="*/ 940549 h 1688128"/>
              <a:gd name="connsiteX56" fmla="*/ 2648919 w 3993913"/>
              <a:gd name="connsiteY56" fmla="*/ 1062083 h 1688128"/>
              <a:gd name="connsiteX57" fmla="*/ 2706793 w 3993913"/>
              <a:gd name="connsiteY57" fmla="*/ 1145999 h 1688128"/>
              <a:gd name="connsiteX58" fmla="*/ 2813859 w 3993913"/>
              <a:gd name="connsiteY58" fmla="*/ 1154680 h 1688128"/>
              <a:gd name="connsiteX59" fmla="*/ 2868838 w 3993913"/>
              <a:gd name="connsiteY59" fmla="*/ 1073658 h 1688128"/>
              <a:gd name="connsiteX60" fmla="*/ 2857264 w 3993913"/>
              <a:gd name="connsiteY60" fmla="*/ 879782 h 1688128"/>
              <a:gd name="connsiteX61" fmla="*/ 2839902 w 3993913"/>
              <a:gd name="connsiteY61" fmla="*/ 688799 h 1688128"/>
              <a:gd name="connsiteX62" fmla="*/ 2897775 w 3993913"/>
              <a:gd name="connsiteY62" fmla="*/ 564371 h 1688128"/>
              <a:gd name="connsiteX63" fmla="*/ 3025097 w 3993913"/>
              <a:gd name="connsiteY63" fmla="*/ 492030 h 1688128"/>
              <a:gd name="connsiteX64" fmla="*/ 3132162 w 3993913"/>
              <a:gd name="connsiteY64" fmla="*/ 512285 h 1688128"/>
              <a:gd name="connsiteX65" fmla="*/ 3187142 w 3993913"/>
              <a:gd name="connsiteY65" fmla="*/ 573052 h 1688128"/>
              <a:gd name="connsiteX66" fmla="*/ 3213185 w 3993913"/>
              <a:gd name="connsiteY66" fmla="*/ 717736 h 1688128"/>
              <a:gd name="connsiteX67" fmla="*/ 3184248 w 3993913"/>
              <a:gd name="connsiteY67" fmla="*/ 850845 h 1688128"/>
              <a:gd name="connsiteX68" fmla="*/ 3126375 w 3993913"/>
              <a:gd name="connsiteY68" fmla="*/ 1030252 h 1688128"/>
              <a:gd name="connsiteX69" fmla="*/ 3077183 w 3993913"/>
              <a:gd name="connsiteY69" fmla="*/ 1189404 h 1688128"/>
              <a:gd name="connsiteX70" fmla="*/ 3065608 w 3993913"/>
              <a:gd name="connsiteY70" fmla="*/ 1360131 h 1688128"/>
              <a:gd name="connsiteX71" fmla="*/ 3091651 w 3993913"/>
              <a:gd name="connsiteY71" fmla="*/ 1499027 h 1688128"/>
              <a:gd name="connsiteX72" fmla="*/ 3155312 w 3993913"/>
              <a:gd name="connsiteY72" fmla="*/ 1554007 h 1688128"/>
              <a:gd name="connsiteX73" fmla="*/ 3239228 w 3993913"/>
              <a:gd name="connsiteY73" fmla="*/ 1522177 h 1688128"/>
              <a:gd name="connsiteX74" fmla="*/ 3320251 w 3993913"/>
              <a:gd name="connsiteY74" fmla="*/ 1253065 h 1688128"/>
              <a:gd name="connsiteX75" fmla="*/ 3320251 w 3993913"/>
              <a:gd name="connsiteY75" fmla="*/ 1004209 h 1688128"/>
              <a:gd name="connsiteX76" fmla="*/ 3326038 w 3993913"/>
              <a:gd name="connsiteY76" fmla="*/ 746673 h 1688128"/>
              <a:gd name="connsiteX77" fmla="*/ 3392593 w 3993913"/>
              <a:gd name="connsiteY77" fmla="*/ 607777 h 1688128"/>
              <a:gd name="connsiteX78" fmla="*/ 3493871 w 3993913"/>
              <a:gd name="connsiteY78" fmla="*/ 564371 h 1688128"/>
              <a:gd name="connsiteX79" fmla="*/ 3580681 w 3993913"/>
              <a:gd name="connsiteY79" fmla="*/ 599095 h 1688128"/>
              <a:gd name="connsiteX80" fmla="*/ 3626980 w 3993913"/>
              <a:gd name="connsiteY80" fmla="*/ 714842 h 1688128"/>
              <a:gd name="connsiteX81" fmla="*/ 3626980 w 3993913"/>
              <a:gd name="connsiteY81" fmla="*/ 836377 h 1688128"/>
              <a:gd name="connsiteX82" fmla="*/ 3574894 w 3993913"/>
              <a:gd name="connsiteY82" fmla="*/ 983954 h 1688128"/>
              <a:gd name="connsiteX83" fmla="*/ 3462041 w 3993913"/>
              <a:gd name="connsiteY83" fmla="*/ 1206766 h 1688128"/>
              <a:gd name="connsiteX84" fmla="*/ 3381018 w 3993913"/>
              <a:gd name="connsiteY84" fmla="*/ 1391961 h 1688128"/>
              <a:gd name="connsiteX85" fmla="*/ 3378124 w 3993913"/>
              <a:gd name="connsiteY85" fmla="*/ 1536645 h 1688128"/>
              <a:gd name="connsiteX86" fmla="*/ 3441785 w 3993913"/>
              <a:gd name="connsiteY86" fmla="*/ 1606093 h 1688128"/>
              <a:gd name="connsiteX87" fmla="*/ 3543064 w 3993913"/>
              <a:gd name="connsiteY87" fmla="*/ 1582944 h 1688128"/>
              <a:gd name="connsiteX88" fmla="*/ 3629874 w 3993913"/>
              <a:gd name="connsiteY88" fmla="*/ 1432473 h 1688128"/>
              <a:gd name="connsiteX89" fmla="*/ 3650129 w 3993913"/>
              <a:gd name="connsiteY89" fmla="*/ 1160468 h 1688128"/>
              <a:gd name="connsiteX90" fmla="*/ 3650129 w 3993913"/>
              <a:gd name="connsiteY90" fmla="*/ 960804 h 1688128"/>
              <a:gd name="connsiteX91" fmla="*/ 3708003 w 3993913"/>
              <a:gd name="connsiteY91" fmla="*/ 778503 h 1688128"/>
              <a:gd name="connsiteX92" fmla="*/ 3844005 w 3993913"/>
              <a:gd name="connsiteY92" fmla="*/ 671437 h 1688128"/>
              <a:gd name="connsiteX93" fmla="*/ 3991583 w 3993913"/>
              <a:gd name="connsiteY93" fmla="*/ 688799 h 1688128"/>
              <a:gd name="connsiteX94" fmla="*/ 3930816 w 3993913"/>
              <a:gd name="connsiteY94" fmla="*/ 810333 h 1688128"/>
              <a:gd name="connsiteX95" fmla="*/ 3881623 w 3993913"/>
              <a:gd name="connsiteY95" fmla="*/ 772716 h 1688128"/>
              <a:gd name="connsiteX96" fmla="*/ 3823750 w 3993913"/>
              <a:gd name="connsiteY96" fmla="*/ 798759 h 1688128"/>
              <a:gd name="connsiteX97" fmla="*/ 3768770 w 3993913"/>
              <a:gd name="connsiteY97" fmla="*/ 885569 h 1688128"/>
              <a:gd name="connsiteX98" fmla="*/ 3731152 w 3993913"/>
              <a:gd name="connsiteY98" fmla="*/ 1079445 h 1688128"/>
              <a:gd name="connsiteX99" fmla="*/ 3728259 w 3993913"/>
              <a:gd name="connsiteY99" fmla="*/ 1336982 h 1688128"/>
              <a:gd name="connsiteX100" fmla="*/ 3673279 w 3993913"/>
              <a:gd name="connsiteY100" fmla="*/ 1525070 h 1688128"/>
              <a:gd name="connsiteX101" fmla="*/ 3560426 w 3993913"/>
              <a:gd name="connsiteY101" fmla="*/ 1652392 h 1688128"/>
              <a:gd name="connsiteX102" fmla="*/ 3441785 w 3993913"/>
              <a:gd name="connsiteY102" fmla="*/ 1687116 h 1688128"/>
              <a:gd name="connsiteX103" fmla="*/ 3346294 w 3993913"/>
              <a:gd name="connsiteY103" fmla="*/ 1623455 h 1688128"/>
              <a:gd name="connsiteX104" fmla="*/ 3308676 w 3993913"/>
              <a:gd name="connsiteY104" fmla="*/ 1533751 h 1688128"/>
              <a:gd name="connsiteX105" fmla="*/ 3311570 w 3993913"/>
              <a:gd name="connsiteY105" fmla="*/ 1363025 h 1688128"/>
              <a:gd name="connsiteX106" fmla="*/ 3395486 w 3993913"/>
              <a:gd name="connsiteY106" fmla="*/ 1157574 h 1688128"/>
              <a:gd name="connsiteX107" fmla="*/ 3488084 w 3993913"/>
              <a:gd name="connsiteY107" fmla="*/ 975273 h 1688128"/>
              <a:gd name="connsiteX108" fmla="*/ 3548851 w 3993913"/>
              <a:gd name="connsiteY108" fmla="*/ 790078 h 1688128"/>
              <a:gd name="connsiteX109" fmla="*/ 3531489 w 3993913"/>
              <a:gd name="connsiteY109" fmla="*/ 668544 h 1688128"/>
              <a:gd name="connsiteX110" fmla="*/ 3479403 w 3993913"/>
              <a:gd name="connsiteY110" fmla="*/ 636713 h 1688128"/>
              <a:gd name="connsiteX111" fmla="*/ 3430210 w 3993913"/>
              <a:gd name="connsiteY111" fmla="*/ 694587 h 1688128"/>
              <a:gd name="connsiteX112" fmla="*/ 3401274 w 3993913"/>
              <a:gd name="connsiteY112" fmla="*/ 891356 h 1688128"/>
              <a:gd name="connsiteX113" fmla="*/ 3392593 w 3993913"/>
              <a:gd name="connsiteY113" fmla="*/ 1096807 h 1688128"/>
              <a:gd name="connsiteX114" fmla="*/ 3372337 w 3993913"/>
              <a:gd name="connsiteY114" fmla="*/ 1371706 h 1688128"/>
              <a:gd name="connsiteX115" fmla="*/ 3337613 w 3993913"/>
              <a:gd name="connsiteY115" fmla="*/ 1539539 h 1688128"/>
              <a:gd name="connsiteX116" fmla="*/ 3236334 w 3993913"/>
              <a:gd name="connsiteY116" fmla="*/ 1617668 h 1688128"/>
              <a:gd name="connsiteX117" fmla="*/ 3123481 w 3993913"/>
              <a:gd name="connsiteY117" fmla="*/ 1626349 h 1688128"/>
              <a:gd name="connsiteX118" fmla="*/ 3027990 w 3993913"/>
              <a:gd name="connsiteY118" fmla="*/ 1554007 h 1688128"/>
              <a:gd name="connsiteX119" fmla="*/ 2984585 w 3993913"/>
              <a:gd name="connsiteY119" fmla="*/ 1397749 h 1688128"/>
              <a:gd name="connsiteX120" fmla="*/ 2996160 w 3993913"/>
              <a:gd name="connsiteY120" fmla="*/ 1174936 h 1688128"/>
              <a:gd name="connsiteX121" fmla="*/ 3062714 w 3993913"/>
              <a:gd name="connsiteY121" fmla="*/ 972379 h 1688128"/>
              <a:gd name="connsiteX122" fmla="*/ 3120588 w 3993913"/>
              <a:gd name="connsiteY122" fmla="*/ 781397 h 1688128"/>
              <a:gd name="connsiteX123" fmla="*/ 3120588 w 3993913"/>
              <a:gd name="connsiteY123" fmla="*/ 630926 h 1688128"/>
              <a:gd name="connsiteX124" fmla="*/ 3068502 w 3993913"/>
              <a:gd name="connsiteY124" fmla="*/ 573052 h 1688128"/>
              <a:gd name="connsiteX125" fmla="*/ 2967223 w 3993913"/>
              <a:gd name="connsiteY125" fmla="*/ 587521 h 1688128"/>
              <a:gd name="connsiteX126" fmla="*/ 2929605 w 3993913"/>
              <a:gd name="connsiteY126" fmla="*/ 688799 h 1688128"/>
              <a:gd name="connsiteX127" fmla="*/ 2946967 w 3993913"/>
              <a:gd name="connsiteY127" fmla="*/ 824802 h 1688128"/>
              <a:gd name="connsiteX128" fmla="*/ 2952755 w 3993913"/>
              <a:gd name="connsiteY128" fmla="*/ 1015784 h 1688128"/>
              <a:gd name="connsiteX129" fmla="*/ 2932499 w 3993913"/>
              <a:gd name="connsiteY129" fmla="*/ 1137318 h 1688128"/>
              <a:gd name="connsiteX130" fmla="*/ 2828327 w 3993913"/>
              <a:gd name="connsiteY130" fmla="*/ 1224128 h 1688128"/>
              <a:gd name="connsiteX131" fmla="*/ 2680750 w 3993913"/>
              <a:gd name="connsiteY131" fmla="*/ 1224128 h 1688128"/>
              <a:gd name="connsiteX132" fmla="*/ 2585259 w 3993913"/>
              <a:gd name="connsiteY132" fmla="*/ 1134425 h 1688128"/>
              <a:gd name="connsiteX133" fmla="*/ 2562109 w 3993913"/>
              <a:gd name="connsiteY133" fmla="*/ 972379 h 1688128"/>
              <a:gd name="connsiteX134" fmla="*/ 2654707 w 3993913"/>
              <a:gd name="connsiteY134" fmla="*/ 807440 h 1688128"/>
              <a:gd name="connsiteX135" fmla="*/ 2692324 w 3993913"/>
              <a:gd name="connsiteY135" fmla="*/ 659863 h 1688128"/>
              <a:gd name="connsiteX136" fmla="*/ 2651813 w 3993913"/>
              <a:gd name="connsiteY136" fmla="*/ 529647 h 1688128"/>
              <a:gd name="connsiteX137" fmla="*/ 2579471 w 3993913"/>
              <a:gd name="connsiteY137" fmla="*/ 480455 h 1688128"/>
              <a:gd name="connsiteX138" fmla="*/ 2492661 w 3993913"/>
              <a:gd name="connsiteY138" fmla="*/ 497817 h 1688128"/>
              <a:gd name="connsiteX139" fmla="*/ 2466618 w 3993913"/>
              <a:gd name="connsiteY139" fmla="*/ 628032 h 1688128"/>
              <a:gd name="connsiteX140" fmla="*/ 2483980 w 3993913"/>
              <a:gd name="connsiteY140" fmla="*/ 868207 h 1688128"/>
              <a:gd name="connsiteX141" fmla="*/ 2478193 w 3993913"/>
              <a:gd name="connsiteY141" fmla="*/ 1169149 h 1688128"/>
              <a:gd name="connsiteX142" fmla="*/ 2382702 w 3993913"/>
              <a:gd name="connsiteY142" fmla="*/ 1504814 h 1688128"/>
              <a:gd name="connsiteX143" fmla="*/ 2382702 w 3993913"/>
              <a:gd name="connsiteY143" fmla="*/ 1507708 h 1688128"/>
              <a:gd name="connsiteX144" fmla="*/ 2301679 w 3993913"/>
              <a:gd name="connsiteY144" fmla="*/ 1580050 h 1688128"/>
              <a:gd name="connsiteX145" fmla="*/ 2136740 w 3993913"/>
              <a:gd name="connsiteY145" fmla="*/ 1559794 h 1688128"/>
              <a:gd name="connsiteX146" fmla="*/ 2058610 w 3993913"/>
              <a:gd name="connsiteY146" fmla="*/ 1406430 h 1688128"/>
              <a:gd name="connsiteX147" fmla="*/ 2061504 w 3993913"/>
              <a:gd name="connsiteY147" fmla="*/ 1157574 h 1688128"/>
              <a:gd name="connsiteX148" fmla="*/ 2128059 w 3993913"/>
              <a:gd name="connsiteY148" fmla="*/ 900037 h 1688128"/>
              <a:gd name="connsiteX149" fmla="*/ 2211975 w 3993913"/>
              <a:gd name="connsiteY149" fmla="*/ 662756 h 1688128"/>
              <a:gd name="connsiteX150" fmla="*/ 2240912 w 3993913"/>
              <a:gd name="connsiteY150" fmla="*/ 515179 h 1688128"/>
              <a:gd name="connsiteX151" fmla="*/ 2185932 w 3993913"/>
              <a:gd name="connsiteY151" fmla="*/ 416794 h 1688128"/>
              <a:gd name="connsiteX152" fmla="*/ 2099122 w 3993913"/>
              <a:gd name="connsiteY152" fmla="*/ 434156 h 1688128"/>
              <a:gd name="connsiteX153" fmla="*/ 2058610 w 3993913"/>
              <a:gd name="connsiteY153" fmla="*/ 509392 h 1688128"/>
              <a:gd name="connsiteX154" fmla="*/ 2038355 w 3993913"/>
              <a:gd name="connsiteY154" fmla="*/ 674331 h 1688128"/>
              <a:gd name="connsiteX155" fmla="*/ 2018099 w 3993913"/>
              <a:gd name="connsiteY155" fmla="*/ 871101 h 1688128"/>
              <a:gd name="connsiteX156" fmla="*/ 1989162 w 3993913"/>
              <a:gd name="connsiteY156" fmla="*/ 992635 h 1688128"/>
              <a:gd name="connsiteX157" fmla="*/ 1945757 w 3993913"/>
              <a:gd name="connsiteY157" fmla="*/ 1076551 h 1688128"/>
              <a:gd name="connsiteX158" fmla="*/ 1858947 w 3993913"/>
              <a:gd name="connsiteY158" fmla="*/ 1119956 h 1688128"/>
              <a:gd name="connsiteX159" fmla="*/ 1751881 w 3993913"/>
              <a:gd name="connsiteY159" fmla="*/ 1099701 h 1688128"/>
              <a:gd name="connsiteX160" fmla="*/ 1682433 w 3993913"/>
              <a:gd name="connsiteY160" fmla="*/ 1004209 h 1688128"/>
              <a:gd name="connsiteX161" fmla="*/ 1763456 w 3993913"/>
              <a:gd name="connsiteY161" fmla="*/ 613564 h 1688128"/>
              <a:gd name="connsiteX162" fmla="*/ 1827117 w 3993913"/>
              <a:gd name="connsiteY162" fmla="*/ 454412 h 1688128"/>
              <a:gd name="connsiteX163" fmla="*/ 1806861 w 3993913"/>
              <a:gd name="connsiteY163" fmla="*/ 335771 h 1688128"/>
              <a:gd name="connsiteX164" fmla="*/ 1676646 w 3993913"/>
              <a:gd name="connsiteY164" fmla="*/ 309728 h 1688128"/>
              <a:gd name="connsiteX165" fmla="*/ 1598517 w 3993913"/>
              <a:gd name="connsiteY165" fmla="*/ 341559 h 1688128"/>
              <a:gd name="connsiteX166" fmla="*/ 1514600 w 3993913"/>
              <a:gd name="connsiteY166" fmla="*/ 454412 h 1688128"/>
              <a:gd name="connsiteX167" fmla="*/ 1468302 w 3993913"/>
              <a:gd name="connsiteY167" fmla="*/ 628032 h 1688128"/>
              <a:gd name="connsiteX168" fmla="*/ 1459621 w 3993913"/>
              <a:gd name="connsiteY168" fmla="*/ 830589 h 1688128"/>
              <a:gd name="connsiteX169" fmla="*/ 1413322 w 3993913"/>
              <a:gd name="connsiteY169" fmla="*/ 1119956 h 1688128"/>
              <a:gd name="connsiteX170" fmla="*/ 1413322 w 3993913"/>
              <a:gd name="connsiteY170" fmla="*/ 1119956 h 1688128"/>
              <a:gd name="connsiteX171" fmla="*/ 1349661 w 3993913"/>
              <a:gd name="connsiteY171" fmla="*/ 1174936 h 1688128"/>
              <a:gd name="connsiteX172" fmla="*/ 1274426 w 3993913"/>
              <a:gd name="connsiteY172" fmla="*/ 1174936 h 1688128"/>
              <a:gd name="connsiteX173" fmla="*/ 1225233 w 3993913"/>
              <a:gd name="connsiteY173" fmla="*/ 1105488 h 1688128"/>
              <a:gd name="connsiteX174" fmla="*/ 1204978 w 3993913"/>
              <a:gd name="connsiteY174" fmla="*/ 931868 h 1688128"/>
              <a:gd name="connsiteX175" fmla="*/ 1233914 w 3993913"/>
              <a:gd name="connsiteY175" fmla="*/ 720630 h 1688128"/>
              <a:gd name="connsiteX176" fmla="*/ 1277319 w 3993913"/>
              <a:gd name="connsiteY176" fmla="*/ 526754 h 1688128"/>
              <a:gd name="connsiteX177" fmla="*/ 1306256 w 3993913"/>
              <a:gd name="connsiteY177" fmla="*/ 358921 h 1688128"/>
              <a:gd name="connsiteX178" fmla="*/ 1280213 w 3993913"/>
              <a:gd name="connsiteY178" fmla="*/ 205556 h 1688128"/>
              <a:gd name="connsiteX179" fmla="*/ 1161572 w 3993913"/>
              <a:gd name="connsiteY179" fmla="*/ 81128 h 1688128"/>
              <a:gd name="connsiteX180" fmla="*/ 1034251 w 3993913"/>
              <a:gd name="connsiteY180" fmla="*/ 34830 h 1688128"/>
              <a:gd name="connsiteX181" fmla="*/ 918504 w 3993913"/>
              <a:gd name="connsiteY181" fmla="*/ 52192 h 1688128"/>
              <a:gd name="connsiteX182" fmla="*/ 799864 w 3993913"/>
              <a:gd name="connsiteY182" fmla="*/ 124533 h 1688128"/>
              <a:gd name="connsiteX183" fmla="*/ 701479 w 3993913"/>
              <a:gd name="connsiteY183" fmla="*/ 225812 h 1688128"/>
              <a:gd name="connsiteX184" fmla="*/ 571264 w 3993913"/>
              <a:gd name="connsiteY184" fmla="*/ 350240 h 1688128"/>
              <a:gd name="connsiteX185" fmla="*/ 458410 w 3993913"/>
              <a:gd name="connsiteY185" fmla="*/ 460199 h 1688128"/>
              <a:gd name="connsiteX186" fmla="*/ 342664 w 3993913"/>
              <a:gd name="connsiteY186" fmla="*/ 523860 h 1688128"/>
              <a:gd name="connsiteX187" fmla="*/ 180618 w 3993913"/>
              <a:gd name="connsiteY187" fmla="*/ 596201 h 1688128"/>
              <a:gd name="connsiteX188" fmla="*/ 47509 w 3993913"/>
              <a:gd name="connsiteY188" fmla="*/ 616458 h 1688128"/>
              <a:gd name="connsiteX189" fmla="*/ 12785 w 3993913"/>
              <a:gd name="connsiteY189" fmla="*/ 599095 h 1688128"/>
              <a:gd name="connsiteX0" fmla="*/ 13623 w 3994751"/>
              <a:gd name="connsiteY0" fmla="*/ 599095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73175 w 3994751"/>
              <a:gd name="connsiteY114" fmla="*/ 1371706 h 1688128"/>
              <a:gd name="connsiteX115" fmla="*/ 3338451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64294 w 3994751"/>
              <a:gd name="connsiteY161" fmla="*/ 613564 h 1688128"/>
              <a:gd name="connsiteX162" fmla="*/ 1827955 w 3994751"/>
              <a:gd name="connsiteY162" fmla="*/ 454412 h 1688128"/>
              <a:gd name="connsiteX163" fmla="*/ 1807699 w 3994751"/>
              <a:gd name="connsiteY163" fmla="*/ 335771 h 1688128"/>
              <a:gd name="connsiteX164" fmla="*/ 1677484 w 3994751"/>
              <a:gd name="connsiteY164" fmla="*/ 309728 h 1688128"/>
              <a:gd name="connsiteX165" fmla="*/ 1599355 w 3994751"/>
              <a:gd name="connsiteY165" fmla="*/ 341559 h 1688128"/>
              <a:gd name="connsiteX166" fmla="*/ 1515438 w 3994751"/>
              <a:gd name="connsiteY166" fmla="*/ 454412 h 1688128"/>
              <a:gd name="connsiteX167" fmla="*/ 1469140 w 3994751"/>
              <a:gd name="connsiteY167" fmla="*/ 628032 h 1688128"/>
              <a:gd name="connsiteX168" fmla="*/ 1460459 w 3994751"/>
              <a:gd name="connsiteY168" fmla="*/ 830589 h 1688128"/>
              <a:gd name="connsiteX169" fmla="*/ 1414160 w 3994751"/>
              <a:gd name="connsiteY169" fmla="*/ 1119956 h 1688128"/>
              <a:gd name="connsiteX170" fmla="*/ 1414160 w 3994751"/>
              <a:gd name="connsiteY170" fmla="*/ 1119956 h 1688128"/>
              <a:gd name="connsiteX171" fmla="*/ 1350499 w 3994751"/>
              <a:gd name="connsiteY171" fmla="*/ 1174936 h 1688128"/>
              <a:gd name="connsiteX172" fmla="*/ 1275264 w 3994751"/>
              <a:gd name="connsiteY172" fmla="*/ 1174936 h 1688128"/>
              <a:gd name="connsiteX173" fmla="*/ 1226071 w 3994751"/>
              <a:gd name="connsiteY173" fmla="*/ 1105488 h 1688128"/>
              <a:gd name="connsiteX174" fmla="*/ 1205816 w 3994751"/>
              <a:gd name="connsiteY174" fmla="*/ 931868 h 1688128"/>
              <a:gd name="connsiteX175" fmla="*/ 1234752 w 3994751"/>
              <a:gd name="connsiteY175" fmla="*/ 720630 h 1688128"/>
              <a:gd name="connsiteX176" fmla="*/ 1278157 w 3994751"/>
              <a:gd name="connsiteY176" fmla="*/ 526754 h 1688128"/>
              <a:gd name="connsiteX177" fmla="*/ 1307094 w 3994751"/>
              <a:gd name="connsiteY177" fmla="*/ 358921 h 1688128"/>
              <a:gd name="connsiteX178" fmla="*/ 1281051 w 3994751"/>
              <a:gd name="connsiteY178" fmla="*/ 205556 h 1688128"/>
              <a:gd name="connsiteX179" fmla="*/ 1162410 w 3994751"/>
              <a:gd name="connsiteY179" fmla="*/ 81128 h 1688128"/>
              <a:gd name="connsiteX180" fmla="*/ 1035089 w 3994751"/>
              <a:gd name="connsiteY180" fmla="*/ 34830 h 1688128"/>
              <a:gd name="connsiteX181" fmla="*/ 919342 w 3994751"/>
              <a:gd name="connsiteY181" fmla="*/ 52192 h 1688128"/>
              <a:gd name="connsiteX182" fmla="*/ 800702 w 3994751"/>
              <a:gd name="connsiteY182" fmla="*/ 124533 h 1688128"/>
              <a:gd name="connsiteX183" fmla="*/ 702317 w 3994751"/>
              <a:gd name="connsiteY183" fmla="*/ 225812 h 1688128"/>
              <a:gd name="connsiteX184" fmla="*/ 572102 w 3994751"/>
              <a:gd name="connsiteY184" fmla="*/ 350240 h 1688128"/>
              <a:gd name="connsiteX185" fmla="*/ 459248 w 3994751"/>
              <a:gd name="connsiteY185" fmla="*/ 460199 h 1688128"/>
              <a:gd name="connsiteX186" fmla="*/ 343502 w 3994751"/>
              <a:gd name="connsiteY186" fmla="*/ 523860 h 1688128"/>
              <a:gd name="connsiteX187" fmla="*/ 181456 w 3994751"/>
              <a:gd name="connsiteY187" fmla="*/ 596201 h 1688128"/>
              <a:gd name="connsiteX188" fmla="*/ 48347 w 3994751"/>
              <a:gd name="connsiteY188" fmla="*/ 616458 h 1688128"/>
              <a:gd name="connsiteX189" fmla="*/ 13623 w 3994751"/>
              <a:gd name="connsiteY189" fmla="*/ 599095 h 1688128"/>
              <a:gd name="connsiteX0" fmla="*/ 13623 w 3994751"/>
              <a:gd name="connsiteY0" fmla="*/ 599095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73175 w 3994751"/>
              <a:gd name="connsiteY114" fmla="*/ 1371706 h 1688128"/>
              <a:gd name="connsiteX115" fmla="*/ 3338451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64294 w 3994751"/>
              <a:gd name="connsiteY161" fmla="*/ 613564 h 1688128"/>
              <a:gd name="connsiteX162" fmla="*/ 1827955 w 3994751"/>
              <a:gd name="connsiteY162" fmla="*/ 454412 h 1688128"/>
              <a:gd name="connsiteX163" fmla="*/ 1807699 w 3994751"/>
              <a:gd name="connsiteY163" fmla="*/ 335771 h 1688128"/>
              <a:gd name="connsiteX164" fmla="*/ 1677484 w 3994751"/>
              <a:gd name="connsiteY164" fmla="*/ 309728 h 1688128"/>
              <a:gd name="connsiteX165" fmla="*/ 1599355 w 3994751"/>
              <a:gd name="connsiteY165" fmla="*/ 341559 h 1688128"/>
              <a:gd name="connsiteX166" fmla="*/ 1515438 w 3994751"/>
              <a:gd name="connsiteY166" fmla="*/ 454412 h 1688128"/>
              <a:gd name="connsiteX167" fmla="*/ 1469140 w 3994751"/>
              <a:gd name="connsiteY167" fmla="*/ 628032 h 1688128"/>
              <a:gd name="connsiteX168" fmla="*/ 1460459 w 3994751"/>
              <a:gd name="connsiteY168" fmla="*/ 830589 h 1688128"/>
              <a:gd name="connsiteX169" fmla="*/ 1414160 w 3994751"/>
              <a:gd name="connsiteY169" fmla="*/ 1119956 h 1688128"/>
              <a:gd name="connsiteX170" fmla="*/ 1414160 w 3994751"/>
              <a:gd name="connsiteY170" fmla="*/ 1119956 h 1688128"/>
              <a:gd name="connsiteX171" fmla="*/ 1350499 w 3994751"/>
              <a:gd name="connsiteY171" fmla="*/ 1174936 h 1688128"/>
              <a:gd name="connsiteX172" fmla="*/ 1275264 w 3994751"/>
              <a:gd name="connsiteY172" fmla="*/ 1174936 h 1688128"/>
              <a:gd name="connsiteX173" fmla="*/ 1226071 w 3994751"/>
              <a:gd name="connsiteY173" fmla="*/ 1105488 h 1688128"/>
              <a:gd name="connsiteX174" fmla="*/ 1205816 w 3994751"/>
              <a:gd name="connsiteY174" fmla="*/ 931868 h 1688128"/>
              <a:gd name="connsiteX175" fmla="*/ 1234752 w 3994751"/>
              <a:gd name="connsiteY175" fmla="*/ 720630 h 1688128"/>
              <a:gd name="connsiteX176" fmla="*/ 1278157 w 3994751"/>
              <a:gd name="connsiteY176" fmla="*/ 526754 h 1688128"/>
              <a:gd name="connsiteX177" fmla="*/ 1307094 w 3994751"/>
              <a:gd name="connsiteY177" fmla="*/ 358921 h 1688128"/>
              <a:gd name="connsiteX178" fmla="*/ 1281051 w 3994751"/>
              <a:gd name="connsiteY178" fmla="*/ 205556 h 1688128"/>
              <a:gd name="connsiteX179" fmla="*/ 1162410 w 3994751"/>
              <a:gd name="connsiteY179" fmla="*/ 81128 h 1688128"/>
              <a:gd name="connsiteX180" fmla="*/ 1035089 w 3994751"/>
              <a:gd name="connsiteY180" fmla="*/ 34830 h 1688128"/>
              <a:gd name="connsiteX181" fmla="*/ 919342 w 3994751"/>
              <a:gd name="connsiteY181" fmla="*/ 52192 h 1688128"/>
              <a:gd name="connsiteX182" fmla="*/ 800702 w 3994751"/>
              <a:gd name="connsiteY182" fmla="*/ 124533 h 1688128"/>
              <a:gd name="connsiteX183" fmla="*/ 702317 w 3994751"/>
              <a:gd name="connsiteY183" fmla="*/ 225812 h 1688128"/>
              <a:gd name="connsiteX184" fmla="*/ 572102 w 3994751"/>
              <a:gd name="connsiteY184" fmla="*/ 350240 h 1688128"/>
              <a:gd name="connsiteX185" fmla="*/ 459248 w 3994751"/>
              <a:gd name="connsiteY185" fmla="*/ 460199 h 1688128"/>
              <a:gd name="connsiteX186" fmla="*/ 343502 w 3994751"/>
              <a:gd name="connsiteY186" fmla="*/ 526754 h 1688128"/>
              <a:gd name="connsiteX187" fmla="*/ 181456 w 3994751"/>
              <a:gd name="connsiteY187" fmla="*/ 596201 h 1688128"/>
              <a:gd name="connsiteX188" fmla="*/ 48347 w 3994751"/>
              <a:gd name="connsiteY188" fmla="*/ 616458 h 1688128"/>
              <a:gd name="connsiteX189" fmla="*/ 13623 w 3994751"/>
              <a:gd name="connsiteY189" fmla="*/ 599095 h 1688128"/>
              <a:gd name="connsiteX0" fmla="*/ 13623 w 3994751"/>
              <a:gd name="connsiteY0" fmla="*/ 599095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65224 w 3994751"/>
              <a:gd name="connsiteY114" fmla="*/ 1371706 h 1688128"/>
              <a:gd name="connsiteX115" fmla="*/ 3338451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64294 w 3994751"/>
              <a:gd name="connsiteY161" fmla="*/ 613564 h 1688128"/>
              <a:gd name="connsiteX162" fmla="*/ 1827955 w 3994751"/>
              <a:gd name="connsiteY162" fmla="*/ 454412 h 1688128"/>
              <a:gd name="connsiteX163" fmla="*/ 1807699 w 3994751"/>
              <a:gd name="connsiteY163" fmla="*/ 335771 h 1688128"/>
              <a:gd name="connsiteX164" fmla="*/ 1677484 w 3994751"/>
              <a:gd name="connsiteY164" fmla="*/ 309728 h 1688128"/>
              <a:gd name="connsiteX165" fmla="*/ 1599355 w 3994751"/>
              <a:gd name="connsiteY165" fmla="*/ 341559 h 1688128"/>
              <a:gd name="connsiteX166" fmla="*/ 1515438 w 3994751"/>
              <a:gd name="connsiteY166" fmla="*/ 454412 h 1688128"/>
              <a:gd name="connsiteX167" fmla="*/ 1469140 w 3994751"/>
              <a:gd name="connsiteY167" fmla="*/ 628032 h 1688128"/>
              <a:gd name="connsiteX168" fmla="*/ 1460459 w 3994751"/>
              <a:gd name="connsiteY168" fmla="*/ 830589 h 1688128"/>
              <a:gd name="connsiteX169" fmla="*/ 1414160 w 3994751"/>
              <a:gd name="connsiteY169" fmla="*/ 1119956 h 1688128"/>
              <a:gd name="connsiteX170" fmla="*/ 1414160 w 3994751"/>
              <a:gd name="connsiteY170" fmla="*/ 1119956 h 1688128"/>
              <a:gd name="connsiteX171" fmla="*/ 1350499 w 3994751"/>
              <a:gd name="connsiteY171" fmla="*/ 1174936 h 1688128"/>
              <a:gd name="connsiteX172" fmla="*/ 1275264 w 3994751"/>
              <a:gd name="connsiteY172" fmla="*/ 1174936 h 1688128"/>
              <a:gd name="connsiteX173" fmla="*/ 1226071 w 3994751"/>
              <a:gd name="connsiteY173" fmla="*/ 1105488 h 1688128"/>
              <a:gd name="connsiteX174" fmla="*/ 1205816 w 3994751"/>
              <a:gd name="connsiteY174" fmla="*/ 931868 h 1688128"/>
              <a:gd name="connsiteX175" fmla="*/ 1234752 w 3994751"/>
              <a:gd name="connsiteY175" fmla="*/ 720630 h 1688128"/>
              <a:gd name="connsiteX176" fmla="*/ 1278157 w 3994751"/>
              <a:gd name="connsiteY176" fmla="*/ 526754 h 1688128"/>
              <a:gd name="connsiteX177" fmla="*/ 1307094 w 3994751"/>
              <a:gd name="connsiteY177" fmla="*/ 358921 h 1688128"/>
              <a:gd name="connsiteX178" fmla="*/ 1281051 w 3994751"/>
              <a:gd name="connsiteY178" fmla="*/ 205556 h 1688128"/>
              <a:gd name="connsiteX179" fmla="*/ 1162410 w 3994751"/>
              <a:gd name="connsiteY179" fmla="*/ 81128 h 1688128"/>
              <a:gd name="connsiteX180" fmla="*/ 1035089 w 3994751"/>
              <a:gd name="connsiteY180" fmla="*/ 34830 h 1688128"/>
              <a:gd name="connsiteX181" fmla="*/ 919342 w 3994751"/>
              <a:gd name="connsiteY181" fmla="*/ 52192 h 1688128"/>
              <a:gd name="connsiteX182" fmla="*/ 800702 w 3994751"/>
              <a:gd name="connsiteY182" fmla="*/ 124533 h 1688128"/>
              <a:gd name="connsiteX183" fmla="*/ 702317 w 3994751"/>
              <a:gd name="connsiteY183" fmla="*/ 225812 h 1688128"/>
              <a:gd name="connsiteX184" fmla="*/ 572102 w 3994751"/>
              <a:gd name="connsiteY184" fmla="*/ 350240 h 1688128"/>
              <a:gd name="connsiteX185" fmla="*/ 459248 w 3994751"/>
              <a:gd name="connsiteY185" fmla="*/ 460199 h 1688128"/>
              <a:gd name="connsiteX186" fmla="*/ 343502 w 3994751"/>
              <a:gd name="connsiteY186" fmla="*/ 526754 h 1688128"/>
              <a:gd name="connsiteX187" fmla="*/ 181456 w 3994751"/>
              <a:gd name="connsiteY187" fmla="*/ 596201 h 1688128"/>
              <a:gd name="connsiteX188" fmla="*/ 48347 w 3994751"/>
              <a:gd name="connsiteY188" fmla="*/ 616458 h 1688128"/>
              <a:gd name="connsiteX189" fmla="*/ 13623 w 3994751"/>
              <a:gd name="connsiteY189" fmla="*/ 599095 h 1688128"/>
              <a:gd name="connsiteX0" fmla="*/ 13623 w 3994751"/>
              <a:gd name="connsiteY0" fmla="*/ 599095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17516 w 3994751"/>
              <a:gd name="connsiteY114" fmla="*/ 1351828 h 1688128"/>
              <a:gd name="connsiteX115" fmla="*/ 3338451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64294 w 3994751"/>
              <a:gd name="connsiteY161" fmla="*/ 613564 h 1688128"/>
              <a:gd name="connsiteX162" fmla="*/ 1827955 w 3994751"/>
              <a:gd name="connsiteY162" fmla="*/ 454412 h 1688128"/>
              <a:gd name="connsiteX163" fmla="*/ 1807699 w 3994751"/>
              <a:gd name="connsiteY163" fmla="*/ 335771 h 1688128"/>
              <a:gd name="connsiteX164" fmla="*/ 1677484 w 3994751"/>
              <a:gd name="connsiteY164" fmla="*/ 309728 h 1688128"/>
              <a:gd name="connsiteX165" fmla="*/ 1599355 w 3994751"/>
              <a:gd name="connsiteY165" fmla="*/ 341559 h 1688128"/>
              <a:gd name="connsiteX166" fmla="*/ 1515438 w 3994751"/>
              <a:gd name="connsiteY166" fmla="*/ 454412 h 1688128"/>
              <a:gd name="connsiteX167" fmla="*/ 1469140 w 3994751"/>
              <a:gd name="connsiteY167" fmla="*/ 628032 h 1688128"/>
              <a:gd name="connsiteX168" fmla="*/ 1460459 w 3994751"/>
              <a:gd name="connsiteY168" fmla="*/ 830589 h 1688128"/>
              <a:gd name="connsiteX169" fmla="*/ 1414160 w 3994751"/>
              <a:gd name="connsiteY169" fmla="*/ 1119956 h 1688128"/>
              <a:gd name="connsiteX170" fmla="*/ 1414160 w 3994751"/>
              <a:gd name="connsiteY170" fmla="*/ 1119956 h 1688128"/>
              <a:gd name="connsiteX171" fmla="*/ 1350499 w 3994751"/>
              <a:gd name="connsiteY171" fmla="*/ 1174936 h 1688128"/>
              <a:gd name="connsiteX172" fmla="*/ 1275264 w 3994751"/>
              <a:gd name="connsiteY172" fmla="*/ 1174936 h 1688128"/>
              <a:gd name="connsiteX173" fmla="*/ 1226071 w 3994751"/>
              <a:gd name="connsiteY173" fmla="*/ 1105488 h 1688128"/>
              <a:gd name="connsiteX174" fmla="*/ 1205816 w 3994751"/>
              <a:gd name="connsiteY174" fmla="*/ 931868 h 1688128"/>
              <a:gd name="connsiteX175" fmla="*/ 1234752 w 3994751"/>
              <a:gd name="connsiteY175" fmla="*/ 720630 h 1688128"/>
              <a:gd name="connsiteX176" fmla="*/ 1278157 w 3994751"/>
              <a:gd name="connsiteY176" fmla="*/ 526754 h 1688128"/>
              <a:gd name="connsiteX177" fmla="*/ 1307094 w 3994751"/>
              <a:gd name="connsiteY177" fmla="*/ 358921 h 1688128"/>
              <a:gd name="connsiteX178" fmla="*/ 1281051 w 3994751"/>
              <a:gd name="connsiteY178" fmla="*/ 205556 h 1688128"/>
              <a:gd name="connsiteX179" fmla="*/ 1162410 w 3994751"/>
              <a:gd name="connsiteY179" fmla="*/ 81128 h 1688128"/>
              <a:gd name="connsiteX180" fmla="*/ 1035089 w 3994751"/>
              <a:gd name="connsiteY180" fmla="*/ 34830 h 1688128"/>
              <a:gd name="connsiteX181" fmla="*/ 919342 w 3994751"/>
              <a:gd name="connsiteY181" fmla="*/ 52192 h 1688128"/>
              <a:gd name="connsiteX182" fmla="*/ 800702 w 3994751"/>
              <a:gd name="connsiteY182" fmla="*/ 124533 h 1688128"/>
              <a:gd name="connsiteX183" fmla="*/ 702317 w 3994751"/>
              <a:gd name="connsiteY183" fmla="*/ 225812 h 1688128"/>
              <a:gd name="connsiteX184" fmla="*/ 572102 w 3994751"/>
              <a:gd name="connsiteY184" fmla="*/ 350240 h 1688128"/>
              <a:gd name="connsiteX185" fmla="*/ 459248 w 3994751"/>
              <a:gd name="connsiteY185" fmla="*/ 460199 h 1688128"/>
              <a:gd name="connsiteX186" fmla="*/ 343502 w 3994751"/>
              <a:gd name="connsiteY186" fmla="*/ 526754 h 1688128"/>
              <a:gd name="connsiteX187" fmla="*/ 181456 w 3994751"/>
              <a:gd name="connsiteY187" fmla="*/ 596201 h 1688128"/>
              <a:gd name="connsiteX188" fmla="*/ 48347 w 3994751"/>
              <a:gd name="connsiteY188" fmla="*/ 616458 h 1688128"/>
              <a:gd name="connsiteX189" fmla="*/ 13623 w 3994751"/>
              <a:gd name="connsiteY189" fmla="*/ 599095 h 1688128"/>
              <a:gd name="connsiteX0" fmla="*/ 13623 w 3994751"/>
              <a:gd name="connsiteY0" fmla="*/ 599095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17516 w 3994751"/>
              <a:gd name="connsiteY114" fmla="*/ 1351828 h 1688128"/>
              <a:gd name="connsiteX115" fmla="*/ 3298694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64294 w 3994751"/>
              <a:gd name="connsiteY161" fmla="*/ 613564 h 1688128"/>
              <a:gd name="connsiteX162" fmla="*/ 1827955 w 3994751"/>
              <a:gd name="connsiteY162" fmla="*/ 454412 h 1688128"/>
              <a:gd name="connsiteX163" fmla="*/ 1807699 w 3994751"/>
              <a:gd name="connsiteY163" fmla="*/ 335771 h 1688128"/>
              <a:gd name="connsiteX164" fmla="*/ 1677484 w 3994751"/>
              <a:gd name="connsiteY164" fmla="*/ 309728 h 1688128"/>
              <a:gd name="connsiteX165" fmla="*/ 1599355 w 3994751"/>
              <a:gd name="connsiteY165" fmla="*/ 341559 h 1688128"/>
              <a:gd name="connsiteX166" fmla="*/ 1515438 w 3994751"/>
              <a:gd name="connsiteY166" fmla="*/ 454412 h 1688128"/>
              <a:gd name="connsiteX167" fmla="*/ 1469140 w 3994751"/>
              <a:gd name="connsiteY167" fmla="*/ 628032 h 1688128"/>
              <a:gd name="connsiteX168" fmla="*/ 1460459 w 3994751"/>
              <a:gd name="connsiteY168" fmla="*/ 830589 h 1688128"/>
              <a:gd name="connsiteX169" fmla="*/ 1414160 w 3994751"/>
              <a:gd name="connsiteY169" fmla="*/ 1119956 h 1688128"/>
              <a:gd name="connsiteX170" fmla="*/ 1414160 w 3994751"/>
              <a:gd name="connsiteY170" fmla="*/ 1119956 h 1688128"/>
              <a:gd name="connsiteX171" fmla="*/ 1350499 w 3994751"/>
              <a:gd name="connsiteY171" fmla="*/ 1174936 h 1688128"/>
              <a:gd name="connsiteX172" fmla="*/ 1275264 w 3994751"/>
              <a:gd name="connsiteY172" fmla="*/ 1174936 h 1688128"/>
              <a:gd name="connsiteX173" fmla="*/ 1226071 w 3994751"/>
              <a:gd name="connsiteY173" fmla="*/ 1105488 h 1688128"/>
              <a:gd name="connsiteX174" fmla="*/ 1205816 w 3994751"/>
              <a:gd name="connsiteY174" fmla="*/ 931868 h 1688128"/>
              <a:gd name="connsiteX175" fmla="*/ 1234752 w 3994751"/>
              <a:gd name="connsiteY175" fmla="*/ 720630 h 1688128"/>
              <a:gd name="connsiteX176" fmla="*/ 1278157 w 3994751"/>
              <a:gd name="connsiteY176" fmla="*/ 526754 h 1688128"/>
              <a:gd name="connsiteX177" fmla="*/ 1307094 w 3994751"/>
              <a:gd name="connsiteY177" fmla="*/ 358921 h 1688128"/>
              <a:gd name="connsiteX178" fmla="*/ 1281051 w 3994751"/>
              <a:gd name="connsiteY178" fmla="*/ 205556 h 1688128"/>
              <a:gd name="connsiteX179" fmla="*/ 1162410 w 3994751"/>
              <a:gd name="connsiteY179" fmla="*/ 81128 h 1688128"/>
              <a:gd name="connsiteX180" fmla="*/ 1035089 w 3994751"/>
              <a:gd name="connsiteY180" fmla="*/ 34830 h 1688128"/>
              <a:gd name="connsiteX181" fmla="*/ 919342 w 3994751"/>
              <a:gd name="connsiteY181" fmla="*/ 52192 h 1688128"/>
              <a:gd name="connsiteX182" fmla="*/ 800702 w 3994751"/>
              <a:gd name="connsiteY182" fmla="*/ 124533 h 1688128"/>
              <a:gd name="connsiteX183" fmla="*/ 702317 w 3994751"/>
              <a:gd name="connsiteY183" fmla="*/ 225812 h 1688128"/>
              <a:gd name="connsiteX184" fmla="*/ 572102 w 3994751"/>
              <a:gd name="connsiteY184" fmla="*/ 350240 h 1688128"/>
              <a:gd name="connsiteX185" fmla="*/ 459248 w 3994751"/>
              <a:gd name="connsiteY185" fmla="*/ 460199 h 1688128"/>
              <a:gd name="connsiteX186" fmla="*/ 343502 w 3994751"/>
              <a:gd name="connsiteY186" fmla="*/ 526754 h 1688128"/>
              <a:gd name="connsiteX187" fmla="*/ 181456 w 3994751"/>
              <a:gd name="connsiteY187" fmla="*/ 596201 h 1688128"/>
              <a:gd name="connsiteX188" fmla="*/ 48347 w 3994751"/>
              <a:gd name="connsiteY188" fmla="*/ 616458 h 1688128"/>
              <a:gd name="connsiteX189" fmla="*/ 13623 w 3994751"/>
              <a:gd name="connsiteY189" fmla="*/ 599095 h 1688128"/>
              <a:gd name="connsiteX0" fmla="*/ 13623 w 3994751"/>
              <a:gd name="connsiteY0" fmla="*/ 599095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17516 w 3994751"/>
              <a:gd name="connsiteY114" fmla="*/ 1351828 h 1688128"/>
              <a:gd name="connsiteX115" fmla="*/ 3298694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11882 w 3994751"/>
              <a:gd name="connsiteY161" fmla="*/ 799237 h 1688128"/>
              <a:gd name="connsiteX162" fmla="*/ 1764294 w 3994751"/>
              <a:gd name="connsiteY162" fmla="*/ 613564 h 1688128"/>
              <a:gd name="connsiteX163" fmla="*/ 1827955 w 3994751"/>
              <a:gd name="connsiteY163" fmla="*/ 454412 h 1688128"/>
              <a:gd name="connsiteX164" fmla="*/ 1807699 w 3994751"/>
              <a:gd name="connsiteY164" fmla="*/ 335771 h 1688128"/>
              <a:gd name="connsiteX165" fmla="*/ 1677484 w 3994751"/>
              <a:gd name="connsiteY165" fmla="*/ 309728 h 1688128"/>
              <a:gd name="connsiteX166" fmla="*/ 1599355 w 3994751"/>
              <a:gd name="connsiteY166" fmla="*/ 341559 h 1688128"/>
              <a:gd name="connsiteX167" fmla="*/ 1515438 w 3994751"/>
              <a:gd name="connsiteY167" fmla="*/ 454412 h 1688128"/>
              <a:gd name="connsiteX168" fmla="*/ 1469140 w 3994751"/>
              <a:gd name="connsiteY168" fmla="*/ 628032 h 1688128"/>
              <a:gd name="connsiteX169" fmla="*/ 1460459 w 3994751"/>
              <a:gd name="connsiteY169" fmla="*/ 830589 h 1688128"/>
              <a:gd name="connsiteX170" fmla="*/ 1414160 w 3994751"/>
              <a:gd name="connsiteY170" fmla="*/ 1119956 h 1688128"/>
              <a:gd name="connsiteX171" fmla="*/ 1414160 w 3994751"/>
              <a:gd name="connsiteY171" fmla="*/ 1119956 h 1688128"/>
              <a:gd name="connsiteX172" fmla="*/ 1350499 w 3994751"/>
              <a:gd name="connsiteY172" fmla="*/ 1174936 h 1688128"/>
              <a:gd name="connsiteX173" fmla="*/ 1275264 w 3994751"/>
              <a:gd name="connsiteY173" fmla="*/ 1174936 h 1688128"/>
              <a:gd name="connsiteX174" fmla="*/ 1226071 w 3994751"/>
              <a:gd name="connsiteY174" fmla="*/ 1105488 h 1688128"/>
              <a:gd name="connsiteX175" fmla="*/ 1205816 w 3994751"/>
              <a:gd name="connsiteY175" fmla="*/ 931868 h 1688128"/>
              <a:gd name="connsiteX176" fmla="*/ 1234752 w 3994751"/>
              <a:gd name="connsiteY176" fmla="*/ 720630 h 1688128"/>
              <a:gd name="connsiteX177" fmla="*/ 1278157 w 3994751"/>
              <a:gd name="connsiteY177" fmla="*/ 526754 h 1688128"/>
              <a:gd name="connsiteX178" fmla="*/ 1307094 w 3994751"/>
              <a:gd name="connsiteY178" fmla="*/ 358921 h 1688128"/>
              <a:gd name="connsiteX179" fmla="*/ 1281051 w 3994751"/>
              <a:gd name="connsiteY179" fmla="*/ 205556 h 1688128"/>
              <a:gd name="connsiteX180" fmla="*/ 1162410 w 3994751"/>
              <a:gd name="connsiteY180" fmla="*/ 81128 h 1688128"/>
              <a:gd name="connsiteX181" fmla="*/ 1035089 w 3994751"/>
              <a:gd name="connsiteY181" fmla="*/ 34830 h 1688128"/>
              <a:gd name="connsiteX182" fmla="*/ 919342 w 3994751"/>
              <a:gd name="connsiteY182" fmla="*/ 52192 h 1688128"/>
              <a:gd name="connsiteX183" fmla="*/ 800702 w 3994751"/>
              <a:gd name="connsiteY183" fmla="*/ 124533 h 1688128"/>
              <a:gd name="connsiteX184" fmla="*/ 702317 w 3994751"/>
              <a:gd name="connsiteY184" fmla="*/ 225812 h 1688128"/>
              <a:gd name="connsiteX185" fmla="*/ 572102 w 3994751"/>
              <a:gd name="connsiteY185" fmla="*/ 350240 h 1688128"/>
              <a:gd name="connsiteX186" fmla="*/ 459248 w 3994751"/>
              <a:gd name="connsiteY186" fmla="*/ 460199 h 1688128"/>
              <a:gd name="connsiteX187" fmla="*/ 343502 w 3994751"/>
              <a:gd name="connsiteY187" fmla="*/ 526754 h 1688128"/>
              <a:gd name="connsiteX188" fmla="*/ 181456 w 3994751"/>
              <a:gd name="connsiteY188" fmla="*/ 596201 h 1688128"/>
              <a:gd name="connsiteX189" fmla="*/ 48347 w 3994751"/>
              <a:gd name="connsiteY189" fmla="*/ 616458 h 1688128"/>
              <a:gd name="connsiteX190" fmla="*/ 13623 w 3994751"/>
              <a:gd name="connsiteY190" fmla="*/ 599095 h 1688128"/>
              <a:gd name="connsiteX0" fmla="*/ 13623 w 3994751"/>
              <a:gd name="connsiteY0" fmla="*/ 599095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17516 w 3994751"/>
              <a:gd name="connsiteY114" fmla="*/ 1351828 h 1688128"/>
              <a:gd name="connsiteX115" fmla="*/ 3298694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03931 w 3994751"/>
              <a:gd name="connsiteY161" fmla="*/ 799237 h 1688128"/>
              <a:gd name="connsiteX162" fmla="*/ 1764294 w 3994751"/>
              <a:gd name="connsiteY162" fmla="*/ 613564 h 1688128"/>
              <a:gd name="connsiteX163" fmla="*/ 1827955 w 3994751"/>
              <a:gd name="connsiteY163" fmla="*/ 454412 h 1688128"/>
              <a:gd name="connsiteX164" fmla="*/ 1807699 w 3994751"/>
              <a:gd name="connsiteY164" fmla="*/ 335771 h 1688128"/>
              <a:gd name="connsiteX165" fmla="*/ 1677484 w 3994751"/>
              <a:gd name="connsiteY165" fmla="*/ 309728 h 1688128"/>
              <a:gd name="connsiteX166" fmla="*/ 1599355 w 3994751"/>
              <a:gd name="connsiteY166" fmla="*/ 341559 h 1688128"/>
              <a:gd name="connsiteX167" fmla="*/ 1515438 w 3994751"/>
              <a:gd name="connsiteY167" fmla="*/ 454412 h 1688128"/>
              <a:gd name="connsiteX168" fmla="*/ 1469140 w 3994751"/>
              <a:gd name="connsiteY168" fmla="*/ 628032 h 1688128"/>
              <a:gd name="connsiteX169" fmla="*/ 1460459 w 3994751"/>
              <a:gd name="connsiteY169" fmla="*/ 830589 h 1688128"/>
              <a:gd name="connsiteX170" fmla="*/ 1414160 w 3994751"/>
              <a:gd name="connsiteY170" fmla="*/ 1119956 h 1688128"/>
              <a:gd name="connsiteX171" fmla="*/ 1414160 w 3994751"/>
              <a:gd name="connsiteY171" fmla="*/ 1119956 h 1688128"/>
              <a:gd name="connsiteX172" fmla="*/ 1350499 w 3994751"/>
              <a:gd name="connsiteY172" fmla="*/ 1174936 h 1688128"/>
              <a:gd name="connsiteX173" fmla="*/ 1275264 w 3994751"/>
              <a:gd name="connsiteY173" fmla="*/ 1174936 h 1688128"/>
              <a:gd name="connsiteX174" fmla="*/ 1226071 w 3994751"/>
              <a:gd name="connsiteY174" fmla="*/ 1105488 h 1688128"/>
              <a:gd name="connsiteX175" fmla="*/ 1205816 w 3994751"/>
              <a:gd name="connsiteY175" fmla="*/ 931868 h 1688128"/>
              <a:gd name="connsiteX176" fmla="*/ 1234752 w 3994751"/>
              <a:gd name="connsiteY176" fmla="*/ 720630 h 1688128"/>
              <a:gd name="connsiteX177" fmla="*/ 1278157 w 3994751"/>
              <a:gd name="connsiteY177" fmla="*/ 526754 h 1688128"/>
              <a:gd name="connsiteX178" fmla="*/ 1307094 w 3994751"/>
              <a:gd name="connsiteY178" fmla="*/ 358921 h 1688128"/>
              <a:gd name="connsiteX179" fmla="*/ 1281051 w 3994751"/>
              <a:gd name="connsiteY179" fmla="*/ 205556 h 1688128"/>
              <a:gd name="connsiteX180" fmla="*/ 1162410 w 3994751"/>
              <a:gd name="connsiteY180" fmla="*/ 81128 h 1688128"/>
              <a:gd name="connsiteX181" fmla="*/ 1035089 w 3994751"/>
              <a:gd name="connsiteY181" fmla="*/ 34830 h 1688128"/>
              <a:gd name="connsiteX182" fmla="*/ 919342 w 3994751"/>
              <a:gd name="connsiteY182" fmla="*/ 52192 h 1688128"/>
              <a:gd name="connsiteX183" fmla="*/ 800702 w 3994751"/>
              <a:gd name="connsiteY183" fmla="*/ 124533 h 1688128"/>
              <a:gd name="connsiteX184" fmla="*/ 702317 w 3994751"/>
              <a:gd name="connsiteY184" fmla="*/ 225812 h 1688128"/>
              <a:gd name="connsiteX185" fmla="*/ 572102 w 3994751"/>
              <a:gd name="connsiteY185" fmla="*/ 350240 h 1688128"/>
              <a:gd name="connsiteX186" fmla="*/ 459248 w 3994751"/>
              <a:gd name="connsiteY186" fmla="*/ 460199 h 1688128"/>
              <a:gd name="connsiteX187" fmla="*/ 343502 w 3994751"/>
              <a:gd name="connsiteY187" fmla="*/ 526754 h 1688128"/>
              <a:gd name="connsiteX188" fmla="*/ 181456 w 3994751"/>
              <a:gd name="connsiteY188" fmla="*/ 596201 h 1688128"/>
              <a:gd name="connsiteX189" fmla="*/ 48347 w 3994751"/>
              <a:gd name="connsiteY189" fmla="*/ 616458 h 1688128"/>
              <a:gd name="connsiteX190" fmla="*/ 13623 w 3994751"/>
              <a:gd name="connsiteY190" fmla="*/ 599095 h 1688128"/>
              <a:gd name="connsiteX0" fmla="*/ 13623 w 3994751"/>
              <a:gd name="connsiteY0" fmla="*/ 607046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17516 w 3994751"/>
              <a:gd name="connsiteY114" fmla="*/ 1351828 h 1688128"/>
              <a:gd name="connsiteX115" fmla="*/ 3298694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03931 w 3994751"/>
              <a:gd name="connsiteY161" fmla="*/ 799237 h 1688128"/>
              <a:gd name="connsiteX162" fmla="*/ 1764294 w 3994751"/>
              <a:gd name="connsiteY162" fmla="*/ 613564 h 1688128"/>
              <a:gd name="connsiteX163" fmla="*/ 1827955 w 3994751"/>
              <a:gd name="connsiteY163" fmla="*/ 454412 h 1688128"/>
              <a:gd name="connsiteX164" fmla="*/ 1807699 w 3994751"/>
              <a:gd name="connsiteY164" fmla="*/ 335771 h 1688128"/>
              <a:gd name="connsiteX165" fmla="*/ 1677484 w 3994751"/>
              <a:gd name="connsiteY165" fmla="*/ 309728 h 1688128"/>
              <a:gd name="connsiteX166" fmla="*/ 1599355 w 3994751"/>
              <a:gd name="connsiteY166" fmla="*/ 341559 h 1688128"/>
              <a:gd name="connsiteX167" fmla="*/ 1515438 w 3994751"/>
              <a:gd name="connsiteY167" fmla="*/ 454412 h 1688128"/>
              <a:gd name="connsiteX168" fmla="*/ 1469140 w 3994751"/>
              <a:gd name="connsiteY168" fmla="*/ 628032 h 1688128"/>
              <a:gd name="connsiteX169" fmla="*/ 1460459 w 3994751"/>
              <a:gd name="connsiteY169" fmla="*/ 830589 h 1688128"/>
              <a:gd name="connsiteX170" fmla="*/ 1414160 w 3994751"/>
              <a:gd name="connsiteY170" fmla="*/ 1119956 h 1688128"/>
              <a:gd name="connsiteX171" fmla="*/ 1414160 w 3994751"/>
              <a:gd name="connsiteY171" fmla="*/ 1119956 h 1688128"/>
              <a:gd name="connsiteX172" fmla="*/ 1350499 w 3994751"/>
              <a:gd name="connsiteY172" fmla="*/ 1174936 h 1688128"/>
              <a:gd name="connsiteX173" fmla="*/ 1275264 w 3994751"/>
              <a:gd name="connsiteY173" fmla="*/ 1174936 h 1688128"/>
              <a:gd name="connsiteX174" fmla="*/ 1226071 w 3994751"/>
              <a:gd name="connsiteY174" fmla="*/ 1105488 h 1688128"/>
              <a:gd name="connsiteX175" fmla="*/ 1205816 w 3994751"/>
              <a:gd name="connsiteY175" fmla="*/ 931868 h 1688128"/>
              <a:gd name="connsiteX176" fmla="*/ 1234752 w 3994751"/>
              <a:gd name="connsiteY176" fmla="*/ 720630 h 1688128"/>
              <a:gd name="connsiteX177" fmla="*/ 1278157 w 3994751"/>
              <a:gd name="connsiteY177" fmla="*/ 526754 h 1688128"/>
              <a:gd name="connsiteX178" fmla="*/ 1307094 w 3994751"/>
              <a:gd name="connsiteY178" fmla="*/ 358921 h 1688128"/>
              <a:gd name="connsiteX179" fmla="*/ 1281051 w 3994751"/>
              <a:gd name="connsiteY179" fmla="*/ 205556 h 1688128"/>
              <a:gd name="connsiteX180" fmla="*/ 1162410 w 3994751"/>
              <a:gd name="connsiteY180" fmla="*/ 81128 h 1688128"/>
              <a:gd name="connsiteX181" fmla="*/ 1035089 w 3994751"/>
              <a:gd name="connsiteY181" fmla="*/ 34830 h 1688128"/>
              <a:gd name="connsiteX182" fmla="*/ 919342 w 3994751"/>
              <a:gd name="connsiteY182" fmla="*/ 52192 h 1688128"/>
              <a:gd name="connsiteX183" fmla="*/ 800702 w 3994751"/>
              <a:gd name="connsiteY183" fmla="*/ 124533 h 1688128"/>
              <a:gd name="connsiteX184" fmla="*/ 702317 w 3994751"/>
              <a:gd name="connsiteY184" fmla="*/ 225812 h 1688128"/>
              <a:gd name="connsiteX185" fmla="*/ 572102 w 3994751"/>
              <a:gd name="connsiteY185" fmla="*/ 350240 h 1688128"/>
              <a:gd name="connsiteX186" fmla="*/ 459248 w 3994751"/>
              <a:gd name="connsiteY186" fmla="*/ 460199 h 1688128"/>
              <a:gd name="connsiteX187" fmla="*/ 343502 w 3994751"/>
              <a:gd name="connsiteY187" fmla="*/ 526754 h 1688128"/>
              <a:gd name="connsiteX188" fmla="*/ 181456 w 3994751"/>
              <a:gd name="connsiteY188" fmla="*/ 596201 h 1688128"/>
              <a:gd name="connsiteX189" fmla="*/ 48347 w 3994751"/>
              <a:gd name="connsiteY189" fmla="*/ 616458 h 1688128"/>
              <a:gd name="connsiteX190" fmla="*/ 13623 w 3994751"/>
              <a:gd name="connsiteY190" fmla="*/ 607046 h 1688128"/>
              <a:gd name="connsiteX0" fmla="*/ 13623 w 3994751"/>
              <a:gd name="connsiteY0" fmla="*/ 607046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17516 w 3994751"/>
              <a:gd name="connsiteY114" fmla="*/ 1351828 h 1688128"/>
              <a:gd name="connsiteX115" fmla="*/ 3298694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03931 w 3994751"/>
              <a:gd name="connsiteY161" fmla="*/ 799237 h 1688128"/>
              <a:gd name="connsiteX162" fmla="*/ 1764294 w 3994751"/>
              <a:gd name="connsiteY162" fmla="*/ 613564 h 1688128"/>
              <a:gd name="connsiteX163" fmla="*/ 1827955 w 3994751"/>
              <a:gd name="connsiteY163" fmla="*/ 454412 h 1688128"/>
              <a:gd name="connsiteX164" fmla="*/ 1807699 w 3994751"/>
              <a:gd name="connsiteY164" fmla="*/ 335771 h 1688128"/>
              <a:gd name="connsiteX165" fmla="*/ 1677484 w 3994751"/>
              <a:gd name="connsiteY165" fmla="*/ 309728 h 1688128"/>
              <a:gd name="connsiteX166" fmla="*/ 1599355 w 3994751"/>
              <a:gd name="connsiteY166" fmla="*/ 341559 h 1688128"/>
              <a:gd name="connsiteX167" fmla="*/ 1515438 w 3994751"/>
              <a:gd name="connsiteY167" fmla="*/ 454412 h 1688128"/>
              <a:gd name="connsiteX168" fmla="*/ 1469140 w 3994751"/>
              <a:gd name="connsiteY168" fmla="*/ 628032 h 1688128"/>
              <a:gd name="connsiteX169" fmla="*/ 1460459 w 3994751"/>
              <a:gd name="connsiteY169" fmla="*/ 830589 h 1688128"/>
              <a:gd name="connsiteX170" fmla="*/ 1414160 w 3994751"/>
              <a:gd name="connsiteY170" fmla="*/ 1119956 h 1688128"/>
              <a:gd name="connsiteX171" fmla="*/ 1414160 w 3994751"/>
              <a:gd name="connsiteY171" fmla="*/ 1119956 h 1688128"/>
              <a:gd name="connsiteX172" fmla="*/ 1350499 w 3994751"/>
              <a:gd name="connsiteY172" fmla="*/ 1174936 h 1688128"/>
              <a:gd name="connsiteX173" fmla="*/ 1275264 w 3994751"/>
              <a:gd name="connsiteY173" fmla="*/ 1174936 h 1688128"/>
              <a:gd name="connsiteX174" fmla="*/ 1226071 w 3994751"/>
              <a:gd name="connsiteY174" fmla="*/ 1105488 h 1688128"/>
              <a:gd name="connsiteX175" fmla="*/ 1205816 w 3994751"/>
              <a:gd name="connsiteY175" fmla="*/ 931868 h 1688128"/>
              <a:gd name="connsiteX176" fmla="*/ 1234752 w 3994751"/>
              <a:gd name="connsiteY176" fmla="*/ 720630 h 1688128"/>
              <a:gd name="connsiteX177" fmla="*/ 1278157 w 3994751"/>
              <a:gd name="connsiteY177" fmla="*/ 526754 h 1688128"/>
              <a:gd name="connsiteX178" fmla="*/ 1307094 w 3994751"/>
              <a:gd name="connsiteY178" fmla="*/ 358921 h 1688128"/>
              <a:gd name="connsiteX179" fmla="*/ 1281051 w 3994751"/>
              <a:gd name="connsiteY179" fmla="*/ 205556 h 1688128"/>
              <a:gd name="connsiteX180" fmla="*/ 1162410 w 3994751"/>
              <a:gd name="connsiteY180" fmla="*/ 81128 h 1688128"/>
              <a:gd name="connsiteX181" fmla="*/ 1035089 w 3994751"/>
              <a:gd name="connsiteY181" fmla="*/ 34830 h 1688128"/>
              <a:gd name="connsiteX182" fmla="*/ 919342 w 3994751"/>
              <a:gd name="connsiteY182" fmla="*/ 52192 h 1688128"/>
              <a:gd name="connsiteX183" fmla="*/ 800702 w 3994751"/>
              <a:gd name="connsiteY183" fmla="*/ 124533 h 1688128"/>
              <a:gd name="connsiteX184" fmla="*/ 702317 w 3994751"/>
              <a:gd name="connsiteY184" fmla="*/ 225812 h 1688128"/>
              <a:gd name="connsiteX185" fmla="*/ 572102 w 3994751"/>
              <a:gd name="connsiteY185" fmla="*/ 350240 h 1688128"/>
              <a:gd name="connsiteX186" fmla="*/ 459248 w 3994751"/>
              <a:gd name="connsiteY186" fmla="*/ 460199 h 1688128"/>
              <a:gd name="connsiteX187" fmla="*/ 343502 w 3994751"/>
              <a:gd name="connsiteY187" fmla="*/ 526754 h 1688128"/>
              <a:gd name="connsiteX188" fmla="*/ 181456 w 3994751"/>
              <a:gd name="connsiteY188" fmla="*/ 596201 h 1688128"/>
              <a:gd name="connsiteX189" fmla="*/ 48347 w 3994751"/>
              <a:gd name="connsiteY189" fmla="*/ 616458 h 1688128"/>
              <a:gd name="connsiteX190" fmla="*/ 13623 w 3994751"/>
              <a:gd name="connsiteY190" fmla="*/ 607046 h 1688128"/>
              <a:gd name="connsiteX0" fmla="*/ 13623 w 3994751"/>
              <a:gd name="connsiteY0" fmla="*/ 607046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17516 w 3994751"/>
              <a:gd name="connsiteY114" fmla="*/ 1351828 h 1688128"/>
              <a:gd name="connsiteX115" fmla="*/ 3298694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03931 w 3994751"/>
              <a:gd name="connsiteY161" fmla="*/ 799237 h 1688128"/>
              <a:gd name="connsiteX162" fmla="*/ 1764294 w 3994751"/>
              <a:gd name="connsiteY162" fmla="*/ 613564 h 1688128"/>
              <a:gd name="connsiteX163" fmla="*/ 1827955 w 3994751"/>
              <a:gd name="connsiteY163" fmla="*/ 454412 h 1688128"/>
              <a:gd name="connsiteX164" fmla="*/ 1807699 w 3994751"/>
              <a:gd name="connsiteY164" fmla="*/ 335771 h 1688128"/>
              <a:gd name="connsiteX165" fmla="*/ 1677484 w 3994751"/>
              <a:gd name="connsiteY165" fmla="*/ 309728 h 1688128"/>
              <a:gd name="connsiteX166" fmla="*/ 1599355 w 3994751"/>
              <a:gd name="connsiteY166" fmla="*/ 341559 h 1688128"/>
              <a:gd name="connsiteX167" fmla="*/ 1515438 w 3994751"/>
              <a:gd name="connsiteY167" fmla="*/ 454412 h 1688128"/>
              <a:gd name="connsiteX168" fmla="*/ 1469140 w 3994751"/>
              <a:gd name="connsiteY168" fmla="*/ 628032 h 1688128"/>
              <a:gd name="connsiteX169" fmla="*/ 1460459 w 3994751"/>
              <a:gd name="connsiteY169" fmla="*/ 874321 h 1688128"/>
              <a:gd name="connsiteX170" fmla="*/ 1414160 w 3994751"/>
              <a:gd name="connsiteY170" fmla="*/ 1119956 h 1688128"/>
              <a:gd name="connsiteX171" fmla="*/ 1414160 w 3994751"/>
              <a:gd name="connsiteY171" fmla="*/ 1119956 h 1688128"/>
              <a:gd name="connsiteX172" fmla="*/ 1350499 w 3994751"/>
              <a:gd name="connsiteY172" fmla="*/ 1174936 h 1688128"/>
              <a:gd name="connsiteX173" fmla="*/ 1275264 w 3994751"/>
              <a:gd name="connsiteY173" fmla="*/ 1174936 h 1688128"/>
              <a:gd name="connsiteX174" fmla="*/ 1226071 w 3994751"/>
              <a:gd name="connsiteY174" fmla="*/ 1105488 h 1688128"/>
              <a:gd name="connsiteX175" fmla="*/ 1205816 w 3994751"/>
              <a:gd name="connsiteY175" fmla="*/ 931868 h 1688128"/>
              <a:gd name="connsiteX176" fmla="*/ 1234752 w 3994751"/>
              <a:gd name="connsiteY176" fmla="*/ 720630 h 1688128"/>
              <a:gd name="connsiteX177" fmla="*/ 1278157 w 3994751"/>
              <a:gd name="connsiteY177" fmla="*/ 526754 h 1688128"/>
              <a:gd name="connsiteX178" fmla="*/ 1307094 w 3994751"/>
              <a:gd name="connsiteY178" fmla="*/ 358921 h 1688128"/>
              <a:gd name="connsiteX179" fmla="*/ 1281051 w 3994751"/>
              <a:gd name="connsiteY179" fmla="*/ 205556 h 1688128"/>
              <a:gd name="connsiteX180" fmla="*/ 1162410 w 3994751"/>
              <a:gd name="connsiteY180" fmla="*/ 81128 h 1688128"/>
              <a:gd name="connsiteX181" fmla="*/ 1035089 w 3994751"/>
              <a:gd name="connsiteY181" fmla="*/ 34830 h 1688128"/>
              <a:gd name="connsiteX182" fmla="*/ 919342 w 3994751"/>
              <a:gd name="connsiteY182" fmla="*/ 52192 h 1688128"/>
              <a:gd name="connsiteX183" fmla="*/ 800702 w 3994751"/>
              <a:gd name="connsiteY183" fmla="*/ 124533 h 1688128"/>
              <a:gd name="connsiteX184" fmla="*/ 702317 w 3994751"/>
              <a:gd name="connsiteY184" fmla="*/ 225812 h 1688128"/>
              <a:gd name="connsiteX185" fmla="*/ 572102 w 3994751"/>
              <a:gd name="connsiteY185" fmla="*/ 350240 h 1688128"/>
              <a:gd name="connsiteX186" fmla="*/ 459248 w 3994751"/>
              <a:gd name="connsiteY186" fmla="*/ 460199 h 1688128"/>
              <a:gd name="connsiteX187" fmla="*/ 343502 w 3994751"/>
              <a:gd name="connsiteY187" fmla="*/ 526754 h 1688128"/>
              <a:gd name="connsiteX188" fmla="*/ 181456 w 3994751"/>
              <a:gd name="connsiteY188" fmla="*/ 596201 h 1688128"/>
              <a:gd name="connsiteX189" fmla="*/ 48347 w 3994751"/>
              <a:gd name="connsiteY189" fmla="*/ 616458 h 1688128"/>
              <a:gd name="connsiteX190" fmla="*/ 13623 w 3994751"/>
              <a:gd name="connsiteY190" fmla="*/ 607046 h 1688128"/>
              <a:gd name="connsiteX0" fmla="*/ 13623 w 3994751"/>
              <a:gd name="connsiteY0" fmla="*/ 607046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17516 w 3994751"/>
              <a:gd name="connsiteY114" fmla="*/ 1351828 h 1688128"/>
              <a:gd name="connsiteX115" fmla="*/ 3298694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03931 w 3994751"/>
              <a:gd name="connsiteY161" fmla="*/ 799237 h 1688128"/>
              <a:gd name="connsiteX162" fmla="*/ 1764294 w 3994751"/>
              <a:gd name="connsiteY162" fmla="*/ 613564 h 1688128"/>
              <a:gd name="connsiteX163" fmla="*/ 1827955 w 3994751"/>
              <a:gd name="connsiteY163" fmla="*/ 454412 h 1688128"/>
              <a:gd name="connsiteX164" fmla="*/ 1807699 w 3994751"/>
              <a:gd name="connsiteY164" fmla="*/ 335771 h 1688128"/>
              <a:gd name="connsiteX165" fmla="*/ 1677484 w 3994751"/>
              <a:gd name="connsiteY165" fmla="*/ 309728 h 1688128"/>
              <a:gd name="connsiteX166" fmla="*/ 1599355 w 3994751"/>
              <a:gd name="connsiteY166" fmla="*/ 341559 h 1688128"/>
              <a:gd name="connsiteX167" fmla="*/ 1515438 w 3994751"/>
              <a:gd name="connsiteY167" fmla="*/ 454412 h 1688128"/>
              <a:gd name="connsiteX168" fmla="*/ 1469140 w 3994751"/>
              <a:gd name="connsiteY168" fmla="*/ 628032 h 1688128"/>
              <a:gd name="connsiteX169" fmla="*/ 1460459 w 3994751"/>
              <a:gd name="connsiteY169" fmla="*/ 906126 h 1688128"/>
              <a:gd name="connsiteX170" fmla="*/ 1414160 w 3994751"/>
              <a:gd name="connsiteY170" fmla="*/ 1119956 h 1688128"/>
              <a:gd name="connsiteX171" fmla="*/ 1414160 w 3994751"/>
              <a:gd name="connsiteY171" fmla="*/ 1119956 h 1688128"/>
              <a:gd name="connsiteX172" fmla="*/ 1350499 w 3994751"/>
              <a:gd name="connsiteY172" fmla="*/ 1174936 h 1688128"/>
              <a:gd name="connsiteX173" fmla="*/ 1275264 w 3994751"/>
              <a:gd name="connsiteY173" fmla="*/ 1174936 h 1688128"/>
              <a:gd name="connsiteX174" fmla="*/ 1226071 w 3994751"/>
              <a:gd name="connsiteY174" fmla="*/ 1105488 h 1688128"/>
              <a:gd name="connsiteX175" fmla="*/ 1205816 w 3994751"/>
              <a:gd name="connsiteY175" fmla="*/ 931868 h 1688128"/>
              <a:gd name="connsiteX176" fmla="*/ 1234752 w 3994751"/>
              <a:gd name="connsiteY176" fmla="*/ 720630 h 1688128"/>
              <a:gd name="connsiteX177" fmla="*/ 1278157 w 3994751"/>
              <a:gd name="connsiteY177" fmla="*/ 526754 h 1688128"/>
              <a:gd name="connsiteX178" fmla="*/ 1307094 w 3994751"/>
              <a:gd name="connsiteY178" fmla="*/ 358921 h 1688128"/>
              <a:gd name="connsiteX179" fmla="*/ 1281051 w 3994751"/>
              <a:gd name="connsiteY179" fmla="*/ 205556 h 1688128"/>
              <a:gd name="connsiteX180" fmla="*/ 1162410 w 3994751"/>
              <a:gd name="connsiteY180" fmla="*/ 81128 h 1688128"/>
              <a:gd name="connsiteX181" fmla="*/ 1035089 w 3994751"/>
              <a:gd name="connsiteY181" fmla="*/ 34830 h 1688128"/>
              <a:gd name="connsiteX182" fmla="*/ 919342 w 3994751"/>
              <a:gd name="connsiteY182" fmla="*/ 52192 h 1688128"/>
              <a:gd name="connsiteX183" fmla="*/ 800702 w 3994751"/>
              <a:gd name="connsiteY183" fmla="*/ 124533 h 1688128"/>
              <a:gd name="connsiteX184" fmla="*/ 702317 w 3994751"/>
              <a:gd name="connsiteY184" fmla="*/ 225812 h 1688128"/>
              <a:gd name="connsiteX185" fmla="*/ 572102 w 3994751"/>
              <a:gd name="connsiteY185" fmla="*/ 350240 h 1688128"/>
              <a:gd name="connsiteX186" fmla="*/ 459248 w 3994751"/>
              <a:gd name="connsiteY186" fmla="*/ 460199 h 1688128"/>
              <a:gd name="connsiteX187" fmla="*/ 343502 w 3994751"/>
              <a:gd name="connsiteY187" fmla="*/ 526754 h 1688128"/>
              <a:gd name="connsiteX188" fmla="*/ 181456 w 3994751"/>
              <a:gd name="connsiteY188" fmla="*/ 596201 h 1688128"/>
              <a:gd name="connsiteX189" fmla="*/ 48347 w 3994751"/>
              <a:gd name="connsiteY189" fmla="*/ 616458 h 1688128"/>
              <a:gd name="connsiteX190" fmla="*/ 13623 w 3994751"/>
              <a:gd name="connsiteY190" fmla="*/ 607046 h 1688128"/>
              <a:gd name="connsiteX0" fmla="*/ 13623 w 3994751"/>
              <a:gd name="connsiteY0" fmla="*/ 607046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17516 w 3994751"/>
              <a:gd name="connsiteY114" fmla="*/ 1351828 h 1688128"/>
              <a:gd name="connsiteX115" fmla="*/ 3298694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03931 w 3994751"/>
              <a:gd name="connsiteY161" fmla="*/ 799237 h 1688128"/>
              <a:gd name="connsiteX162" fmla="*/ 1764294 w 3994751"/>
              <a:gd name="connsiteY162" fmla="*/ 613564 h 1688128"/>
              <a:gd name="connsiteX163" fmla="*/ 1827955 w 3994751"/>
              <a:gd name="connsiteY163" fmla="*/ 454412 h 1688128"/>
              <a:gd name="connsiteX164" fmla="*/ 1807699 w 3994751"/>
              <a:gd name="connsiteY164" fmla="*/ 335771 h 1688128"/>
              <a:gd name="connsiteX165" fmla="*/ 1677484 w 3994751"/>
              <a:gd name="connsiteY165" fmla="*/ 309728 h 1688128"/>
              <a:gd name="connsiteX166" fmla="*/ 1599355 w 3994751"/>
              <a:gd name="connsiteY166" fmla="*/ 341559 h 1688128"/>
              <a:gd name="connsiteX167" fmla="*/ 1515438 w 3994751"/>
              <a:gd name="connsiteY167" fmla="*/ 454412 h 1688128"/>
              <a:gd name="connsiteX168" fmla="*/ 1469140 w 3994751"/>
              <a:gd name="connsiteY168" fmla="*/ 628032 h 1688128"/>
              <a:gd name="connsiteX169" fmla="*/ 1460459 w 3994751"/>
              <a:gd name="connsiteY169" fmla="*/ 906126 h 1688128"/>
              <a:gd name="connsiteX170" fmla="*/ 1414160 w 3994751"/>
              <a:gd name="connsiteY170" fmla="*/ 1119956 h 1688128"/>
              <a:gd name="connsiteX171" fmla="*/ 1414160 w 3994751"/>
              <a:gd name="connsiteY171" fmla="*/ 1119956 h 1688128"/>
              <a:gd name="connsiteX172" fmla="*/ 1350499 w 3994751"/>
              <a:gd name="connsiteY172" fmla="*/ 1174936 h 1688128"/>
              <a:gd name="connsiteX173" fmla="*/ 1275264 w 3994751"/>
              <a:gd name="connsiteY173" fmla="*/ 1174936 h 1688128"/>
              <a:gd name="connsiteX174" fmla="*/ 1226071 w 3994751"/>
              <a:gd name="connsiteY174" fmla="*/ 1105488 h 1688128"/>
              <a:gd name="connsiteX175" fmla="*/ 1205816 w 3994751"/>
              <a:gd name="connsiteY175" fmla="*/ 931868 h 1688128"/>
              <a:gd name="connsiteX176" fmla="*/ 1234752 w 3994751"/>
              <a:gd name="connsiteY176" fmla="*/ 720630 h 1688128"/>
              <a:gd name="connsiteX177" fmla="*/ 1278157 w 3994751"/>
              <a:gd name="connsiteY177" fmla="*/ 526754 h 1688128"/>
              <a:gd name="connsiteX178" fmla="*/ 1307094 w 3994751"/>
              <a:gd name="connsiteY178" fmla="*/ 358921 h 1688128"/>
              <a:gd name="connsiteX179" fmla="*/ 1281051 w 3994751"/>
              <a:gd name="connsiteY179" fmla="*/ 205556 h 1688128"/>
              <a:gd name="connsiteX180" fmla="*/ 1162410 w 3994751"/>
              <a:gd name="connsiteY180" fmla="*/ 81128 h 1688128"/>
              <a:gd name="connsiteX181" fmla="*/ 1035089 w 3994751"/>
              <a:gd name="connsiteY181" fmla="*/ 34830 h 1688128"/>
              <a:gd name="connsiteX182" fmla="*/ 919342 w 3994751"/>
              <a:gd name="connsiteY182" fmla="*/ 52192 h 1688128"/>
              <a:gd name="connsiteX183" fmla="*/ 800702 w 3994751"/>
              <a:gd name="connsiteY183" fmla="*/ 124533 h 1688128"/>
              <a:gd name="connsiteX184" fmla="*/ 702317 w 3994751"/>
              <a:gd name="connsiteY184" fmla="*/ 225812 h 1688128"/>
              <a:gd name="connsiteX185" fmla="*/ 572102 w 3994751"/>
              <a:gd name="connsiteY185" fmla="*/ 350240 h 1688128"/>
              <a:gd name="connsiteX186" fmla="*/ 459248 w 3994751"/>
              <a:gd name="connsiteY186" fmla="*/ 460199 h 1688128"/>
              <a:gd name="connsiteX187" fmla="*/ 343502 w 3994751"/>
              <a:gd name="connsiteY187" fmla="*/ 526754 h 1688128"/>
              <a:gd name="connsiteX188" fmla="*/ 181456 w 3994751"/>
              <a:gd name="connsiteY188" fmla="*/ 596201 h 1688128"/>
              <a:gd name="connsiteX189" fmla="*/ 48347 w 3994751"/>
              <a:gd name="connsiteY189" fmla="*/ 616458 h 1688128"/>
              <a:gd name="connsiteX190" fmla="*/ 13623 w 3994751"/>
              <a:gd name="connsiteY190" fmla="*/ 607046 h 1688128"/>
              <a:gd name="connsiteX0" fmla="*/ 13623 w 3994751"/>
              <a:gd name="connsiteY0" fmla="*/ 607046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17516 w 3994751"/>
              <a:gd name="connsiteY114" fmla="*/ 1351828 h 1688128"/>
              <a:gd name="connsiteX115" fmla="*/ 3298694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03931 w 3994751"/>
              <a:gd name="connsiteY161" fmla="*/ 799237 h 1688128"/>
              <a:gd name="connsiteX162" fmla="*/ 1764294 w 3994751"/>
              <a:gd name="connsiteY162" fmla="*/ 613564 h 1688128"/>
              <a:gd name="connsiteX163" fmla="*/ 1827955 w 3994751"/>
              <a:gd name="connsiteY163" fmla="*/ 454412 h 1688128"/>
              <a:gd name="connsiteX164" fmla="*/ 1807699 w 3994751"/>
              <a:gd name="connsiteY164" fmla="*/ 335771 h 1688128"/>
              <a:gd name="connsiteX165" fmla="*/ 1677484 w 3994751"/>
              <a:gd name="connsiteY165" fmla="*/ 309728 h 1688128"/>
              <a:gd name="connsiteX166" fmla="*/ 1599355 w 3994751"/>
              <a:gd name="connsiteY166" fmla="*/ 341559 h 1688128"/>
              <a:gd name="connsiteX167" fmla="*/ 1515438 w 3994751"/>
              <a:gd name="connsiteY167" fmla="*/ 454412 h 1688128"/>
              <a:gd name="connsiteX168" fmla="*/ 1469140 w 3994751"/>
              <a:gd name="connsiteY168" fmla="*/ 628032 h 1688128"/>
              <a:gd name="connsiteX169" fmla="*/ 1468411 w 3994751"/>
              <a:gd name="connsiteY169" fmla="*/ 926005 h 1688128"/>
              <a:gd name="connsiteX170" fmla="*/ 1414160 w 3994751"/>
              <a:gd name="connsiteY170" fmla="*/ 1119956 h 1688128"/>
              <a:gd name="connsiteX171" fmla="*/ 1414160 w 3994751"/>
              <a:gd name="connsiteY171" fmla="*/ 1119956 h 1688128"/>
              <a:gd name="connsiteX172" fmla="*/ 1350499 w 3994751"/>
              <a:gd name="connsiteY172" fmla="*/ 1174936 h 1688128"/>
              <a:gd name="connsiteX173" fmla="*/ 1275264 w 3994751"/>
              <a:gd name="connsiteY173" fmla="*/ 1174936 h 1688128"/>
              <a:gd name="connsiteX174" fmla="*/ 1226071 w 3994751"/>
              <a:gd name="connsiteY174" fmla="*/ 1105488 h 1688128"/>
              <a:gd name="connsiteX175" fmla="*/ 1205816 w 3994751"/>
              <a:gd name="connsiteY175" fmla="*/ 931868 h 1688128"/>
              <a:gd name="connsiteX176" fmla="*/ 1234752 w 3994751"/>
              <a:gd name="connsiteY176" fmla="*/ 720630 h 1688128"/>
              <a:gd name="connsiteX177" fmla="*/ 1278157 w 3994751"/>
              <a:gd name="connsiteY177" fmla="*/ 526754 h 1688128"/>
              <a:gd name="connsiteX178" fmla="*/ 1307094 w 3994751"/>
              <a:gd name="connsiteY178" fmla="*/ 358921 h 1688128"/>
              <a:gd name="connsiteX179" fmla="*/ 1281051 w 3994751"/>
              <a:gd name="connsiteY179" fmla="*/ 205556 h 1688128"/>
              <a:gd name="connsiteX180" fmla="*/ 1162410 w 3994751"/>
              <a:gd name="connsiteY180" fmla="*/ 81128 h 1688128"/>
              <a:gd name="connsiteX181" fmla="*/ 1035089 w 3994751"/>
              <a:gd name="connsiteY181" fmla="*/ 34830 h 1688128"/>
              <a:gd name="connsiteX182" fmla="*/ 919342 w 3994751"/>
              <a:gd name="connsiteY182" fmla="*/ 52192 h 1688128"/>
              <a:gd name="connsiteX183" fmla="*/ 800702 w 3994751"/>
              <a:gd name="connsiteY183" fmla="*/ 124533 h 1688128"/>
              <a:gd name="connsiteX184" fmla="*/ 702317 w 3994751"/>
              <a:gd name="connsiteY184" fmla="*/ 225812 h 1688128"/>
              <a:gd name="connsiteX185" fmla="*/ 572102 w 3994751"/>
              <a:gd name="connsiteY185" fmla="*/ 350240 h 1688128"/>
              <a:gd name="connsiteX186" fmla="*/ 459248 w 3994751"/>
              <a:gd name="connsiteY186" fmla="*/ 460199 h 1688128"/>
              <a:gd name="connsiteX187" fmla="*/ 343502 w 3994751"/>
              <a:gd name="connsiteY187" fmla="*/ 526754 h 1688128"/>
              <a:gd name="connsiteX188" fmla="*/ 181456 w 3994751"/>
              <a:gd name="connsiteY188" fmla="*/ 596201 h 1688128"/>
              <a:gd name="connsiteX189" fmla="*/ 48347 w 3994751"/>
              <a:gd name="connsiteY189" fmla="*/ 616458 h 1688128"/>
              <a:gd name="connsiteX190" fmla="*/ 13623 w 3994751"/>
              <a:gd name="connsiteY190" fmla="*/ 607046 h 1688128"/>
              <a:gd name="connsiteX0" fmla="*/ 13623 w 3995857"/>
              <a:gd name="connsiteY0" fmla="*/ 607046 h 1688128"/>
              <a:gd name="connsiteX1" fmla="*/ 256692 w 3995857"/>
              <a:gd name="connsiteY1" fmla="*/ 538329 h 1688128"/>
              <a:gd name="connsiteX2" fmla="*/ 438993 w 3995857"/>
              <a:gd name="connsiteY2" fmla="*/ 439944 h 1688128"/>
              <a:gd name="connsiteX3" fmla="*/ 601038 w 3995857"/>
              <a:gd name="connsiteY3" fmla="*/ 286579 h 1688128"/>
              <a:gd name="connsiteX4" fmla="*/ 768871 w 3995857"/>
              <a:gd name="connsiteY4" fmla="*/ 115852 h 1688128"/>
              <a:gd name="connsiteX5" fmla="*/ 942491 w 3995857"/>
              <a:gd name="connsiteY5" fmla="*/ 5893 h 1688128"/>
              <a:gd name="connsiteX6" fmla="*/ 1078494 w 3995857"/>
              <a:gd name="connsiteY6" fmla="*/ 20361 h 1688128"/>
              <a:gd name="connsiteX7" fmla="*/ 1194241 w 3995857"/>
              <a:gd name="connsiteY7" fmla="*/ 66660 h 1688128"/>
              <a:gd name="connsiteX8" fmla="*/ 1289732 w 3995857"/>
              <a:gd name="connsiteY8" fmla="*/ 162151 h 1688128"/>
              <a:gd name="connsiteX9" fmla="*/ 1341818 w 3995857"/>
              <a:gd name="connsiteY9" fmla="*/ 298154 h 1688128"/>
              <a:gd name="connsiteX10" fmla="*/ 1333137 w 3995857"/>
              <a:gd name="connsiteY10" fmla="*/ 454412 h 1688128"/>
              <a:gd name="connsiteX11" fmla="*/ 1295519 w 3995857"/>
              <a:gd name="connsiteY11" fmla="*/ 619351 h 1688128"/>
              <a:gd name="connsiteX12" fmla="*/ 1257902 w 3995857"/>
              <a:gd name="connsiteY12" fmla="*/ 790078 h 1688128"/>
              <a:gd name="connsiteX13" fmla="*/ 1252114 w 3995857"/>
              <a:gd name="connsiteY13" fmla="*/ 992635 h 1688128"/>
              <a:gd name="connsiteX14" fmla="*/ 1278157 w 3995857"/>
              <a:gd name="connsiteY14" fmla="*/ 1082339 h 1688128"/>
              <a:gd name="connsiteX15" fmla="*/ 1318669 w 3995857"/>
              <a:gd name="connsiteY15" fmla="*/ 1096807 h 1688128"/>
              <a:gd name="connsiteX16" fmla="*/ 1370755 w 3995857"/>
              <a:gd name="connsiteY16" fmla="*/ 1009997 h 1688128"/>
              <a:gd name="connsiteX17" fmla="*/ 1396798 w 3995857"/>
              <a:gd name="connsiteY17" fmla="*/ 842164 h 1688128"/>
              <a:gd name="connsiteX18" fmla="*/ 1391010 w 3995857"/>
              <a:gd name="connsiteY18" fmla="*/ 625139 h 1688128"/>
              <a:gd name="connsiteX19" fmla="*/ 1454671 w 3995857"/>
              <a:gd name="connsiteY19" fmla="*/ 408113 h 1688128"/>
              <a:gd name="connsiteX20" fmla="*/ 1573312 w 3995857"/>
              <a:gd name="connsiteY20" fmla="*/ 257642 h 1688128"/>
              <a:gd name="connsiteX21" fmla="*/ 1715102 w 3995857"/>
              <a:gd name="connsiteY21" fmla="*/ 225812 h 1688128"/>
              <a:gd name="connsiteX22" fmla="*/ 1819274 w 3995857"/>
              <a:gd name="connsiteY22" fmla="*/ 254749 h 1688128"/>
              <a:gd name="connsiteX23" fmla="*/ 1894509 w 3995857"/>
              <a:gd name="connsiteY23" fmla="*/ 329984 h 1688128"/>
              <a:gd name="connsiteX24" fmla="*/ 1917659 w 3995857"/>
              <a:gd name="connsiteY24" fmla="*/ 413901 h 1688128"/>
              <a:gd name="connsiteX25" fmla="*/ 1891616 w 3995857"/>
              <a:gd name="connsiteY25" fmla="*/ 535435 h 1688128"/>
              <a:gd name="connsiteX26" fmla="*/ 1845317 w 3995857"/>
              <a:gd name="connsiteY26" fmla="*/ 665650 h 1688128"/>
              <a:gd name="connsiteX27" fmla="*/ 1787443 w 3995857"/>
              <a:gd name="connsiteY27" fmla="*/ 813227 h 1688128"/>
              <a:gd name="connsiteX28" fmla="*/ 1767188 w 3995857"/>
              <a:gd name="connsiteY28" fmla="*/ 949230 h 1688128"/>
              <a:gd name="connsiteX29" fmla="*/ 1793231 w 3995857"/>
              <a:gd name="connsiteY29" fmla="*/ 1027359 h 1688128"/>
              <a:gd name="connsiteX30" fmla="*/ 1845317 w 3995857"/>
              <a:gd name="connsiteY30" fmla="*/ 1038933 h 1688128"/>
              <a:gd name="connsiteX31" fmla="*/ 1906084 w 3995857"/>
              <a:gd name="connsiteY31" fmla="*/ 992635 h 1688128"/>
              <a:gd name="connsiteX32" fmla="*/ 1943702 w 3995857"/>
              <a:gd name="connsiteY32" fmla="*/ 862420 h 1688128"/>
              <a:gd name="connsiteX33" fmla="*/ 1961064 w 3995857"/>
              <a:gd name="connsiteY33" fmla="*/ 656969 h 1688128"/>
              <a:gd name="connsiteX34" fmla="*/ 1969745 w 3995857"/>
              <a:gd name="connsiteY34" fmla="*/ 465987 h 1688128"/>
              <a:gd name="connsiteX35" fmla="*/ 2047874 w 3995857"/>
              <a:gd name="connsiteY35" fmla="*/ 353133 h 1688128"/>
              <a:gd name="connsiteX36" fmla="*/ 2195451 w 3995857"/>
              <a:gd name="connsiteY36" fmla="*/ 338665 h 1688128"/>
              <a:gd name="connsiteX37" fmla="*/ 2293836 w 3995857"/>
              <a:gd name="connsiteY37" fmla="*/ 405220 h 1688128"/>
              <a:gd name="connsiteX38" fmla="*/ 2322772 w 3995857"/>
              <a:gd name="connsiteY38" fmla="*/ 529647 h 1688128"/>
              <a:gd name="connsiteX39" fmla="*/ 2290942 w 3995857"/>
              <a:gd name="connsiteY39" fmla="*/ 691693 h 1688128"/>
              <a:gd name="connsiteX40" fmla="*/ 2227281 w 3995857"/>
              <a:gd name="connsiteY40" fmla="*/ 879782 h 1688128"/>
              <a:gd name="connsiteX41" fmla="*/ 2166514 w 3995857"/>
              <a:gd name="connsiteY41" fmla="*/ 1079445 h 1688128"/>
              <a:gd name="connsiteX42" fmla="*/ 2146259 w 3995857"/>
              <a:gd name="connsiteY42" fmla="*/ 1232809 h 1688128"/>
              <a:gd name="connsiteX43" fmla="*/ 2160727 w 3995857"/>
              <a:gd name="connsiteY43" fmla="*/ 1435366 h 1688128"/>
              <a:gd name="connsiteX44" fmla="*/ 2218600 w 3995857"/>
              <a:gd name="connsiteY44" fmla="*/ 1501921 h 1688128"/>
              <a:gd name="connsiteX45" fmla="*/ 2293836 w 3995857"/>
              <a:gd name="connsiteY45" fmla="*/ 1478771 h 1688128"/>
              <a:gd name="connsiteX46" fmla="*/ 2371965 w 3995857"/>
              <a:gd name="connsiteY46" fmla="*/ 1299364 h 1688128"/>
              <a:gd name="connsiteX47" fmla="*/ 2400902 w 3995857"/>
              <a:gd name="connsiteY47" fmla="*/ 1050508 h 1688128"/>
              <a:gd name="connsiteX48" fmla="*/ 2398008 w 3995857"/>
              <a:gd name="connsiteY48" fmla="*/ 685906 h 1688128"/>
              <a:gd name="connsiteX49" fmla="*/ 2400902 w 3995857"/>
              <a:gd name="connsiteY49" fmla="*/ 489136 h 1688128"/>
              <a:gd name="connsiteX50" fmla="*/ 2534010 w 3995857"/>
              <a:gd name="connsiteY50" fmla="*/ 399432 h 1688128"/>
              <a:gd name="connsiteX51" fmla="*/ 2664226 w 3995857"/>
              <a:gd name="connsiteY51" fmla="*/ 439944 h 1688128"/>
              <a:gd name="connsiteX52" fmla="*/ 2748142 w 3995857"/>
              <a:gd name="connsiteY52" fmla="*/ 549903 h 1688128"/>
              <a:gd name="connsiteX53" fmla="*/ 2777079 w 3995857"/>
              <a:gd name="connsiteY53" fmla="*/ 706161 h 1688128"/>
              <a:gd name="connsiteX54" fmla="*/ 2742355 w 3995857"/>
              <a:gd name="connsiteY54" fmla="*/ 847951 h 1688128"/>
              <a:gd name="connsiteX55" fmla="*/ 2664226 w 3995857"/>
              <a:gd name="connsiteY55" fmla="*/ 940549 h 1688128"/>
              <a:gd name="connsiteX56" fmla="*/ 2649757 w 3995857"/>
              <a:gd name="connsiteY56" fmla="*/ 1062083 h 1688128"/>
              <a:gd name="connsiteX57" fmla="*/ 2707631 w 3995857"/>
              <a:gd name="connsiteY57" fmla="*/ 1145999 h 1688128"/>
              <a:gd name="connsiteX58" fmla="*/ 2814697 w 3995857"/>
              <a:gd name="connsiteY58" fmla="*/ 1154680 h 1688128"/>
              <a:gd name="connsiteX59" fmla="*/ 2869676 w 3995857"/>
              <a:gd name="connsiteY59" fmla="*/ 1073658 h 1688128"/>
              <a:gd name="connsiteX60" fmla="*/ 2858102 w 3995857"/>
              <a:gd name="connsiteY60" fmla="*/ 879782 h 1688128"/>
              <a:gd name="connsiteX61" fmla="*/ 2840740 w 3995857"/>
              <a:gd name="connsiteY61" fmla="*/ 688799 h 1688128"/>
              <a:gd name="connsiteX62" fmla="*/ 2898613 w 3995857"/>
              <a:gd name="connsiteY62" fmla="*/ 564371 h 1688128"/>
              <a:gd name="connsiteX63" fmla="*/ 3025935 w 3995857"/>
              <a:gd name="connsiteY63" fmla="*/ 492030 h 1688128"/>
              <a:gd name="connsiteX64" fmla="*/ 3133000 w 3995857"/>
              <a:gd name="connsiteY64" fmla="*/ 512285 h 1688128"/>
              <a:gd name="connsiteX65" fmla="*/ 3187980 w 3995857"/>
              <a:gd name="connsiteY65" fmla="*/ 573052 h 1688128"/>
              <a:gd name="connsiteX66" fmla="*/ 3214023 w 3995857"/>
              <a:gd name="connsiteY66" fmla="*/ 717736 h 1688128"/>
              <a:gd name="connsiteX67" fmla="*/ 3185086 w 3995857"/>
              <a:gd name="connsiteY67" fmla="*/ 850845 h 1688128"/>
              <a:gd name="connsiteX68" fmla="*/ 3127213 w 3995857"/>
              <a:gd name="connsiteY68" fmla="*/ 1030252 h 1688128"/>
              <a:gd name="connsiteX69" fmla="*/ 3078021 w 3995857"/>
              <a:gd name="connsiteY69" fmla="*/ 1189404 h 1688128"/>
              <a:gd name="connsiteX70" fmla="*/ 3066446 w 3995857"/>
              <a:gd name="connsiteY70" fmla="*/ 1360131 h 1688128"/>
              <a:gd name="connsiteX71" fmla="*/ 3092489 w 3995857"/>
              <a:gd name="connsiteY71" fmla="*/ 1499027 h 1688128"/>
              <a:gd name="connsiteX72" fmla="*/ 3156150 w 3995857"/>
              <a:gd name="connsiteY72" fmla="*/ 1554007 h 1688128"/>
              <a:gd name="connsiteX73" fmla="*/ 3240066 w 3995857"/>
              <a:gd name="connsiteY73" fmla="*/ 1522177 h 1688128"/>
              <a:gd name="connsiteX74" fmla="*/ 3321089 w 3995857"/>
              <a:gd name="connsiteY74" fmla="*/ 1253065 h 1688128"/>
              <a:gd name="connsiteX75" fmla="*/ 3321089 w 3995857"/>
              <a:gd name="connsiteY75" fmla="*/ 1004209 h 1688128"/>
              <a:gd name="connsiteX76" fmla="*/ 3326876 w 3995857"/>
              <a:gd name="connsiteY76" fmla="*/ 746673 h 1688128"/>
              <a:gd name="connsiteX77" fmla="*/ 3393431 w 3995857"/>
              <a:gd name="connsiteY77" fmla="*/ 607777 h 1688128"/>
              <a:gd name="connsiteX78" fmla="*/ 3494709 w 3995857"/>
              <a:gd name="connsiteY78" fmla="*/ 564371 h 1688128"/>
              <a:gd name="connsiteX79" fmla="*/ 3581519 w 3995857"/>
              <a:gd name="connsiteY79" fmla="*/ 599095 h 1688128"/>
              <a:gd name="connsiteX80" fmla="*/ 3627818 w 3995857"/>
              <a:gd name="connsiteY80" fmla="*/ 714842 h 1688128"/>
              <a:gd name="connsiteX81" fmla="*/ 3627818 w 3995857"/>
              <a:gd name="connsiteY81" fmla="*/ 836377 h 1688128"/>
              <a:gd name="connsiteX82" fmla="*/ 3575732 w 3995857"/>
              <a:gd name="connsiteY82" fmla="*/ 983954 h 1688128"/>
              <a:gd name="connsiteX83" fmla="*/ 3462879 w 3995857"/>
              <a:gd name="connsiteY83" fmla="*/ 1206766 h 1688128"/>
              <a:gd name="connsiteX84" fmla="*/ 3381856 w 3995857"/>
              <a:gd name="connsiteY84" fmla="*/ 1391961 h 1688128"/>
              <a:gd name="connsiteX85" fmla="*/ 3378962 w 3995857"/>
              <a:gd name="connsiteY85" fmla="*/ 1536645 h 1688128"/>
              <a:gd name="connsiteX86" fmla="*/ 3442623 w 3995857"/>
              <a:gd name="connsiteY86" fmla="*/ 1606093 h 1688128"/>
              <a:gd name="connsiteX87" fmla="*/ 3543902 w 3995857"/>
              <a:gd name="connsiteY87" fmla="*/ 1582944 h 1688128"/>
              <a:gd name="connsiteX88" fmla="*/ 3630712 w 3995857"/>
              <a:gd name="connsiteY88" fmla="*/ 1432473 h 1688128"/>
              <a:gd name="connsiteX89" fmla="*/ 3650967 w 3995857"/>
              <a:gd name="connsiteY89" fmla="*/ 1160468 h 1688128"/>
              <a:gd name="connsiteX90" fmla="*/ 3650967 w 3995857"/>
              <a:gd name="connsiteY90" fmla="*/ 960804 h 1688128"/>
              <a:gd name="connsiteX91" fmla="*/ 3708841 w 3995857"/>
              <a:gd name="connsiteY91" fmla="*/ 778503 h 1688128"/>
              <a:gd name="connsiteX92" fmla="*/ 3844843 w 3995857"/>
              <a:gd name="connsiteY92" fmla="*/ 671437 h 1688128"/>
              <a:gd name="connsiteX93" fmla="*/ 3992421 w 3995857"/>
              <a:gd name="connsiteY93" fmla="*/ 688799 h 1688128"/>
              <a:gd name="connsiteX94" fmla="*/ 3943561 w 3995857"/>
              <a:gd name="connsiteY94" fmla="*/ 779377 h 1688128"/>
              <a:gd name="connsiteX95" fmla="*/ 3882461 w 3995857"/>
              <a:gd name="connsiteY95" fmla="*/ 772716 h 1688128"/>
              <a:gd name="connsiteX96" fmla="*/ 3824588 w 3995857"/>
              <a:gd name="connsiteY96" fmla="*/ 798759 h 1688128"/>
              <a:gd name="connsiteX97" fmla="*/ 3769608 w 3995857"/>
              <a:gd name="connsiteY97" fmla="*/ 885569 h 1688128"/>
              <a:gd name="connsiteX98" fmla="*/ 3731990 w 3995857"/>
              <a:gd name="connsiteY98" fmla="*/ 1079445 h 1688128"/>
              <a:gd name="connsiteX99" fmla="*/ 3729097 w 3995857"/>
              <a:gd name="connsiteY99" fmla="*/ 1336982 h 1688128"/>
              <a:gd name="connsiteX100" fmla="*/ 3674117 w 3995857"/>
              <a:gd name="connsiteY100" fmla="*/ 1525070 h 1688128"/>
              <a:gd name="connsiteX101" fmla="*/ 3561264 w 3995857"/>
              <a:gd name="connsiteY101" fmla="*/ 1652392 h 1688128"/>
              <a:gd name="connsiteX102" fmla="*/ 3442623 w 3995857"/>
              <a:gd name="connsiteY102" fmla="*/ 1687116 h 1688128"/>
              <a:gd name="connsiteX103" fmla="*/ 3347132 w 3995857"/>
              <a:gd name="connsiteY103" fmla="*/ 1623455 h 1688128"/>
              <a:gd name="connsiteX104" fmla="*/ 3309514 w 3995857"/>
              <a:gd name="connsiteY104" fmla="*/ 1533751 h 1688128"/>
              <a:gd name="connsiteX105" fmla="*/ 3312408 w 3995857"/>
              <a:gd name="connsiteY105" fmla="*/ 1363025 h 1688128"/>
              <a:gd name="connsiteX106" fmla="*/ 3396324 w 3995857"/>
              <a:gd name="connsiteY106" fmla="*/ 1157574 h 1688128"/>
              <a:gd name="connsiteX107" fmla="*/ 3488922 w 3995857"/>
              <a:gd name="connsiteY107" fmla="*/ 975273 h 1688128"/>
              <a:gd name="connsiteX108" fmla="*/ 3549689 w 3995857"/>
              <a:gd name="connsiteY108" fmla="*/ 790078 h 1688128"/>
              <a:gd name="connsiteX109" fmla="*/ 3532327 w 3995857"/>
              <a:gd name="connsiteY109" fmla="*/ 668544 h 1688128"/>
              <a:gd name="connsiteX110" fmla="*/ 3480241 w 3995857"/>
              <a:gd name="connsiteY110" fmla="*/ 636713 h 1688128"/>
              <a:gd name="connsiteX111" fmla="*/ 3431048 w 3995857"/>
              <a:gd name="connsiteY111" fmla="*/ 694587 h 1688128"/>
              <a:gd name="connsiteX112" fmla="*/ 3402112 w 3995857"/>
              <a:gd name="connsiteY112" fmla="*/ 891356 h 1688128"/>
              <a:gd name="connsiteX113" fmla="*/ 3393431 w 3995857"/>
              <a:gd name="connsiteY113" fmla="*/ 1096807 h 1688128"/>
              <a:gd name="connsiteX114" fmla="*/ 3317516 w 3995857"/>
              <a:gd name="connsiteY114" fmla="*/ 1351828 h 1688128"/>
              <a:gd name="connsiteX115" fmla="*/ 3298694 w 3995857"/>
              <a:gd name="connsiteY115" fmla="*/ 1539539 h 1688128"/>
              <a:gd name="connsiteX116" fmla="*/ 3237172 w 3995857"/>
              <a:gd name="connsiteY116" fmla="*/ 1617668 h 1688128"/>
              <a:gd name="connsiteX117" fmla="*/ 3124319 w 3995857"/>
              <a:gd name="connsiteY117" fmla="*/ 1626349 h 1688128"/>
              <a:gd name="connsiteX118" fmla="*/ 3028828 w 3995857"/>
              <a:gd name="connsiteY118" fmla="*/ 1554007 h 1688128"/>
              <a:gd name="connsiteX119" fmla="*/ 2985423 w 3995857"/>
              <a:gd name="connsiteY119" fmla="*/ 1397749 h 1688128"/>
              <a:gd name="connsiteX120" fmla="*/ 2996998 w 3995857"/>
              <a:gd name="connsiteY120" fmla="*/ 1174936 h 1688128"/>
              <a:gd name="connsiteX121" fmla="*/ 3063552 w 3995857"/>
              <a:gd name="connsiteY121" fmla="*/ 972379 h 1688128"/>
              <a:gd name="connsiteX122" fmla="*/ 3121426 w 3995857"/>
              <a:gd name="connsiteY122" fmla="*/ 781397 h 1688128"/>
              <a:gd name="connsiteX123" fmla="*/ 3121426 w 3995857"/>
              <a:gd name="connsiteY123" fmla="*/ 630926 h 1688128"/>
              <a:gd name="connsiteX124" fmla="*/ 3069340 w 3995857"/>
              <a:gd name="connsiteY124" fmla="*/ 573052 h 1688128"/>
              <a:gd name="connsiteX125" fmla="*/ 2968061 w 3995857"/>
              <a:gd name="connsiteY125" fmla="*/ 587521 h 1688128"/>
              <a:gd name="connsiteX126" fmla="*/ 2930443 w 3995857"/>
              <a:gd name="connsiteY126" fmla="*/ 688799 h 1688128"/>
              <a:gd name="connsiteX127" fmla="*/ 2947805 w 3995857"/>
              <a:gd name="connsiteY127" fmla="*/ 824802 h 1688128"/>
              <a:gd name="connsiteX128" fmla="*/ 2953593 w 3995857"/>
              <a:gd name="connsiteY128" fmla="*/ 1015784 h 1688128"/>
              <a:gd name="connsiteX129" fmla="*/ 2933337 w 3995857"/>
              <a:gd name="connsiteY129" fmla="*/ 1137318 h 1688128"/>
              <a:gd name="connsiteX130" fmla="*/ 2829165 w 3995857"/>
              <a:gd name="connsiteY130" fmla="*/ 1224128 h 1688128"/>
              <a:gd name="connsiteX131" fmla="*/ 2681588 w 3995857"/>
              <a:gd name="connsiteY131" fmla="*/ 1224128 h 1688128"/>
              <a:gd name="connsiteX132" fmla="*/ 2586097 w 3995857"/>
              <a:gd name="connsiteY132" fmla="*/ 1134425 h 1688128"/>
              <a:gd name="connsiteX133" fmla="*/ 2562947 w 3995857"/>
              <a:gd name="connsiteY133" fmla="*/ 972379 h 1688128"/>
              <a:gd name="connsiteX134" fmla="*/ 2655545 w 3995857"/>
              <a:gd name="connsiteY134" fmla="*/ 807440 h 1688128"/>
              <a:gd name="connsiteX135" fmla="*/ 2693162 w 3995857"/>
              <a:gd name="connsiteY135" fmla="*/ 659863 h 1688128"/>
              <a:gd name="connsiteX136" fmla="*/ 2652651 w 3995857"/>
              <a:gd name="connsiteY136" fmla="*/ 529647 h 1688128"/>
              <a:gd name="connsiteX137" fmla="*/ 2580309 w 3995857"/>
              <a:gd name="connsiteY137" fmla="*/ 480455 h 1688128"/>
              <a:gd name="connsiteX138" fmla="*/ 2493499 w 3995857"/>
              <a:gd name="connsiteY138" fmla="*/ 497817 h 1688128"/>
              <a:gd name="connsiteX139" fmla="*/ 2467456 w 3995857"/>
              <a:gd name="connsiteY139" fmla="*/ 628032 h 1688128"/>
              <a:gd name="connsiteX140" fmla="*/ 2484818 w 3995857"/>
              <a:gd name="connsiteY140" fmla="*/ 868207 h 1688128"/>
              <a:gd name="connsiteX141" fmla="*/ 2479031 w 3995857"/>
              <a:gd name="connsiteY141" fmla="*/ 1169149 h 1688128"/>
              <a:gd name="connsiteX142" fmla="*/ 2383540 w 3995857"/>
              <a:gd name="connsiteY142" fmla="*/ 1504814 h 1688128"/>
              <a:gd name="connsiteX143" fmla="*/ 2383540 w 3995857"/>
              <a:gd name="connsiteY143" fmla="*/ 1507708 h 1688128"/>
              <a:gd name="connsiteX144" fmla="*/ 2302517 w 3995857"/>
              <a:gd name="connsiteY144" fmla="*/ 1580050 h 1688128"/>
              <a:gd name="connsiteX145" fmla="*/ 2137578 w 3995857"/>
              <a:gd name="connsiteY145" fmla="*/ 1559794 h 1688128"/>
              <a:gd name="connsiteX146" fmla="*/ 2059448 w 3995857"/>
              <a:gd name="connsiteY146" fmla="*/ 1406430 h 1688128"/>
              <a:gd name="connsiteX147" fmla="*/ 2062342 w 3995857"/>
              <a:gd name="connsiteY147" fmla="*/ 1157574 h 1688128"/>
              <a:gd name="connsiteX148" fmla="*/ 2128897 w 3995857"/>
              <a:gd name="connsiteY148" fmla="*/ 900037 h 1688128"/>
              <a:gd name="connsiteX149" fmla="*/ 2212813 w 3995857"/>
              <a:gd name="connsiteY149" fmla="*/ 662756 h 1688128"/>
              <a:gd name="connsiteX150" fmla="*/ 2241750 w 3995857"/>
              <a:gd name="connsiteY150" fmla="*/ 515179 h 1688128"/>
              <a:gd name="connsiteX151" fmla="*/ 2186770 w 3995857"/>
              <a:gd name="connsiteY151" fmla="*/ 416794 h 1688128"/>
              <a:gd name="connsiteX152" fmla="*/ 2099960 w 3995857"/>
              <a:gd name="connsiteY152" fmla="*/ 434156 h 1688128"/>
              <a:gd name="connsiteX153" fmla="*/ 2059448 w 3995857"/>
              <a:gd name="connsiteY153" fmla="*/ 509392 h 1688128"/>
              <a:gd name="connsiteX154" fmla="*/ 2039193 w 3995857"/>
              <a:gd name="connsiteY154" fmla="*/ 674331 h 1688128"/>
              <a:gd name="connsiteX155" fmla="*/ 2018937 w 3995857"/>
              <a:gd name="connsiteY155" fmla="*/ 871101 h 1688128"/>
              <a:gd name="connsiteX156" fmla="*/ 1990000 w 3995857"/>
              <a:gd name="connsiteY156" fmla="*/ 992635 h 1688128"/>
              <a:gd name="connsiteX157" fmla="*/ 1946595 w 3995857"/>
              <a:gd name="connsiteY157" fmla="*/ 1076551 h 1688128"/>
              <a:gd name="connsiteX158" fmla="*/ 1859785 w 3995857"/>
              <a:gd name="connsiteY158" fmla="*/ 1119956 h 1688128"/>
              <a:gd name="connsiteX159" fmla="*/ 1752719 w 3995857"/>
              <a:gd name="connsiteY159" fmla="*/ 1099701 h 1688128"/>
              <a:gd name="connsiteX160" fmla="*/ 1683271 w 3995857"/>
              <a:gd name="connsiteY160" fmla="*/ 1004209 h 1688128"/>
              <a:gd name="connsiteX161" fmla="*/ 1703931 w 3995857"/>
              <a:gd name="connsiteY161" fmla="*/ 799237 h 1688128"/>
              <a:gd name="connsiteX162" fmla="*/ 1764294 w 3995857"/>
              <a:gd name="connsiteY162" fmla="*/ 613564 h 1688128"/>
              <a:gd name="connsiteX163" fmla="*/ 1827955 w 3995857"/>
              <a:gd name="connsiteY163" fmla="*/ 454412 h 1688128"/>
              <a:gd name="connsiteX164" fmla="*/ 1807699 w 3995857"/>
              <a:gd name="connsiteY164" fmla="*/ 335771 h 1688128"/>
              <a:gd name="connsiteX165" fmla="*/ 1677484 w 3995857"/>
              <a:gd name="connsiteY165" fmla="*/ 309728 h 1688128"/>
              <a:gd name="connsiteX166" fmla="*/ 1599355 w 3995857"/>
              <a:gd name="connsiteY166" fmla="*/ 341559 h 1688128"/>
              <a:gd name="connsiteX167" fmla="*/ 1515438 w 3995857"/>
              <a:gd name="connsiteY167" fmla="*/ 454412 h 1688128"/>
              <a:gd name="connsiteX168" fmla="*/ 1469140 w 3995857"/>
              <a:gd name="connsiteY168" fmla="*/ 628032 h 1688128"/>
              <a:gd name="connsiteX169" fmla="*/ 1468411 w 3995857"/>
              <a:gd name="connsiteY169" fmla="*/ 926005 h 1688128"/>
              <a:gd name="connsiteX170" fmla="*/ 1414160 w 3995857"/>
              <a:gd name="connsiteY170" fmla="*/ 1119956 h 1688128"/>
              <a:gd name="connsiteX171" fmla="*/ 1414160 w 3995857"/>
              <a:gd name="connsiteY171" fmla="*/ 1119956 h 1688128"/>
              <a:gd name="connsiteX172" fmla="*/ 1350499 w 3995857"/>
              <a:gd name="connsiteY172" fmla="*/ 1174936 h 1688128"/>
              <a:gd name="connsiteX173" fmla="*/ 1275264 w 3995857"/>
              <a:gd name="connsiteY173" fmla="*/ 1174936 h 1688128"/>
              <a:gd name="connsiteX174" fmla="*/ 1226071 w 3995857"/>
              <a:gd name="connsiteY174" fmla="*/ 1105488 h 1688128"/>
              <a:gd name="connsiteX175" fmla="*/ 1205816 w 3995857"/>
              <a:gd name="connsiteY175" fmla="*/ 931868 h 1688128"/>
              <a:gd name="connsiteX176" fmla="*/ 1234752 w 3995857"/>
              <a:gd name="connsiteY176" fmla="*/ 720630 h 1688128"/>
              <a:gd name="connsiteX177" fmla="*/ 1278157 w 3995857"/>
              <a:gd name="connsiteY177" fmla="*/ 526754 h 1688128"/>
              <a:gd name="connsiteX178" fmla="*/ 1307094 w 3995857"/>
              <a:gd name="connsiteY178" fmla="*/ 358921 h 1688128"/>
              <a:gd name="connsiteX179" fmla="*/ 1281051 w 3995857"/>
              <a:gd name="connsiteY179" fmla="*/ 205556 h 1688128"/>
              <a:gd name="connsiteX180" fmla="*/ 1162410 w 3995857"/>
              <a:gd name="connsiteY180" fmla="*/ 81128 h 1688128"/>
              <a:gd name="connsiteX181" fmla="*/ 1035089 w 3995857"/>
              <a:gd name="connsiteY181" fmla="*/ 34830 h 1688128"/>
              <a:gd name="connsiteX182" fmla="*/ 919342 w 3995857"/>
              <a:gd name="connsiteY182" fmla="*/ 52192 h 1688128"/>
              <a:gd name="connsiteX183" fmla="*/ 800702 w 3995857"/>
              <a:gd name="connsiteY183" fmla="*/ 124533 h 1688128"/>
              <a:gd name="connsiteX184" fmla="*/ 702317 w 3995857"/>
              <a:gd name="connsiteY184" fmla="*/ 225812 h 1688128"/>
              <a:gd name="connsiteX185" fmla="*/ 572102 w 3995857"/>
              <a:gd name="connsiteY185" fmla="*/ 350240 h 1688128"/>
              <a:gd name="connsiteX186" fmla="*/ 459248 w 3995857"/>
              <a:gd name="connsiteY186" fmla="*/ 460199 h 1688128"/>
              <a:gd name="connsiteX187" fmla="*/ 343502 w 3995857"/>
              <a:gd name="connsiteY187" fmla="*/ 526754 h 1688128"/>
              <a:gd name="connsiteX188" fmla="*/ 181456 w 3995857"/>
              <a:gd name="connsiteY188" fmla="*/ 596201 h 1688128"/>
              <a:gd name="connsiteX189" fmla="*/ 48347 w 3995857"/>
              <a:gd name="connsiteY189" fmla="*/ 616458 h 1688128"/>
              <a:gd name="connsiteX190" fmla="*/ 13623 w 3995857"/>
              <a:gd name="connsiteY190" fmla="*/ 607046 h 1688128"/>
              <a:gd name="connsiteX0" fmla="*/ 13623 w 3995857"/>
              <a:gd name="connsiteY0" fmla="*/ 607046 h 1688128"/>
              <a:gd name="connsiteX1" fmla="*/ 256692 w 3995857"/>
              <a:gd name="connsiteY1" fmla="*/ 538329 h 1688128"/>
              <a:gd name="connsiteX2" fmla="*/ 438993 w 3995857"/>
              <a:gd name="connsiteY2" fmla="*/ 439944 h 1688128"/>
              <a:gd name="connsiteX3" fmla="*/ 601038 w 3995857"/>
              <a:gd name="connsiteY3" fmla="*/ 286579 h 1688128"/>
              <a:gd name="connsiteX4" fmla="*/ 768871 w 3995857"/>
              <a:gd name="connsiteY4" fmla="*/ 115852 h 1688128"/>
              <a:gd name="connsiteX5" fmla="*/ 942491 w 3995857"/>
              <a:gd name="connsiteY5" fmla="*/ 5893 h 1688128"/>
              <a:gd name="connsiteX6" fmla="*/ 1078494 w 3995857"/>
              <a:gd name="connsiteY6" fmla="*/ 20361 h 1688128"/>
              <a:gd name="connsiteX7" fmla="*/ 1194241 w 3995857"/>
              <a:gd name="connsiteY7" fmla="*/ 66660 h 1688128"/>
              <a:gd name="connsiteX8" fmla="*/ 1289732 w 3995857"/>
              <a:gd name="connsiteY8" fmla="*/ 162151 h 1688128"/>
              <a:gd name="connsiteX9" fmla="*/ 1341818 w 3995857"/>
              <a:gd name="connsiteY9" fmla="*/ 298154 h 1688128"/>
              <a:gd name="connsiteX10" fmla="*/ 1333137 w 3995857"/>
              <a:gd name="connsiteY10" fmla="*/ 454412 h 1688128"/>
              <a:gd name="connsiteX11" fmla="*/ 1295519 w 3995857"/>
              <a:gd name="connsiteY11" fmla="*/ 619351 h 1688128"/>
              <a:gd name="connsiteX12" fmla="*/ 1257902 w 3995857"/>
              <a:gd name="connsiteY12" fmla="*/ 790078 h 1688128"/>
              <a:gd name="connsiteX13" fmla="*/ 1252114 w 3995857"/>
              <a:gd name="connsiteY13" fmla="*/ 992635 h 1688128"/>
              <a:gd name="connsiteX14" fmla="*/ 1278157 w 3995857"/>
              <a:gd name="connsiteY14" fmla="*/ 1082339 h 1688128"/>
              <a:gd name="connsiteX15" fmla="*/ 1318669 w 3995857"/>
              <a:gd name="connsiteY15" fmla="*/ 1096807 h 1688128"/>
              <a:gd name="connsiteX16" fmla="*/ 1370755 w 3995857"/>
              <a:gd name="connsiteY16" fmla="*/ 1009997 h 1688128"/>
              <a:gd name="connsiteX17" fmla="*/ 1396798 w 3995857"/>
              <a:gd name="connsiteY17" fmla="*/ 842164 h 1688128"/>
              <a:gd name="connsiteX18" fmla="*/ 1391010 w 3995857"/>
              <a:gd name="connsiteY18" fmla="*/ 625139 h 1688128"/>
              <a:gd name="connsiteX19" fmla="*/ 1454671 w 3995857"/>
              <a:gd name="connsiteY19" fmla="*/ 408113 h 1688128"/>
              <a:gd name="connsiteX20" fmla="*/ 1573312 w 3995857"/>
              <a:gd name="connsiteY20" fmla="*/ 257642 h 1688128"/>
              <a:gd name="connsiteX21" fmla="*/ 1715102 w 3995857"/>
              <a:gd name="connsiteY21" fmla="*/ 225812 h 1688128"/>
              <a:gd name="connsiteX22" fmla="*/ 1819274 w 3995857"/>
              <a:gd name="connsiteY22" fmla="*/ 254749 h 1688128"/>
              <a:gd name="connsiteX23" fmla="*/ 1894509 w 3995857"/>
              <a:gd name="connsiteY23" fmla="*/ 329984 h 1688128"/>
              <a:gd name="connsiteX24" fmla="*/ 1917659 w 3995857"/>
              <a:gd name="connsiteY24" fmla="*/ 413901 h 1688128"/>
              <a:gd name="connsiteX25" fmla="*/ 1891616 w 3995857"/>
              <a:gd name="connsiteY25" fmla="*/ 535435 h 1688128"/>
              <a:gd name="connsiteX26" fmla="*/ 1845317 w 3995857"/>
              <a:gd name="connsiteY26" fmla="*/ 665650 h 1688128"/>
              <a:gd name="connsiteX27" fmla="*/ 1787443 w 3995857"/>
              <a:gd name="connsiteY27" fmla="*/ 813227 h 1688128"/>
              <a:gd name="connsiteX28" fmla="*/ 1767188 w 3995857"/>
              <a:gd name="connsiteY28" fmla="*/ 949230 h 1688128"/>
              <a:gd name="connsiteX29" fmla="*/ 1793231 w 3995857"/>
              <a:gd name="connsiteY29" fmla="*/ 1027359 h 1688128"/>
              <a:gd name="connsiteX30" fmla="*/ 1845317 w 3995857"/>
              <a:gd name="connsiteY30" fmla="*/ 1038933 h 1688128"/>
              <a:gd name="connsiteX31" fmla="*/ 1906084 w 3995857"/>
              <a:gd name="connsiteY31" fmla="*/ 992635 h 1688128"/>
              <a:gd name="connsiteX32" fmla="*/ 1943702 w 3995857"/>
              <a:gd name="connsiteY32" fmla="*/ 862420 h 1688128"/>
              <a:gd name="connsiteX33" fmla="*/ 1961064 w 3995857"/>
              <a:gd name="connsiteY33" fmla="*/ 656969 h 1688128"/>
              <a:gd name="connsiteX34" fmla="*/ 1969745 w 3995857"/>
              <a:gd name="connsiteY34" fmla="*/ 465987 h 1688128"/>
              <a:gd name="connsiteX35" fmla="*/ 2047874 w 3995857"/>
              <a:gd name="connsiteY35" fmla="*/ 353133 h 1688128"/>
              <a:gd name="connsiteX36" fmla="*/ 2195451 w 3995857"/>
              <a:gd name="connsiteY36" fmla="*/ 338665 h 1688128"/>
              <a:gd name="connsiteX37" fmla="*/ 2293836 w 3995857"/>
              <a:gd name="connsiteY37" fmla="*/ 405220 h 1688128"/>
              <a:gd name="connsiteX38" fmla="*/ 2322772 w 3995857"/>
              <a:gd name="connsiteY38" fmla="*/ 529647 h 1688128"/>
              <a:gd name="connsiteX39" fmla="*/ 2290942 w 3995857"/>
              <a:gd name="connsiteY39" fmla="*/ 691693 h 1688128"/>
              <a:gd name="connsiteX40" fmla="*/ 2227281 w 3995857"/>
              <a:gd name="connsiteY40" fmla="*/ 879782 h 1688128"/>
              <a:gd name="connsiteX41" fmla="*/ 2166514 w 3995857"/>
              <a:gd name="connsiteY41" fmla="*/ 1079445 h 1688128"/>
              <a:gd name="connsiteX42" fmla="*/ 2146259 w 3995857"/>
              <a:gd name="connsiteY42" fmla="*/ 1232809 h 1688128"/>
              <a:gd name="connsiteX43" fmla="*/ 2160727 w 3995857"/>
              <a:gd name="connsiteY43" fmla="*/ 1435366 h 1688128"/>
              <a:gd name="connsiteX44" fmla="*/ 2218600 w 3995857"/>
              <a:gd name="connsiteY44" fmla="*/ 1501921 h 1688128"/>
              <a:gd name="connsiteX45" fmla="*/ 2293836 w 3995857"/>
              <a:gd name="connsiteY45" fmla="*/ 1478771 h 1688128"/>
              <a:gd name="connsiteX46" fmla="*/ 2371965 w 3995857"/>
              <a:gd name="connsiteY46" fmla="*/ 1299364 h 1688128"/>
              <a:gd name="connsiteX47" fmla="*/ 2400902 w 3995857"/>
              <a:gd name="connsiteY47" fmla="*/ 1050508 h 1688128"/>
              <a:gd name="connsiteX48" fmla="*/ 2398008 w 3995857"/>
              <a:gd name="connsiteY48" fmla="*/ 685906 h 1688128"/>
              <a:gd name="connsiteX49" fmla="*/ 2400902 w 3995857"/>
              <a:gd name="connsiteY49" fmla="*/ 489136 h 1688128"/>
              <a:gd name="connsiteX50" fmla="*/ 2534010 w 3995857"/>
              <a:gd name="connsiteY50" fmla="*/ 399432 h 1688128"/>
              <a:gd name="connsiteX51" fmla="*/ 2664226 w 3995857"/>
              <a:gd name="connsiteY51" fmla="*/ 439944 h 1688128"/>
              <a:gd name="connsiteX52" fmla="*/ 2748142 w 3995857"/>
              <a:gd name="connsiteY52" fmla="*/ 549903 h 1688128"/>
              <a:gd name="connsiteX53" fmla="*/ 2777079 w 3995857"/>
              <a:gd name="connsiteY53" fmla="*/ 706161 h 1688128"/>
              <a:gd name="connsiteX54" fmla="*/ 2742355 w 3995857"/>
              <a:gd name="connsiteY54" fmla="*/ 847951 h 1688128"/>
              <a:gd name="connsiteX55" fmla="*/ 2664226 w 3995857"/>
              <a:gd name="connsiteY55" fmla="*/ 940549 h 1688128"/>
              <a:gd name="connsiteX56" fmla="*/ 2649757 w 3995857"/>
              <a:gd name="connsiteY56" fmla="*/ 1062083 h 1688128"/>
              <a:gd name="connsiteX57" fmla="*/ 2707631 w 3995857"/>
              <a:gd name="connsiteY57" fmla="*/ 1145999 h 1688128"/>
              <a:gd name="connsiteX58" fmla="*/ 2814697 w 3995857"/>
              <a:gd name="connsiteY58" fmla="*/ 1154680 h 1688128"/>
              <a:gd name="connsiteX59" fmla="*/ 2869676 w 3995857"/>
              <a:gd name="connsiteY59" fmla="*/ 1073658 h 1688128"/>
              <a:gd name="connsiteX60" fmla="*/ 2858102 w 3995857"/>
              <a:gd name="connsiteY60" fmla="*/ 879782 h 1688128"/>
              <a:gd name="connsiteX61" fmla="*/ 2840740 w 3995857"/>
              <a:gd name="connsiteY61" fmla="*/ 688799 h 1688128"/>
              <a:gd name="connsiteX62" fmla="*/ 2898613 w 3995857"/>
              <a:gd name="connsiteY62" fmla="*/ 564371 h 1688128"/>
              <a:gd name="connsiteX63" fmla="*/ 3025935 w 3995857"/>
              <a:gd name="connsiteY63" fmla="*/ 492030 h 1688128"/>
              <a:gd name="connsiteX64" fmla="*/ 3133000 w 3995857"/>
              <a:gd name="connsiteY64" fmla="*/ 512285 h 1688128"/>
              <a:gd name="connsiteX65" fmla="*/ 3187980 w 3995857"/>
              <a:gd name="connsiteY65" fmla="*/ 573052 h 1688128"/>
              <a:gd name="connsiteX66" fmla="*/ 3214023 w 3995857"/>
              <a:gd name="connsiteY66" fmla="*/ 717736 h 1688128"/>
              <a:gd name="connsiteX67" fmla="*/ 3185086 w 3995857"/>
              <a:gd name="connsiteY67" fmla="*/ 850845 h 1688128"/>
              <a:gd name="connsiteX68" fmla="*/ 3127213 w 3995857"/>
              <a:gd name="connsiteY68" fmla="*/ 1030252 h 1688128"/>
              <a:gd name="connsiteX69" fmla="*/ 3078021 w 3995857"/>
              <a:gd name="connsiteY69" fmla="*/ 1189404 h 1688128"/>
              <a:gd name="connsiteX70" fmla="*/ 3066446 w 3995857"/>
              <a:gd name="connsiteY70" fmla="*/ 1360131 h 1688128"/>
              <a:gd name="connsiteX71" fmla="*/ 3092489 w 3995857"/>
              <a:gd name="connsiteY71" fmla="*/ 1499027 h 1688128"/>
              <a:gd name="connsiteX72" fmla="*/ 3156150 w 3995857"/>
              <a:gd name="connsiteY72" fmla="*/ 1554007 h 1688128"/>
              <a:gd name="connsiteX73" fmla="*/ 3240066 w 3995857"/>
              <a:gd name="connsiteY73" fmla="*/ 1522177 h 1688128"/>
              <a:gd name="connsiteX74" fmla="*/ 3321089 w 3995857"/>
              <a:gd name="connsiteY74" fmla="*/ 1253065 h 1688128"/>
              <a:gd name="connsiteX75" fmla="*/ 3321089 w 3995857"/>
              <a:gd name="connsiteY75" fmla="*/ 1004209 h 1688128"/>
              <a:gd name="connsiteX76" fmla="*/ 3326876 w 3995857"/>
              <a:gd name="connsiteY76" fmla="*/ 746673 h 1688128"/>
              <a:gd name="connsiteX77" fmla="*/ 3393431 w 3995857"/>
              <a:gd name="connsiteY77" fmla="*/ 607777 h 1688128"/>
              <a:gd name="connsiteX78" fmla="*/ 3494709 w 3995857"/>
              <a:gd name="connsiteY78" fmla="*/ 564371 h 1688128"/>
              <a:gd name="connsiteX79" fmla="*/ 3581519 w 3995857"/>
              <a:gd name="connsiteY79" fmla="*/ 599095 h 1688128"/>
              <a:gd name="connsiteX80" fmla="*/ 3627818 w 3995857"/>
              <a:gd name="connsiteY80" fmla="*/ 714842 h 1688128"/>
              <a:gd name="connsiteX81" fmla="*/ 3627818 w 3995857"/>
              <a:gd name="connsiteY81" fmla="*/ 836377 h 1688128"/>
              <a:gd name="connsiteX82" fmla="*/ 3575732 w 3995857"/>
              <a:gd name="connsiteY82" fmla="*/ 983954 h 1688128"/>
              <a:gd name="connsiteX83" fmla="*/ 3462879 w 3995857"/>
              <a:gd name="connsiteY83" fmla="*/ 1206766 h 1688128"/>
              <a:gd name="connsiteX84" fmla="*/ 3381856 w 3995857"/>
              <a:gd name="connsiteY84" fmla="*/ 1391961 h 1688128"/>
              <a:gd name="connsiteX85" fmla="*/ 3378962 w 3995857"/>
              <a:gd name="connsiteY85" fmla="*/ 1536645 h 1688128"/>
              <a:gd name="connsiteX86" fmla="*/ 3442623 w 3995857"/>
              <a:gd name="connsiteY86" fmla="*/ 1606093 h 1688128"/>
              <a:gd name="connsiteX87" fmla="*/ 3543902 w 3995857"/>
              <a:gd name="connsiteY87" fmla="*/ 1582944 h 1688128"/>
              <a:gd name="connsiteX88" fmla="*/ 3630712 w 3995857"/>
              <a:gd name="connsiteY88" fmla="*/ 1432473 h 1688128"/>
              <a:gd name="connsiteX89" fmla="*/ 3650967 w 3995857"/>
              <a:gd name="connsiteY89" fmla="*/ 1160468 h 1688128"/>
              <a:gd name="connsiteX90" fmla="*/ 3650967 w 3995857"/>
              <a:gd name="connsiteY90" fmla="*/ 960804 h 1688128"/>
              <a:gd name="connsiteX91" fmla="*/ 3708841 w 3995857"/>
              <a:gd name="connsiteY91" fmla="*/ 778503 h 1688128"/>
              <a:gd name="connsiteX92" fmla="*/ 3844843 w 3995857"/>
              <a:gd name="connsiteY92" fmla="*/ 671437 h 1688128"/>
              <a:gd name="connsiteX93" fmla="*/ 3992421 w 3995857"/>
              <a:gd name="connsiteY93" fmla="*/ 688799 h 1688128"/>
              <a:gd name="connsiteX94" fmla="*/ 3943561 w 3995857"/>
              <a:gd name="connsiteY94" fmla="*/ 779377 h 1688128"/>
              <a:gd name="connsiteX95" fmla="*/ 3882461 w 3995857"/>
              <a:gd name="connsiteY95" fmla="*/ 772716 h 1688128"/>
              <a:gd name="connsiteX96" fmla="*/ 3824588 w 3995857"/>
              <a:gd name="connsiteY96" fmla="*/ 798759 h 1688128"/>
              <a:gd name="connsiteX97" fmla="*/ 3769608 w 3995857"/>
              <a:gd name="connsiteY97" fmla="*/ 885569 h 1688128"/>
              <a:gd name="connsiteX98" fmla="*/ 3731990 w 3995857"/>
              <a:gd name="connsiteY98" fmla="*/ 1079445 h 1688128"/>
              <a:gd name="connsiteX99" fmla="*/ 3729097 w 3995857"/>
              <a:gd name="connsiteY99" fmla="*/ 1336982 h 1688128"/>
              <a:gd name="connsiteX100" fmla="*/ 3674117 w 3995857"/>
              <a:gd name="connsiteY100" fmla="*/ 1525070 h 1688128"/>
              <a:gd name="connsiteX101" fmla="*/ 3561264 w 3995857"/>
              <a:gd name="connsiteY101" fmla="*/ 1652392 h 1688128"/>
              <a:gd name="connsiteX102" fmla="*/ 3442623 w 3995857"/>
              <a:gd name="connsiteY102" fmla="*/ 1687116 h 1688128"/>
              <a:gd name="connsiteX103" fmla="*/ 3347132 w 3995857"/>
              <a:gd name="connsiteY103" fmla="*/ 1623455 h 1688128"/>
              <a:gd name="connsiteX104" fmla="*/ 3309514 w 3995857"/>
              <a:gd name="connsiteY104" fmla="*/ 1533751 h 1688128"/>
              <a:gd name="connsiteX105" fmla="*/ 3312408 w 3995857"/>
              <a:gd name="connsiteY105" fmla="*/ 1363025 h 1688128"/>
              <a:gd name="connsiteX106" fmla="*/ 3396324 w 3995857"/>
              <a:gd name="connsiteY106" fmla="*/ 1157574 h 1688128"/>
              <a:gd name="connsiteX107" fmla="*/ 3488922 w 3995857"/>
              <a:gd name="connsiteY107" fmla="*/ 975273 h 1688128"/>
              <a:gd name="connsiteX108" fmla="*/ 3549689 w 3995857"/>
              <a:gd name="connsiteY108" fmla="*/ 790078 h 1688128"/>
              <a:gd name="connsiteX109" fmla="*/ 3532327 w 3995857"/>
              <a:gd name="connsiteY109" fmla="*/ 668544 h 1688128"/>
              <a:gd name="connsiteX110" fmla="*/ 3480241 w 3995857"/>
              <a:gd name="connsiteY110" fmla="*/ 636713 h 1688128"/>
              <a:gd name="connsiteX111" fmla="*/ 3431048 w 3995857"/>
              <a:gd name="connsiteY111" fmla="*/ 694587 h 1688128"/>
              <a:gd name="connsiteX112" fmla="*/ 3402112 w 3995857"/>
              <a:gd name="connsiteY112" fmla="*/ 891356 h 1688128"/>
              <a:gd name="connsiteX113" fmla="*/ 3393431 w 3995857"/>
              <a:gd name="connsiteY113" fmla="*/ 1096807 h 1688128"/>
              <a:gd name="connsiteX114" fmla="*/ 3317516 w 3995857"/>
              <a:gd name="connsiteY114" fmla="*/ 1351828 h 1688128"/>
              <a:gd name="connsiteX115" fmla="*/ 3298694 w 3995857"/>
              <a:gd name="connsiteY115" fmla="*/ 1539539 h 1688128"/>
              <a:gd name="connsiteX116" fmla="*/ 3237172 w 3995857"/>
              <a:gd name="connsiteY116" fmla="*/ 1617668 h 1688128"/>
              <a:gd name="connsiteX117" fmla="*/ 3124319 w 3995857"/>
              <a:gd name="connsiteY117" fmla="*/ 1626349 h 1688128"/>
              <a:gd name="connsiteX118" fmla="*/ 3028828 w 3995857"/>
              <a:gd name="connsiteY118" fmla="*/ 1554007 h 1688128"/>
              <a:gd name="connsiteX119" fmla="*/ 2985423 w 3995857"/>
              <a:gd name="connsiteY119" fmla="*/ 1397749 h 1688128"/>
              <a:gd name="connsiteX120" fmla="*/ 2996998 w 3995857"/>
              <a:gd name="connsiteY120" fmla="*/ 1174936 h 1688128"/>
              <a:gd name="connsiteX121" fmla="*/ 3063552 w 3995857"/>
              <a:gd name="connsiteY121" fmla="*/ 972379 h 1688128"/>
              <a:gd name="connsiteX122" fmla="*/ 3121426 w 3995857"/>
              <a:gd name="connsiteY122" fmla="*/ 781397 h 1688128"/>
              <a:gd name="connsiteX123" fmla="*/ 3121426 w 3995857"/>
              <a:gd name="connsiteY123" fmla="*/ 630926 h 1688128"/>
              <a:gd name="connsiteX124" fmla="*/ 3069340 w 3995857"/>
              <a:gd name="connsiteY124" fmla="*/ 573052 h 1688128"/>
              <a:gd name="connsiteX125" fmla="*/ 2968061 w 3995857"/>
              <a:gd name="connsiteY125" fmla="*/ 587521 h 1688128"/>
              <a:gd name="connsiteX126" fmla="*/ 2930443 w 3995857"/>
              <a:gd name="connsiteY126" fmla="*/ 688799 h 1688128"/>
              <a:gd name="connsiteX127" fmla="*/ 2947805 w 3995857"/>
              <a:gd name="connsiteY127" fmla="*/ 824802 h 1688128"/>
              <a:gd name="connsiteX128" fmla="*/ 2953593 w 3995857"/>
              <a:gd name="connsiteY128" fmla="*/ 1015784 h 1688128"/>
              <a:gd name="connsiteX129" fmla="*/ 2933337 w 3995857"/>
              <a:gd name="connsiteY129" fmla="*/ 1137318 h 1688128"/>
              <a:gd name="connsiteX130" fmla="*/ 2829165 w 3995857"/>
              <a:gd name="connsiteY130" fmla="*/ 1224128 h 1688128"/>
              <a:gd name="connsiteX131" fmla="*/ 2681588 w 3995857"/>
              <a:gd name="connsiteY131" fmla="*/ 1224128 h 1688128"/>
              <a:gd name="connsiteX132" fmla="*/ 2586097 w 3995857"/>
              <a:gd name="connsiteY132" fmla="*/ 1134425 h 1688128"/>
              <a:gd name="connsiteX133" fmla="*/ 2562947 w 3995857"/>
              <a:gd name="connsiteY133" fmla="*/ 972379 h 1688128"/>
              <a:gd name="connsiteX134" fmla="*/ 2655545 w 3995857"/>
              <a:gd name="connsiteY134" fmla="*/ 807440 h 1688128"/>
              <a:gd name="connsiteX135" fmla="*/ 2693162 w 3995857"/>
              <a:gd name="connsiteY135" fmla="*/ 659863 h 1688128"/>
              <a:gd name="connsiteX136" fmla="*/ 2652651 w 3995857"/>
              <a:gd name="connsiteY136" fmla="*/ 529647 h 1688128"/>
              <a:gd name="connsiteX137" fmla="*/ 2580309 w 3995857"/>
              <a:gd name="connsiteY137" fmla="*/ 480455 h 1688128"/>
              <a:gd name="connsiteX138" fmla="*/ 2493499 w 3995857"/>
              <a:gd name="connsiteY138" fmla="*/ 497817 h 1688128"/>
              <a:gd name="connsiteX139" fmla="*/ 2467456 w 3995857"/>
              <a:gd name="connsiteY139" fmla="*/ 628032 h 1688128"/>
              <a:gd name="connsiteX140" fmla="*/ 2484818 w 3995857"/>
              <a:gd name="connsiteY140" fmla="*/ 868207 h 1688128"/>
              <a:gd name="connsiteX141" fmla="*/ 2479031 w 3995857"/>
              <a:gd name="connsiteY141" fmla="*/ 1169149 h 1688128"/>
              <a:gd name="connsiteX142" fmla="*/ 2383540 w 3995857"/>
              <a:gd name="connsiteY142" fmla="*/ 1504814 h 1688128"/>
              <a:gd name="connsiteX143" fmla="*/ 2383540 w 3995857"/>
              <a:gd name="connsiteY143" fmla="*/ 1507708 h 1688128"/>
              <a:gd name="connsiteX144" fmla="*/ 2302517 w 3995857"/>
              <a:gd name="connsiteY144" fmla="*/ 1580050 h 1688128"/>
              <a:gd name="connsiteX145" fmla="*/ 2137578 w 3995857"/>
              <a:gd name="connsiteY145" fmla="*/ 1559794 h 1688128"/>
              <a:gd name="connsiteX146" fmla="*/ 2059448 w 3995857"/>
              <a:gd name="connsiteY146" fmla="*/ 1406430 h 1688128"/>
              <a:gd name="connsiteX147" fmla="*/ 2062342 w 3995857"/>
              <a:gd name="connsiteY147" fmla="*/ 1157574 h 1688128"/>
              <a:gd name="connsiteX148" fmla="*/ 2128897 w 3995857"/>
              <a:gd name="connsiteY148" fmla="*/ 900037 h 1688128"/>
              <a:gd name="connsiteX149" fmla="*/ 2212813 w 3995857"/>
              <a:gd name="connsiteY149" fmla="*/ 662756 h 1688128"/>
              <a:gd name="connsiteX150" fmla="*/ 2241750 w 3995857"/>
              <a:gd name="connsiteY150" fmla="*/ 515179 h 1688128"/>
              <a:gd name="connsiteX151" fmla="*/ 2186770 w 3995857"/>
              <a:gd name="connsiteY151" fmla="*/ 416794 h 1688128"/>
              <a:gd name="connsiteX152" fmla="*/ 2099960 w 3995857"/>
              <a:gd name="connsiteY152" fmla="*/ 434156 h 1688128"/>
              <a:gd name="connsiteX153" fmla="*/ 2059448 w 3995857"/>
              <a:gd name="connsiteY153" fmla="*/ 509392 h 1688128"/>
              <a:gd name="connsiteX154" fmla="*/ 2039193 w 3995857"/>
              <a:gd name="connsiteY154" fmla="*/ 674331 h 1688128"/>
              <a:gd name="connsiteX155" fmla="*/ 2018937 w 3995857"/>
              <a:gd name="connsiteY155" fmla="*/ 871101 h 1688128"/>
              <a:gd name="connsiteX156" fmla="*/ 1990000 w 3995857"/>
              <a:gd name="connsiteY156" fmla="*/ 992635 h 1688128"/>
              <a:gd name="connsiteX157" fmla="*/ 1946595 w 3995857"/>
              <a:gd name="connsiteY157" fmla="*/ 1076551 h 1688128"/>
              <a:gd name="connsiteX158" fmla="*/ 1859785 w 3995857"/>
              <a:gd name="connsiteY158" fmla="*/ 1119956 h 1688128"/>
              <a:gd name="connsiteX159" fmla="*/ 1752719 w 3995857"/>
              <a:gd name="connsiteY159" fmla="*/ 1099701 h 1688128"/>
              <a:gd name="connsiteX160" fmla="*/ 1683271 w 3995857"/>
              <a:gd name="connsiteY160" fmla="*/ 1004209 h 1688128"/>
              <a:gd name="connsiteX161" fmla="*/ 1703931 w 3995857"/>
              <a:gd name="connsiteY161" fmla="*/ 799237 h 1688128"/>
              <a:gd name="connsiteX162" fmla="*/ 1764294 w 3995857"/>
              <a:gd name="connsiteY162" fmla="*/ 613564 h 1688128"/>
              <a:gd name="connsiteX163" fmla="*/ 1827955 w 3995857"/>
              <a:gd name="connsiteY163" fmla="*/ 454412 h 1688128"/>
              <a:gd name="connsiteX164" fmla="*/ 1807699 w 3995857"/>
              <a:gd name="connsiteY164" fmla="*/ 335771 h 1688128"/>
              <a:gd name="connsiteX165" fmla="*/ 1677484 w 3995857"/>
              <a:gd name="connsiteY165" fmla="*/ 309728 h 1688128"/>
              <a:gd name="connsiteX166" fmla="*/ 1599355 w 3995857"/>
              <a:gd name="connsiteY166" fmla="*/ 341559 h 1688128"/>
              <a:gd name="connsiteX167" fmla="*/ 1515438 w 3995857"/>
              <a:gd name="connsiteY167" fmla="*/ 454412 h 1688128"/>
              <a:gd name="connsiteX168" fmla="*/ 1469140 w 3995857"/>
              <a:gd name="connsiteY168" fmla="*/ 628032 h 1688128"/>
              <a:gd name="connsiteX169" fmla="*/ 1468411 w 3995857"/>
              <a:gd name="connsiteY169" fmla="*/ 926005 h 1688128"/>
              <a:gd name="connsiteX170" fmla="*/ 1414160 w 3995857"/>
              <a:gd name="connsiteY170" fmla="*/ 1119956 h 1688128"/>
              <a:gd name="connsiteX171" fmla="*/ 1414160 w 3995857"/>
              <a:gd name="connsiteY171" fmla="*/ 1119956 h 1688128"/>
              <a:gd name="connsiteX172" fmla="*/ 1350499 w 3995857"/>
              <a:gd name="connsiteY172" fmla="*/ 1174936 h 1688128"/>
              <a:gd name="connsiteX173" fmla="*/ 1275264 w 3995857"/>
              <a:gd name="connsiteY173" fmla="*/ 1174936 h 1688128"/>
              <a:gd name="connsiteX174" fmla="*/ 1226071 w 3995857"/>
              <a:gd name="connsiteY174" fmla="*/ 1105488 h 1688128"/>
              <a:gd name="connsiteX175" fmla="*/ 1205816 w 3995857"/>
              <a:gd name="connsiteY175" fmla="*/ 931868 h 1688128"/>
              <a:gd name="connsiteX176" fmla="*/ 1234752 w 3995857"/>
              <a:gd name="connsiteY176" fmla="*/ 720630 h 1688128"/>
              <a:gd name="connsiteX177" fmla="*/ 1278157 w 3995857"/>
              <a:gd name="connsiteY177" fmla="*/ 526754 h 1688128"/>
              <a:gd name="connsiteX178" fmla="*/ 1307094 w 3995857"/>
              <a:gd name="connsiteY178" fmla="*/ 358921 h 1688128"/>
              <a:gd name="connsiteX179" fmla="*/ 1281051 w 3995857"/>
              <a:gd name="connsiteY179" fmla="*/ 205556 h 1688128"/>
              <a:gd name="connsiteX180" fmla="*/ 1162410 w 3995857"/>
              <a:gd name="connsiteY180" fmla="*/ 81128 h 1688128"/>
              <a:gd name="connsiteX181" fmla="*/ 1035089 w 3995857"/>
              <a:gd name="connsiteY181" fmla="*/ 34830 h 1688128"/>
              <a:gd name="connsiteX182" fmla="*/ 919342 w 3995857"/>
              <a:gd name="connsiteY182" fmla="*/ 52192 h 1688128"/>
              <a:gd name="connsiteX183" fmla="*/ 800702 w 3995857"/>
              <a:gd name="connsiteY183" fmla="*/ 124533 h 1688128"/>
              <a:gd name="connsiteX184" fmla="*/ 702317 w 3995857"/>
              <a:gd name="connsiteY184" fmla="*/ 225812 h 1688128"/>
              <a:gd name="connsiteX185" fmla="*/ 572102 w 3995857"/>
              <a:gd name="connsiteY185" fmla="*/ 350240 h 1688128"/>
              <a:gd name="connsiteX186" fmla="*/ 459248 w 3995857"/>
              <a:gd name="connsiteY186" fmla="*/ 460199 h 1688128"/>
              <a:gd name="connsiteX187" fmla="*/ 343502 w 3995857"/>
              <a:gd name="connsiteY187" fmla="*/ 526754 h 1688128"/>
              <a:gd name="connsiteX188" fmla="*/ 181456 w 3995857"/>
              <a:gd name="connsiteY188" fmla="*/ 596201 h 1688128"/>
              <a:gd name="connsiteX189" fmla="*/ 48347 w 3995857"/>
              <a:gd name="connsiteY189" fmla="*/ 616458 h 1688128"/>
              <a:gd name="connsiteX190" fmla="*/ 13623 w 3995857"/>
              <a:gd name="connsiteY190" fmla="*/ 607046 h 1688128"/>
              <a:gd name="connsiteX0" fmla="*/ 13623 w 3984633"/>
              <a:gd name="connsiteY0" fmla="*/ 607046 h 1688128"/>
              <a:gd name="connsiteX1" fmla="*/ 256692 w 3984633"/>
              <a:gd name="connsiteY1" fmla="*/ 538329 h 1688128"/>
              <a:gd name="connsiteX2" fmla="*/ 438993 w 3984633"/>
              <a:gd name="connsiteY2" fmla="*/ 439944 h 1688128"/>
              <a:gd name="connsiteX3" fmla="*/ 601038 w 3984633"/>
              <a:gd name="connsiteY3" fmla="*/ 286579 h 1688128"/>
              <a:gd name="connsiteX4" fmla="*/ 768871 w 3984633"/>
              <a:gd name="connsiteY4" fmla="*/ 115852 h 1688128"/>
              <a:gd name="connsiteX5" fmla="*/ 942491 w 3984633"/>
              <a:gd name="connsiteY5" fmla="*/ 5893 h 1688128"/>
              <a:gd name="connsiteX6" fmla="*/ 1078494 w 3984633"/>
              <a:gd name="connsiteY6" fmla="*/ 20361 h 1688128"/>
              <a:gd name="connsiteX7" fmla="*/ 1194241 w 3984633"/>
              <a:gd name="connsiteY7" fmla="*/ 66660 h 1688128"/>
              <a:gd name="connsiteX8" fmla="*/ 1289732 w 3984633"/>
              <a:gd name="connsiteY8" fmla="*/ 162151 h 1688128"/>
              <a:gd name="connsiteX9" fmla="*/ 1341818 w 3984633"/>
              <a:gd name="connsiteY9" fmla="*/ 298154 h 1688128"/>
              <a:gd name="connsiteX10" fmla="*/ 1333137 w 3984633"/>
              <a:gd name="connsiteY10" fmla="*/ 454412 h 1688128"/>
              <a:gd name="connsiteX11" fmla="*/ 1295519 w 3984633"/>
              <a:gd name="connsiteY11" fmla="*/ 619351 h 1688128"/>
              <a:gd name="connsiteX12" fmla="*/ 1257902 w 3984633"/>
              <a:gd name="connsiteY12" fmla="*/ 790078 h 1688128"/>
              <a:gd name="connsiteX13" fmla="*/ 1252114 w 3984633"/>
              <a:gd name="connsiteY13" fmla="*/ 992635 h 1688128"/>
              <a:gd name="connsiteX14" fmla="*/ 1278157 w 3984633"/>
              <a:gd name="connsiteY14" fmla="*/ 1082339 h 1688128"/>
              <a:gd name="connsiteX15" fmla="*/ 1318669 w 3984633"/>
              <a:gd name="connsiteY15" fmla="*/ 1096807 h 1688128"/>
              <a:gd name="connsiteX16" fmla="*/ 1370755 w 3984633"/>
              <a:gd name="connsiteY16" fmla="*/ 1009997 h 1688128"/>
              <a:gd name="connsiteX17" fmla="*/ 1396798 w 3984633"/>
              <a:gd name="connsiteY17" fmla="*/ 842164 h 1688128"/>
              <a:gd name="connsiteX18" fmla="*/ 1391010 w 3984633"/>
              <a:gd name="connsiteY18" fmla="*/ 625139 h 1688128"/>
              <a:gd name="connsiteX19" fmla="*/ 1454671 w 3984633"/>
              <a:gd name="connsiteY19" fmla="*/ 408113 h 1688128"/>
              <a:gd name="connsiteX20" fmla="*/ 1573312 w 3984633"/>
              <a:gd name="connsiteY20" fmla="*/ 257642 h 1688128"/>
              <a:gd name="connsiteX21" fmla="*/ 1715102 w 3984633"/>
              <a:gd name="connsiteY21" fmla="*/ 225812 h 1688128"/>
              <a:gd name="connsiteX22" fmla="*/ 1819274 w 3984633"/>
              <a:gd name="connsiteY22" fmla="*/ 254749 h 1688128"/>
              <a:gd name="connsiteX23" fmla="*/ 1894509 w 3984633"/>
              <a:gd name="connsiteY23" fmla="*/ 329984 h 1688128"/>
              <a:gd name="connsiteX24" fmla="*/ 1917659 w 3984633"/>
              <a:gd name="connsiteY24" fmla="*/ 413901 h 1688128"/>
              <a:gd name="connsiteX25" fmla="*/ 1891616 w 3984633"/>
              <a:gd name="connsiteY25" fmla="*/ 535435 h 1688128"/>
              <a:gd name="connsiteX26" fmla="*/ 1845317 w 3984633"/>
              <a:gd name="connsiteY26" fmla="*/ 665650 h 1688128"/>
              <a:gd name="connsiteX27" fmla="*/ 1787443 w 3984633"/>
              <a:gd name="connsiteY27" fmla="*/ 813227 h 1688128"/>
              <a:gd name="connsiteX28" fmla="*/ 1767188 w 3984633"/>
              <a:gd name="connsiteY28" fmla="*/ 949230 h 1688128"/>
              <a:gd name="connsiteX29" fmla="*/ 1793231 w 3984633"/>
              <a:gd name="connsiteY29" fmla="*/ 1027359 h 1688128"/>
              <a:gd name="connsiteX30" fmla="*/ 1845317 w 3984633"/>
              <a:gd name="connsiteY30" fmla="*/ 1038933 h 1688128"/>
              <a:gd name="connsiteX31" fmla="*/ 1906084 w 3984633"/>
              <a:gd name="connsiteY31" fmla="*/ 992635 h 1688128"/>
              <a:gd name="connsiteX32" fmla="*/ 1943702 w 3984633"/>
              <a:gd name="connsiteY32" fmla="*/ 862420 h 1688128"/>
              <a:gd name="connsiteX33" fmla="*/ 1961064 w 3984633"/>
              <a:gd name="connsiteY33" fmla="*/ 656969 h 1688128"/>
              <a:gd name="connsiteX34" fmla="*/ 1969745 w 3984633"/>
              <a:gd name="connsiteY34" fmla="*/ 465987 h 1688128"/>
              <a:gd name="connsiteX35" fmla="*/ 2047874 w 3984633"/>
              <a:gd name="connsiteY35" fmla="*/ 353133 h 1688128"/>
              <a:gd name="connsiteX36" fmla="*/ 2195451 w 3984633"/>
              <a:gd name="connsiteY36" fmla="*/ 338665 h 1688128"/>
              <a:gd name="connsiteX37" fmla="*/ 2293836 w 3984633"/>
              <a:gd name="connsiteY37" fmla="*/ 405220 h 1688128"/>
              <a:gd name="connsiteX38" fmla="*/ 2322772 w 3984633"/>
              <a:gd name="connsiteY38" fmla="*/ 529647 h 1688128"/>
              <a:gd name="connsiteX39" fmla="*/ 2290942 w 3984633"/>
              <a:gd name="connsiteY39" fmla="*/ 691693 h 1688128"/>
              <a:gd name="connsiteX40" fmla="*/ 2227281 w 3984633"/>
              <a:gd name="connsiteY40" fmla="*/ 879782 h 1688128"/>
              <a:gd name="connsiteX41" fmla="*/ 2166514 w 3984633"/>
              <a:gd name="connsiteY41" fmla="*/ 1079445 h 1688128"/>
              <a:gd name="connsiteX42" fmla="*/ 2146259 w 3984633"/>
              <a:gd name="connsiteY42" fmla="*/ 1232809 h 1688128"/>
              <a:gd name="connsiteX43" fmla="*/ 2160727 w 3984633"/>
              <a:gd name="connsiteY43" fmla="*/ 1435366 h 1688128"/>
              <a:gd name="connsiteX44" fmla="*/ 2218600 w 3984633"/>
              <a:gd name="connsiteY44" fmla="*/ 1501921 h 1688128"/>
              <a:gd name="connsiteX45" fmla="*/ 2293836 w 3984633"/>
              <a:gd name="connsiteY45" fmla="*/ 1478771 h 1688128"/>
              <a:gd name="connsiteX46" fmla="*/ 2371965 w 3984633"/>
              <a:gd name="connsiteY46" fmla="*/ 1299364 h 1688128"/>
              <a:gd name="connsiteX47" fmla="*/ 2400902 w 3984633"/>
              <a:gd name="connsiteY47" fmla="*/ 1050508 h 1688128"/>
              <a:gd name="connsiteX48" fmla="*/ 2398008 w 3984633"/>
              <a:gd name="connsiteY48" fmla="*/ 685906 h 1688128"/>
              <a:gd name="connsiteX49" fmla="*/ 2400902 w 3984633"/>
              <a:gd name="connsiteY49" fmla="*/ 489136 h 1688128"/>
              <a:gd name="connsiteX50" fmla="*/ 2534010 w 3984633"/>
              <a:gd name="connsiteY50" fmla="*/ 399432 h 1688128"/>
              <a:gd name="connsiteX51" fmla="*/ 2664226 w 3984633"/>
              <a:gd name="connsiteY51" fmla="*/ 439944 h 1688128"/>
              <a:gd name="connsiteX52" fmla="*/ 2748142 w 3984633"/>
              <a:gd name="connsiteY52" fmla="*/ 549903 h 1688128"/>
              <a:gd name="connsiteX53" fmla="*/ 2777079 w 3984633"/>
              <a:gd name="connsiteY53" fmla="*/ 706161 h 1688128"/>
              <a:gd name="connsiteX54" fmla="*/ 2742355 w 3984633"/>
              <a:gd name="connsiteY54" fmla="*/ 847951 h 1688128"/>
              <a:gd name="connsiteX55" fmla="*/ 2664226 w 3984633"/>
              <a:gd name="connsiteY55" fmla="*/ 940549 h 1688128"/>
              <a:gd name="connsiteX56" fmla="*/ 2649757 w 3984633"/>
              <a:gd name="connsiteY56" fmla="*/ 1062083 h 1688128"/>
              <a:gd name="connsiteX57" fmla="*/ 2707631 w 3984633"/>
              <a:gd name="connsiteY57" fmla="*/ 1145999 h 1688128"/>
              <a:gd name="connsiteX58" fmla="*/ 2814697 w 3984633"/>
              <a:gd name="connsiteY58" fmla="*/ 1154680 h 1688128"/>
              <a:gd name="connsiteX59" fmla="*/ 2869676 w 3984633"/>
              <a:gd name="connsiteY59" fmla="*/ 1073658 h 1688128"/>
              <a:gd name="connsiteX60" fmla="*/ 2858102 w 3984633"/>
              <a:gd name="connsiteY60" fmla="*/ 879782 h 1688128"/>
              <a:gd name="connsiteX61" fmla="*/ 2840740 w 3984633"/>
              <a:gd name="connsiteY61" fmla="*/ 688799 h 1688128"/>
              <a:gd name="connsiteX62" fmla="*/ 2898613 w 3984633"/>
              <a:gd name="connsiteY62" fmla="*/ 564371 h 1688128"/>
              <a:gd name="connsiteX63" fmla="*/ 3025935 w 3984633"/>
              <a:gd name="connsiteY63" fmla="*/ 492030 h 1688128"/>
              <a:gd name="connsiteX64" fmla="*/ 3133000 w 3984633"/>
              <a:gd name="connsiteY64" fmla="*/ 512285 h 1688128"/>
              <a:gd name="connsiteX65" fmla="*/ 3187980 w 3984633"/>
              <a:gd name="connsiteY65" fmla="*/ 573052 h 1688128"/>
              <a:gd name="connsiteX66" fmla="*/ 3214023 w 3984633"/>
              <a:gd name="connsiteY66" fmla="*/ 717736 h 1688128"/>
              <a:gd name="connsiteX67" fmla="*/ 3185086 w 3984633"/>
              <a:gd name="connsiteY67" fmla="*/ 850845 h 1688128"/>
              <a:gd name="connsiteX68" fmla="*/ 3127213 w 3984633"/>
              <a:gd name="connsiteY68" fmla="*/ 1030252 h 1688128"/>
              <a:gd name="connsiteX69" fmla="*/ 3078021 w 3984633"/>
              <a:gd name="connsiteY69" fmla="*/ 1189404 h 1688128"/>
              <a:gd name="connsiteX70" fmla="*/ 3066446 w 3984633"/>
              <a:gd name="connsiteY70" fmla="*/ 1360131 h 1688128"/>
              <a:gd name="connsiteX71" fmla="*/ 3092489 w 3984633"/>
              <a:gd name="connsiteY71" fmla="*/ 1499027 h 1688128"/>
              <a:gd name="connsiteX72" fmla="*/ 3156150 w 3984633"/>
              <a:gd name="connsiteY72" fmla="*/ 1554007 h 1688128"/>
              <a:gd name="connsiteX73" fmla="*/ 3240066 w 3984633"/>
              <a:gd name="connsiteY73" fmla="*/ 1522177 h 1688128"/>
              <a:gd name="connsiteX74" fmla="*/ 3321089 w 3984633"/>
              <a:gd name="connsiteY74" fmla="*/ 1253065 h 1688128"/>
              <a:gd name="connsiteX75" fmla="*/ 3321089 w 3984633"/>
              <a:gd name="connsiteY75" fmla="*/ 1004209 h 1688128"/>
              <a:gd name="connsiteX76" fmla="*/ 3326876 w 3984633"/>
              <a:gd name="connsiteY76" fmla="*/ 746673 h 1688128"/>
              <a:gd name="connsiteX77" fmla="*/ 3393431 w 3984633"/>
              <a:gd name="connsiteY77" fmla="*/ 607777 h 1688128"/>
              <a:gd name="connsiteX78" fmla="*/ 3494709 w 3984633"/>
              <a:gd name="connsiteY78" fmla="*/ 564371 h 1688128"/>
              <a:gd name="connsiteX79" fmla="*/ 3581519 w 3984633"/>
              <a:gd name="connsiteY79" fmla="*/ 599095 h 1688128"/>
              <a:gd name="connsiteX80" fmla="*/ 3627818 w 3984633"/>
              <a:gd name="connsiteY80" fmla="*/ 714842 h 1688128"/>
              <a:gd name="connsiteX81" fmla="*/ 3627818 w 3984633"/>
              <a:gd name="connsiteY81" fmla="*/ 836377 h 1688128"/>
              <a:gd name="connsiteX82" fmla="*/ 3575732 w 3984633"/>
              <a:gd name="connsiteY82" fmla="*/ 983954 h 1688128"/>
              <a:gd name="connsiteX83" fmla="*/ 3462879 w 3984633"/>
              <a:gd name="connsiteY83" fmla="*/ 1206766 h 1688128"/>
              <a:gd name="connsiteX84" fmla="*/ 3381856 w 3984633"/>
              <a:gd name="connsiteY84" fmla="*/ 1391961 h 1688128"/>
              <a:gd name="connsiteX85" fmla="*/ 3378962 w 3984633"/>
              <a:gd name="connsiteY85" fmla="*/ 1536645 h 1688128"/>
              <a:gd name="connsiteX86" fmla="*/ 3442623 w 3984633"/>
              <a:gd name="connsiteY86" fmla="*/ 1606093 h 1688128"/>
              <a:gd name="connsiteX87" fmla="*/ 3543902 w 3984633"/>
              <a:gd name="connsiteY87" fmla="*/ 1582944 h 1688128"/>
              <a:gd name="connsiteX88" fmla="*/ 3630712 w 3984633"/>
              <a:gd name="connsiteY88" fmla="*/ 1432473 h 1688128"/>
              <a:gd name="connsiteX89" fmla="*/ 3650967 w 3984633"/>
              <a:gd name="connsiteY89" fmla="*/ 1160468 h 1688128"/>
              <a:gd name="connsiteX90" fmla="*/ 3650967 w 3984633"/>
              <a:gd name="connsiteY90" fmla="*/ 960804 h 1688128"/>
              <a:gd name="connsiteX91" fmla="*/ 3708841 w 3984633"/>
              <a:gd name="connsiteY91" fmla="*/ 778503 h 1688128"/>
              <a:gd name="connsiteX92" fmla="*/ 3844843 w 3984633"/>
              <a:gd name="connsiteY92" fmla="*/ 671437 h 1688128"/>
              <a:gd name="connsiteX93" fmla="*/ 3980515 w 3984633"/>
              <a:gd name="connsiteY93" fmla="*/ 698324 h 1688128"/>
              <a:gd name="connsiteX94" fmla="*/ 3943561 w 3984633"/>
              <a:gd name="connsiteY94" fmla="*/ 779377 h 1688128"/>
              <a:gd name="connsiteX95" fmla="*/ 3882461 w 3984633"/>
              <a:gd name="connsiteY95" fmla="*/ 772716 h 1688128"/>
              <a:gd name="connsiteX96" fmla="*/ 3824588 w 3984633"/>
              <a:gd name="connsiteY96" fmla="*/ 798759 h 1688128"/>
              <a:gd name="connsiteX97" fmla="*/ 3769608 w 3984633"/>
              <a:gd name="connsiteY97" fmla="*/ 885569 h 1688128"/>
              <a:gd name="connsiteX98" fmla="*/ 3731990 w 3984633"/>
              <a:gd name="connsiteY98" fmla="*/ 1079445 h 1688128"/>
              <a:gd name="connsiteX99" fmla="*/ 3729097 w 3984633"/>
              <a:gd name="connsiteY99" fmla="*/ 1336982 h 1688128"/>
              <a:gd name="connsiteX100" fmla="*/ 3674117 w 3984633"/>
              <a:gd name="connsiteY100" fmla="*/ 1525070 h 1688128"/>
              <a:gd name="connsiteX101" fmla="*/ 3561264 w 3984633"/>
              <a:gd name="connsiteY101" fmla="*/ 1652392 h 1688128"/>
              <a:gd name="connsiteX102" fmla="*/ 3442623 w 3984633"/>
              <a:gd name="connsiteY102" fmla="*/ 1687116 h 1688128"/>
              <a:gd name="connsiteX103" fmla="*/ 3347132 w 3984633"/>
              <a:gd name="connsiteY103" fmla="*/ 1623455 h 1688128"/>
              <a:gd name="connsiteX104" fmla="*/ 3309514 w 3984633"/>
              <a:gd name="connsiteY104" fmla="*/ 1533751 h 1688128"/>
              <a:gd name="connsiteX105" fmla="*/ 3312408 w 3984633"/>
              <a:gd name="connsiteY105" fmla="*/ 1363025 h 1688128"/>
              <a:gd name="connsiteX106" fmla="*/ 3396324 w 3984633"/>
              <a:gd name="connsiteY106" fmla="*/ 1157574 h 1688128"/>
              <a:gd name="connsiteX107" fmla="*/ 3488922 w 3984633"/>
              <a:gd name="connsiteY107" fmla="*/ 975273 h 1688128"/>
              <a:gd name="connsiteX108" fmla="*/ 3549689 w 3984633"/>
              <a:gd name="connsiteY108" fmla="*/ 790078 h 1688128"/>
              <a:gd name="connsiteX109" fmla="*/ 3532327 w 3984633"/>
              <a:gd name="connsiteY109" fmla="*/ 668544 h 1688128"/>
              <a:gd name="connsiteX110" fmla="*/ 3480241 w 3984633"/>
              <a:gd name="connsiteY110" fmla="*/ 636713 h 1688128"/>
              <a:gd name="connsiteX111" fmla="*/ 3431048 w 3984633"/>
              <a:gd name="connsiteY111" fmla="*/ 694587 h 1688128"/>
              <a:gd name="connsiteX112" fmla="*/ 3402112 w 3984633"/>
              <a:gd name="connsiteY112" fmla="*/ 891356 h 1688128"/>
              <a:gd name="connsiteX113" fmla="*/ 3393431 w 3984633"/>
              <a:gd name="connsiteY113" fmla="*/ 1096807 h 1688128"/>
              <a:gd name="connsiteX114" fmla="*/ 3317516 w 3984633"/>
              <a:gd name="connsiteY114" fmla="*/ 1351828 h 1688128"/>
              <a:gd name="connsiteX115" fmla="*/ 3298694 w 3984633"/>
              <a:gd name="connsiteY115" fmla="*/ 1539539 h 1688128"/>
              <a:gd name="connsiteX116" fmla="*/ 3237172 w 3984633"/>
              <a:gd name="connsiteY116" fmla="*/ 1617668 h 1688128"/>
              <a:gd name="connsiteX117" fmla="*/ 3124319 w 3984633"/>
              <a:gd name="connsiteY117" fmla="*/ 1626349 h 1688128"/>
              <a:gd name="connsiteX118" fmla="*/ 3028828 w 3984633"/>
              <a:gd name="connsiteY118" fmla="*/ 1554007 h 1688128"/>
              <a:gd name="connsiteX119" fmla="*/ 2985423 w 3984633"/>
              <a:gd name="connsiteY119" fmla="*/ 1397749 h 1688128"/>
              <a:gd name="connsiteX120" fmla="*/ 2996998 w 3984633"/>
              <a:gd name="connsiteY120" fmla="*/ 1174936 h 1688128"/>
              <a:gd name="connsiteX121" fmla="*/ 3063552 w 3984633"/>
              <a:gd name="connsiteY121" fmla="*/ 972379 h 1688128"/>
              <a:gd name="connsiteX122" fmla="*/ 3121426 w 3984633"/>
              <a:gd name="connsiteY122" fmla="*/ 781397 h 1688128"/>
              <a:gd name="connsiteX123" fmla="*/ 3121426 w 3984633"/>
              <a:gd name="connsiteY123" fmla="*/ 630926 h 1688128"/>
              <a:gd name="connsiteX124" fmla="*/ 3069340 w 3984633"/>
              <a:gd name="connsiteY124" fmla="*/ 573052 h 1688128"/>
              <a:gd name="connsiteX125" fmla="*/ 2968061 w 3984633"/>
              <a:gd name="connsiteY125" fmla="*/ 587521 h 1688128"/>
              <a:gd name="connsiteX126" fmla="*/ 2930443 w 3984633"/>
              <a:gd name="connsiteY126" fmla="*/ 688799 h 1688128"/>
              <a:gd name="connsiteX127" fmla="*/ 2947805 w 3984633"/>
              <a:gd name="connsiteY127" fmla="*/ 824802 h 1688128"/>
              <a:gd name="connsiteX128" fmla="*/ 2953593 w 3984633"/>
              <a:gd name="connsiteY128" fmla="*/ 1015784 h 1688128"/>
              <a:gd name="connsiteX129" fmla="*/ 2933337 w 3984633"/>
              <a:gd name="connsiteY129" fmla="*/ 1137318 h 1688128"/>
              <a:gd name="connsiteX130" fmla="*/ 2829165 w 3984633"/>
              <a:gd name="connsiteY130" fmla="*/ 1224128 h 1688128"/>
              <a:gd name="connsiteX131" fmla="*/ 2681588 w 3984633"/>
              <a:gd name="connsiteY131" fmla="*/ 1224128 h 1688128"/>
              <a:gd name="connsiteX132" fmla="*/ 2586097 w 3984633"/>
              <a:gd name="connsiteY132" fmla="*/ 1134425 h 1688128"/>
              <a:gd name="connsiteX133" fmla="*/ 2562947 w 3984633"/>
              <a:gd name="connsiteY133" fmla="*/ 972379 h 1688128"/>
              <a:gd name="connsiteX134" fmla="*/ 2655545 w 3984633"/>
              <a:gd name="connsiteY134" fmla="*/ 807440 h 1688128"/>
              <a:gd name="connsiteX135" fmla="*/ 2693162 w 3984633"/>
              <a:gd name="connsiteY135" fmla="*/ 659863 h 1688128"/>
              <a:gd name="connsiteX136" fmla="*/ 2652651 w 3984633"/>
              <a:gd name="connsiteY136" fmla="*/ 529647 h 1688128"/>
              <a:gd name="connsiteX137" fmla="*/ 2580309 w 3984633"/>
              <a:gd name="connsiteY137" fmla="*/ 480455 h 1688128"/>
              <a:gd name="connsiteX138" fmla="*/ 2493499 w 3984633"/>
              <a:gd name="connsiteY138" fmla="*/ 497817 h 1688128"/>
              <a:gd name="connsiteX139" fmla="*/ 2467456 w 3984633"/>
              <a:gd name="connsiteY139" fmla="*/ 628032 h 1688128"/>
              <a:gd name="connsiteX140" fmla="*/ 2484818 w 3984633"/>
              <a:gd name="connsiteY140" fmla="*/ 868207 h 1688128"/>
              <a:gd name="connsiteX141" fmla="*/ 2479031 w 3984633"/>
              <a:gd name="connsiteY141" fmla="*/ 1169149 h 1688128"/>
              <a:gd name="connsiteX142" fmla="*/ 2383540 w 3984633"/>
              <a:gd name="connsiteY142" fmla="*/ 1504814 h 1688128"/>
              <a:gd name="connsiteX143" fmla="*/ 2383540 w 3984633"/>
              <a:gd name="connsiteY143" fmla="*/ 1507708 h 1688128"/>
              <a:gd name="connsiteX144" fmla="*/ 2302517 w 3984633"/>
              <a:gd name="connsiteY144" fmla="*/ 1580050 h 1688128"/>
              <a:gd name="connsiteX145" fmla="*/ 2137578 w 3984633"/>
              <a:gd name="connsiteY145" fmla="*/ 1559794 h 1688128"/>
              <a:gd name="connsiteX146" fmla="*/ 2059448 w 3984633"/>
              <a:gd name="connsiteY146" fmla="*/ 1406430 h 1688128"/>
              <a:gd name="connsiteX147" fmla="*/ 2062342 w 3984633"/>
              <a:gd name="connsiteY147" fmla="*/ 1157574 h 1688128"/>
              <a:gd name="connsiteX148" fmla="*/ 2128897 w 3984633"/>
              <a:gd name="connsiteY148" fmla="*/ 900037 h 1688128"/>
              <a:gd name="connsiteX149" fmla="*/ 2212813 w 3984633"/>
              <a:gd name="connsiteY149" fmla="*/ 662756 h 1688128"/>
              <a:gd name="connsiteX150" fmla="*/ 2241750 w 3984633"/>
              <a:gd name="connsiteY150" fmla="*/ 515179 h 1688128"/>
              <a:gd name="connsiteX151" fmla="*/ 2186770 w 3984633"/>
              <a:gd name="connsiteY151" fmla="*/ 416794 h 1688128"/>
              <a:gd name="connsiteX152" fmla="*/ 2099960 w 3984633"/>
              <a:gd name="connsiteY152" fmla="*/ 434156 h 1688128"/>
              <a:gd name="connsiteX153" fmla="*/ 2059448 w 3984633"/>
              <a:gd name="connsiteY153" fmla="*/ 509392 h 1688128"/>
              <a:gd name="connsiteX154" fmla="*/ 2039193 w 3984633"/>
              <a:gd name="connsiteY154" fmla="*/ 674331 h 1688128"/>
              <a:gd name="connsiteX155" fmla="*/ 2018937 w 3984633"/>
              <a:gd name="connsiteY155" fmla="*/ 871101 h 1688128"/>
              <a:gd name="connsiteX156" fmla="*/ 1990000 w 3984633"/>
              <a:gd name="connsiteY156" fmla="*/ 992635 h 1688128"/>
              <a:gd name="connsiteX157" fmla="*/ 1946595 w 3984633"/>
              <a:gd name="connsiteY157" fmla="*/ 1076551 h 1688128"/>
              <a:gd name="connsiteX158" fmla="*/ 1859785 w 3984633"/>
              <a:gd name="connsiteY158" fmla="*/ 1119956 h 1688128"/>
              <a:gd name="connsiteX159" fmla="*/ 1752719 w 3984633"/>
              <a:gd name="connsiteY159" fmla="*/ 1099701 h 1688128"/>
              <a:gd name="connsiteX160" fmla="*/ 1683271 w 3984633"/>
              <a:gd name="connsiteY160" fmla="*/ 1004209 h 1688128"/>
              <a:gd name="connsiteX161" fmla="*/ 1703931 w 3984633"/>
              <a:gd name="connsiteY161" fmla="*/ 799237 h 1688128"/>
              <a:gd name="connsiteX162" fmla="*/ 1764294 w 3984633"/>
              <a:gd name="connsiteY162" fmla="*/ 613564 h 1688128"/>
              <a:gd name="connsiteX163" fmla="*/ 1827955 w 3984633"/>
              <a:gd name="connsiteY163" fmla="*/ 454412 h 1688128"/>
              <a:gd name="connsiteX164" fmla="*/ 1807699 w 3984633"/>
              <a:gd name="connsiteY164" fmla="*/ 335771 h 1688128"/>
              <a:gd name="connsiteX165" fmla="*/ 1677484 w 3984633"/>
              <a:gd name="connsiteY165" fmla="*/ 309728 h 1688128"/>
              <a:gd name="connsiteX166" fmla="*/ 1599355 w 3984633"/>
              <a:gd name="connsiteY166" fmla="*/ 341559 h 1688128"/>
              <a:gd name="connsiteX167" fmla="*/ 1515438 w 3984633"/>
              <a:gd name="connsiteY167" fmla="*/ 454412 h 1688128"/>
              <a:gd name="connsiteX168" fmla="*/ 1469140 w 3984633"/>
              <a:gd name="connsiteY168" fmla="*/ 628032 h 1688128"/>
              <a:gd name="connsiteX169" fmla="*/ 1468411 w 3984633"/>
              <a:gd name="connsiteY169" fmla="*/ 926005 h 1688128"/>
              <a:gd name="connsiteX170" fmla="*/ 1414160 w 3984633"/>
              <a:gd name="connsiteY170" fmla="*/ 1119956 h 1688128"/>
              <a:gd name="connsiteX171" fmla="*/ 1414160 w 3984633"/>
              <a:gd name="connsiteY171" fmla="*/ 1119956 h 1688128"/>
              <a:gd name="connsiteX172" fmla="*/ 1350499 w 3984633"/>
              <a:gd name="connsiteY172" fmla="*/ 1174936 h 1688128"/>
              <a:gd name="connsiteX173" fmla="*/ 1275264 w 3984633"/>
              <a:gd name="connsiteY173" fmla="*/ 1174936 h 1688128"/>
              <a:gd name="connsiteX174" fmla="*/ 1226071 w 3984633"/>
              <a:gd name="connsiteY174" fmla="*/ 1105488 h 1688128"/>
              <a:gd name="connsiteX175" fmla="*/ 1205816 w 3984633"/>
              <a:gd name="connsiteY175" fmla="*/ 931868 h 1688128"/>
              <a:gd name="connsiteX176" fmla="*/ 1234752 w 3984633"/>
              <a:gd name="connsiteY176" fmla="*/ 720630 h 1688128"/>
              <a:gd name="connsiteX177" fmla="*/ 1278157 w 3984633"/>
              <a:gd name="connsiteY177" fmla="*/ 526754 h 1688128"/>
              <a:gd name="connsiteX178" fmla="*/ 1307094 w 3984633"/>
              <a:gd name="connsiteY178" fmla="*/ 358921 h 1688128"/>
              <a:gd name="connsiteX179" fmla="*/ 1281051 w 3984633"/>
              <a:gd name="connsiteY179" fmla="*/ 205556 h 1688128"/>
              <a:gd name="connsiteX180" fmla="*/ 1162410 w 3984633"/>
              <a:gd name="connsiteY180" fmla="*/ 81128 h 1688128"/>
              <a:gd name="connsiteX181" fmla="*/ 1035089 w 3984633"/>
              <a:gd name="connsiteY181" fmla="*/ 34830 h 1688128"/>
              <a:gd name="connsiteX182" fmla="*/ 919342 w 3984633"/>
              <a:gd name="connsiteY182" fmla="*/ 52192 h 1688128"/>
              <a:gd name="connsiteX183" fmla="*/ 800702 w 3984633"/>
              <a:gd name="connsiteY183" fmla="*/ 124533 h 1688128"/>
              <a:gd name="connsiteX184" fmla="*/ 702317 w 3984633"/>
              <a:gd name="connsiteY184" fmla="*/ 225812 h 1688128"/>
              <a:gd name="connsiteX185" fmla="*/ 572102 w 3984633"/>
              <a:gd name="connsiteY185" fmla="*/ 350240 h 1688128"/>
              <a:gd name="connsiteX186" fmla="*/ 459248 w 3984633"/>
              <a:gd name="connsiteY186" fmla="*/ 460199 h 1688128"/>
              <a:gd name="connsiteX187" fmla="*/ 343502 w 3984633"/>
              <a:gd name="connsiteY187" fmla="*/ 526754 h 1688128"/>
              <a:gd name="connsiteX188" fmla="*/ 181456 w 3984633"/>
              <a:gd name="connsiteY188" fmla="*/ 596201 h 1688128"/>
              <a:gd name="connsiteX189" fmla="*/ 48347 w 3984633"/>
              <a:gd name="connsiteY189" fmla="*/ 616458 h 1688128"/>
              <a:gd name="connsiteX190" fmla="*/ 13623 w 3984633"/>
              <a:gd name="connsiteY190" fmla="*/ 607046 h 1688128"/>
              <a:gd name="connsiteX0" fmla="*/ 13623 w 3985359"/>
              <a:gd name="connsiteY0" fmla="*/ 607046 h 1688128"/>
              <a:gd name="connsiteX1" fmla="*/ 256692 w 3985359"/>
              <a:gd name="connsiteY1" fmla="*/ 538329 h 1688128"/>
              <a:gd name="connsiteX2" fmla="*/ 438993 w 3985359"/>
              <a:gd name="connsiteY2" fmla="*/ 439944 h 1688128"/>
              <a:gd name="connsiteX3" fmla="*/ 601038 w 3985359"/>
              <a:gd name="connsiteY3" fmla="*/ 286579 h 1688128"/>
              <a:gd name="connsiteX4" fmla="*/ 768871 w 3985359"/>
              <a:gd name="connsiteY4" fmla="*/ 115852 h 1688128"/>
              <a:gd name="connsiteX5" fmla="*/ 942491 w 3985359"/>
              <a:gd name="connsiteY5" fmla="*/ 5893 h 1688128"/>
              <a:gd name="connsiteX6" fmla="*/ 1078494 w 3985359"/>
              <a:gd name="connsiteY6" fmla="*/ 20361 h 1688128"/>
              <a:gd name="connsiteX7" fmla="*/ 1194241 w 3985359"/>
              <a:gd name="connsiteY7" fmla="*/ 66660 h 1688128"/>
              <a:gd name="connsiteX8" fmla="*/ 1289732 w 3985359"/>
              <a:gd name="connsiteY8" fmla="*/ 162151 h 1688128"/>
              <a:gd name="connsiteX9" fmla="*/ 1341818 w 3985359"/>
              <a:gd name="connsiteY9" fmla="*/ 298154 h 1688128"/>
              <a:gd name="connsiteX10" fmla="*/ 1333137 w 3985359"/>
              <a:gd name="connsiteY10" fmla="*/ 454412 h 1688128"/>
              <a:gd name="connsiteX11" fmla="*/ 1295519 w 3985359"/>
              <a:gd name="connsiteY11" fmla="*/ 619351 h 1688128"/>
              <a:gd name="connsiteX12" fmla="*/ 1257902 w 3985359"/>
              <a:gd name="connsiteY12" fmla="*/ 790078 h 1688128"/>
              <a:gd name="connsiteX13" fmla="*/ 1252114 w 3985359"/>
              <a:gd name="connsiteY13" fmla="*/ 992635 h 1688128"/>
              <a:gd name="connsiteX14" fmla="*/ 1278157 w 3985359"/>
              <a:gd name="connsiteY14" fmla="*/ 1082339 h 1688128"/>
              <a:gd name="connsiteX15" fmla="*/ 1318669 w 3985359"/>
              <a:gd name="connsiteY15" fmla="*/ 1096807 h 1688128"/>
              <a:gd name="connsiteX16" fmla="*/ 1370755 w 3985359"/>
              <a:gd name="connsiteY16" fmla="*/ 1009997 h 1688128"/>
              <a:gd name="connsiteX17" fmla="*/ 1396798 w 3985359"/>
              <a:gd name="connsiteY17" fmla="*/ 842164 h 1688128"/>
              <a:gd name="connsiteX18" fmla="*/ 1391010 w 3985359"/>
              <a:gd name="connsiteY18" fmla="*/ 625139 h 1688128"/>
              <a:gd name="connsiteX19" fmla="*/ 1454671 w 3985359"/>
              <a:gd name="connsiteY19" fmla="*/ 408113 h 1688128"/>
              <a:gd name="connsiteX20" fmla="*/ 1573312 w 3985359"/>
              <a:gd name="connsiteY20" fmla="*/ 257642 h 1688128"/>
              <a:gd name="connsiteX21" fmla="*/ 1715102 w 3985359"/>
              <a:gd name="connsiteY21" fmla="*/ 225812 h 1688128"/>
              <a:gd name="connsiteX22" fmla="*/ 1819274 w 3985359"/>
              <a:gd name="connsiteY22" fmla="*/ 254749 h 1688128"/>
              <a:gd name="connsiteX23" fmla="*/ 1894509 w 3985359"/>
              <a:gd name="connsiteY23" fmla="*/ 329984 h 1688128"/>
              <a:gd name="connsiteX24" fmla="*/ 1917659 w 3985359"/>
              <a:gd name="connsiteY24" fmla="*/ 413901 h 1688128"/>
              <a:gd name="connsiteX25" fmla="*/ 1891616 w 3985359"/>
              <a:gd name="connsiteY25" fmla="*/ 535435 h 1688128"/>
              <a:gd name="connsiteX26" fmla="*/ 1845317 w 3985359"/>
              <a:gd name="connsiteY26" fmla="*/ 665650 h 1688128"/>
              <a:gd name="connsiteX27" fmla="*/ 1787443 w 3985359"/>
              <a:gd name="connsiteY27" fmla="*/ 813227 h 1688128"/>
              <a:gd name="connsiteX28" fmla="*/ 1767188 w 3985359"/>
              <a:gd name="connsiteY28" fmla="*/ 949230 h 1688128"/>
              <a:gd name="connsiteX29" fmla="*/ 1793231 w 3985359"/>
              <a:gd name="connsiteY29" fmla="*/ 1027359 h 1688128"/>
              <a:gd name="connsiteX30" fmla="*/ 1845317 w 3985359"/>
              <a:gd name="connsiteY30" fmla="*/ 1038933 h 1688128"/>
              <a:gd name="connsiteX31" fmla="*/ 1906084 w 3985359"/>
              <a:gd name="connsiteY31" fmla="*/ 992635 h 1688128"/>
              <a:gd name="connsiteX32" fmla="*/ 1943702 w 3985359"/>
              <a:gd name="connsiteY32" fmla="*/ 862420 h 1688128"/>
              <a:gd name="connsiteX33" fmla="*/ 1961064 w 3985359"/>
              <a:gd name="connsiteY33" fmla="*/ 656969 h 1688128"/>
              <a:gd name="connsiteX34" fmla="*/ 1969745 w 3985359"/>
              <a:gd name="connsiteY34" fmla="*/ 465987 h 1688128"/>
              <a:gd name="connsiteX35" fmla="*/ 2047874 w 3985359"/>
              <a:gd name="connsiteY35" fmla="*/ 353133 h 1688128"/>
              <a:gd name="connsiteX36" fmla="*/ 2195451 w 3985359"/>
              <a:gd name="connsiteY36" fmla="*/ 338665 h 1688128"/>
              <a:gd name="connsiteX37" fmla="*/ 2293836 w 3985359"/>
              <a:gd name="connsiteY37" fmla="*/ 405220 h 1688128"/>
              <a:gd name="connsiteX38" fmla="*/ 2322772 w 3985359"/>
              <a:gd name="connsiteY38" fmla="*/ 529647 h 1688128"/>
              <a:gd name="connsiteX39" fmla="*/ 2290942 w 3985359"/>
              <a:gd name="connsiteY39" fmla="*/ 691693 h 1688128"/>
              <a:gd name="connsiteX40" fmla="*/ 2227281 w 3985359"/>
              <a:gd name="connsiteY40" fmla="*/ 879782 h 1688128"/>
              <a:gd name="connsiteX41" fmla="*/ 2166514 w 3985359"/>
              <a:gd name="connsiteY41" fmla="*/ 1079445 h 1688128"/>
              <a:gd name="connsiteX42" fmla="*/ 2146259 w 3985359"/>
              <a:gd name="connsiteY42" fmla="*/ 1232809 h 1688128"/>
              <a:gd name="connsiteX43" fmla="*/ 2160727 w 3985359"/>
              <a:gd name="connsiteY43" fmla="*/ 1435366 h 1688128"/>
              <a:gd name="connsiteX44" fmla="*/ 2218600 w 3985359"/>
              <a:gd name="connsiteY44" fmla="*/ 1501921 h 1688128"/>
              <a:gd name="connsiteX45" fmla="*/ 2293836 w 3985359"/>
              <a:gd name="connsiteY45" fmla="*/ 1478771 h 1688128"/>
              <a:gd name="connsiteX46" fmla="*/ 2371965 w 3985359"/>
              <a:gd name="connsiteY46" fmla="*/ 1299364 h 1688128"/>
              <a:gd name="connsiteX47" fmla="*/ 2400902 w 3985359"/>
              <a:gd name="connsiteY47" fmla="*/ 1050508 h 1688128"/>
              <a:gd name="connsiteX48" fmla="*/ 2398008 w 3985359"/>
              <a:gd name="connsiteY48" fmla="*/ 685906 h 1688128"/>
              <a:gd name="connsiteX49" fmla="*/ 2400902 w 3985359"/>
              <a:gd name="connsiteY49" fmla="*/ 489136 h 1688128"/>
              <a:gd name="connsiteX50" fmla="*/ 2534010 w 3985359"/>
              <a:gd name="connsiteY50" fmla="*/ 399432 h 1688128"/>
              <a:gd name="connsiteX51" fmla="*/ 2664226 w 3985359"/>
              <a:gd name="connsiteY51" fmla="*/ 439944 h 1688128"/>
              <a:gd name="connsiteX52" fmla="*/ 2748142 w 3985359"/>
              <a:gd name="connsiteY52" fmla="*/ 549903 h 1688128"/>
              <a:gd name="connsiteX53" fmla="*/ 2777079 w 3985359"/>
              <a:gd name="connsiteY53" fmla="*/ 706161 h 1688128"/>
              <a:gd name="connsiteX54" fmla="*/ 2742355 w 3985359"/>
              <a:gd name="connsiteY54" fmla="*/ 847951 h 1688128"/>
              <a:gd name="connsiteX55" fmla="*/ 2664226 w 3985359"/>
              <a:gd name="connsiteY55" fmla="*/ 940549 h 1688128"/>
              <a:gd name="connsiteX56" fmla="*/ 2649757 w 3985359"/>
              <a:gd name="connsiteY56" fmla="*/ 1062083 h 1688128"/>
              <a:gd name="connsiteX57" fmla="*/ 2707631 w 3985359"/>
              <a:gd name="connsiteY57" fmla="*/ 1145999 h 1688128"/>
              <a:gd name="connsiteX58" fmla="*/ 2814697 w 3985359"/>
              <a:gd name="connsiteY58" fmla="*/ 1154680 h 1688128"/>
              <a:gd name="connsiteX59" fmla="*/ 2869676 w 3985359"/>
              <a:gd name="connsiteY59" fmla="*/ 1073658 h 1688128"/>
              <a:gd name="connsiteX60" fmla="*/ 2858102 w 3985359"/>
              <a:gd name="connsiteY60" fmla="*/ 879782 h 1688128"/>
              <a:gd name="connsiteX61" fmla="*/ 2840740 w 3985359"/>
              <a:gd name="connsiteY61" fmla="*/ 688799 h 1688128"/>
              <a:gd name="connsiteX62" fmla="*/ 2898613 w 3985359"/>
              <a:gd name="connsiteY62" fmla="*/ 564371 h 1688128"/>
              <a:gd name="connsiteX63" fmla="*/ 3025935 w 3985359"/>
              <a:gd name="connsiteY63" fmla="*/ 492030 h 1688128"/>
              <a:gd name="connsiteX64" fmla="*/ 3133000 w 3985359"/>
              <a:gd name="connsiteY64" fmla="*/ 512285 h 1688128"/>
              <a:gd name="connsiteX65" fmla="*/ 3187980 w 3985359"/>
              <a:gd name="connsiteY65" fmla="*/ 573052 h 1688128"/>
              <a:gd name="connsiteX66" fmla="*/ 3214023 w 3985359"/>
              <a:gd name="connsiteY66" fmla="*/ 717736 h 1688128"/>
              <a:gd name="connsiteX67" fmla="*/ 3185086 w 3985359"/>
              <a:gd name="connsiteY67" fmla="*/ 850845 h 1688128"/>
              <a:gd name="connsiteX68" fmla="*/ 3127213 w 3985359"/>
              <a:gd name="connsiteY68" fmla="*/ 1030252 h 1688128"/>
              <a:gd name="connsiteX69" fmla="*/ 3078021 w 3985359"/>
              <a:gd name="connsiteY69" fmla="*/ 1189404 h 1688128"/>
              <a:gd name="connsiteX70" fmla="*/ 3066446 w 3985359"/>
              <a:gd name="connsiteY70" fmla="*/ 1360131 h 1688128"/>
              <a:gd name="connsiteX71" fmla="*/ 3092489 w 3985359"/>
              <a:gd name="connsiteY71" fmla="*/ 1499027 h 1688128"/>
              <a:gd name="connsiteX72" fmla="*/ 3156150 w 3985359"/>
              <a:gd name="connsiteY72" fmla="*/ 1554007 h 1688128"/>
              <a:gd name="connsiteX73" fmla="*/ 3240066 w 3985359"/>
              <a:gd name="connsiteY73" fmla="*/ 1522177 h 1688128"/>
              <a:gd name="connsiteX74" fmla="*/ 3321089 w 3985359"/>
              <a:gd name="connsiteY74" fmla="*/ 1253065 h 1688128"/>
              <a:gd name="connsiteX75" fmla="*/ 3321089 w 3985359"/>
              <a:gd name="connsiteY75" fmla="*/ 1004209 h 1688128"/>
              <a:gd name="connsiteX76" fmla="*/ 3326876 w 3985359"/>
              <a:gd name="connsiteY76" fmla="*/ 746673 h 1688128"/>
              <a:gd name="connsiteX77" fmla="*/ 3393431 w 3985359"/>
              <a:gd name="connsiteY77" fmla="*/ 607777 h 1688128"/>
              <a:gd name="connsiteX78" fmla="*/ 3494709 w 3985359"/>
              <a:gd name="connsiteY78" fmla="*/ 564371 h 1688128"/>
              <a:gd name="connsiteX79" fmla="*/ 3581519 w 3985359"/>
              <a:gd name="connsiteY79" fmla="*/ 599095 h 1688128"/>
              <a:gd name="connsiteX80" fmla="*/ 3627818 w 3985359"/>
              <a:gd name="connsiteY80" fmla="*/ 714842 h 1688128"/>
              <a:gd name="connsiteX81" fmla="*/ 3627818 w 3985359"/>
              <a:gd name="connsiteY81" fmla="*/ 836377 h 1688128"/>
              <a:gd name="connsiteX82" fmla="*/ 3575732 w 3985359"/>
              <a:gd name="connsiteY82" fmla="*/ 983954 h 1688128"/>
              <a:gd name="connsiteX83" fmla="*/ 3462879 w 3985359"/>
              <a:gd name="connsiteY83" fmla="*/ 1206766 h 1688128"/>
              <a:gd name="connsiteX84" fmla="*/ 3381856 w 3985359"/>
              <a:gd name="connsiteY84" fmla="*/ 1391961 h 1688128"/>
              <a:gd name="connsiteX85" fmla="*/ 3378962 w 3985359"/>
              <a:gd name="connsiteY85" fmla="*/ 1536645 h 1688128"/>
              <a:gd name="connsiteX86" fmla="*/ 3442623 w 3985359"/>
              <a:gd name="connsiteY86" fmla="*/ 1606093 h 1688128"/>
              <a:gd name="connsiteX87" fmla="*/ 3543902 w 3985359"/>
              <a:gd name="connsiteY87" fmla="*/ 1582944 h 1688128"/>
              <a:gd name="connsiteX88" fmla="*/ 3630712 w 3985359"/>
              <a:gd name="connsiteY88" fmla="*/ 1432473 h 1688128"/>
              <a:gd name="connsiteX89" fmla="*/ 3650967 w 3985359"/>
              <a:gd name="connsiteY89" fmla="*/ 1160468 h 1688128"/>
              <a:gd name="connsiteX90" fmla="*/ 3650967 w 3985359"/>
              <a:gd name="connsiteY90" fmla="*/ 960804 h 1688128"/>
              <a:gd name="connsiteX91" fmla="*/ 3708841 w 3985359"/>
              <a:gd name="connsiteY91" fmla="*/ 778503 h 1688128"/>
              <a:gd name="connsiteX92" fmla="*/ 3844843 w 3985359"/>
              <a:gd name="connsiteY92" fmla="*/ 671437 h 1688128"/>
              <a:gd name="connsiteX93" fmla="*/ 3980515 w 3985359"/>
              <a:gd name="connsiteY93" fmla="*/ 698324 h 1688128"/>
              <a:gd name="connsiteX94" fmla="*/ 3948323 w 3985359"/>
              <a:gd name="connsiteY94" fmla="*/ 772234 h 1688128"/>
              <a:gd name="connsiteX95" fmla="*/ 3882461 w 3985359"/>
              <a:gd name="connsiteY95" fmla="*/ 772716 h 1688128"/>
              <a:gd name="connsiteX96" fmla="*/ 3824588 w 3985359"/>
              <a:gd name="connsiteY96" fmla="*/ 798759 h 1688128"/>
              <a:gd name="connsiteX97" fmla="*/ 3769608 w 3985359"/>
              <a:gd name="connsiteY97" fmla="*/ 885569 h 1688128"/>
              <a:gd name="connsiteX98" fmla="*/ 3731990 w 3985359"/>
              <a:gd name="connsiteY98" fmla="*/ 1079445 h 1688128"/>
              <a:gd name="connsiteX99" fmla="*/ 3729097 w 3985359"/>
              <a:gd name="connsiteY99" fmla="*/ 1336982 h 1688128"/>
              <a:gd name="connsiteX100" fmla="*/ 3674117 w 3985359"/>
              <a:gd name="connsiteY100" fmla="*/ 1525070 h 1688128"/>
              <a:gd name="connsiteX101" fmla="*/ 3561264 w 3985359"/>
              <a:gd name="connsiteY101" fmla="*/ 1652392 h 1688128"/>
              <a:gd name="connsiteX102" fmla="*/ 3442623 w 3985359"/>
              <a:gd name="connsiteY102" fmla="*/ 1687116 h 1688128"/>
              <a:gd name="connsiteX103" fmla="*/ 3347132 w 3985359"/>
              <a:gd name="connsiteY103" fmla="*/ 1623455 h 1688128"/>
              <a:gd name="connsiteX104" fmla="*/ 3309514 w 3985359"/>
              <a:gd name="connsiteY104" fmla="*/ 1533751 h 1688128"/>
              <a:gd name="connsiteX105" fmla="*/ 3312408 w 3985359"/>
              <a:gd name="connsiteY105" fmla="*/ 1363025 h 1688128"/>
              <a:gd name="connsiteX106" fmla="*/ 3396324 w 3985359"/>
              <a:gd name="connsiteY106" fmla="*/ 1157574 h 1688128"/>
              <a:gd name="connsiteX107" fmla="*/ 3488922 w 3985359"/>
              <a:gd name="connsiteY107" fmla="*/ 975273 h 1688128"/>
              <a:gd name="connsiteX108" fmla="*/ 3549689 w 3985359"/>
              <a:gd name="connsiteY108" fmla="*/ 790078 h 1688128"/>
              <a:gd name="connsiteX109" fmla="*/ 3532327 w 3985359"/>
              <a:gd name="connsiteY109" fmla="*/ 668544 h 1688128"/>
              <a:gd name="connsiteX110" fmla="*/ 3480241 w 3985359"/>
              <a:gd name="connsiteY110" fmla="*/ 636713 h 1688128"/>
              <a:gd name="connsiteX111" fmla="*/ 3431048 w 3985359"/>
              <a:gd name="connsiteY111" fmla="*/ 694587 h 1688128"/>
              <a:gd name="connsiteX112" fmla="*/ 3402112 w 3985359"/>
              <a:gd name="connsiteY112" fmla="*/ 891356 h 1688128"/>
              <a:gd name="connsiteX113" fmla="*/ 3393431 w 3985359"/>
              <a:gd name="connsiteY113" fmla="*/ 1096807 h 1688128"/>
              <a:gd name="connsiteX114" fmla="*/ 3317516 w 3985359"/>
              <a:gd name="connsiteY114" fmla="*/ 1351828 h 1688128"/>
              <a:gd name="connsiteX115" fmla="*/ 3298694 w 3985359"/>
              <a:gd name="connsiteY115" fmla="*/ 1539539 h 1688128"/>
              <a:gd name="connsiteX116" fmla="*/ 3237172 w 3985359"/>
              <a:gd name="connsiteY116" fmla="*/ 1617668 h 1688128"/>
              <a:gd name="connsiteX117" fmla="*/ 3124319 w 3985359"/>
              <a:gd name="connsiteY117" fmla="*/ 1626349 h 1688128"/>
              <a:gd name="connsiteX118" fmla="*/ 3028828 w 3985359"/>
              <a:gd name="connsiteY118" fmla="*/ 1554007 h 1688128"/>
              <a:gd name="connsiteX119" fmla="*/ 2985423 w 3985359"/>
              <a:gd name="connsiteY119" fmla="*/ 1397749 h 1688128"/>
              <a:gd name="connsiteX120" fmla="*/ 2996998 w 3985359"/>
              <a:gd name="connsiteY120" fmla="*/ 1174936 h 1688128"/>
              <a:gd name="connsiteX121" fmla="*/ 3063552 w 3985359"/>
              <a:gd name="connsiteY121" fmla="*/ 972379 h 1688128"/>
              <a:gd name="connsiteX122" fmla="*/ 3121426 w 3985359"/>
              <a:gd name="connsiteY122" fmla="*/ 781397 h 1688128"/>
              <a:gd name="connsiteX123" fmla="*/ 3121426 w 3985359"/>
              <a:gd name="connsiteY123" fmla="*/ 630926 h 1688128"/>
              <a:gd name="connsiteX124" fmla="*/ 3069340 w 3985359"/>
              <a:gd name="connsiteY124" fmla="*/ 573052 h 1688128"/>
              <a:gd name="connsiteX125" fmla="*/ 2968061 w 3985359"/>
              <a:gd name="connsiteY125" fmla="*/ 587521 h 1688128"/>
              <a:gd name="connsiteX126" fmla="*/ 2930443 w 3985359"/>
              <a:gd name="connsiteY126" fmla="*/ 688799 h 1688128"/>
              <a:gd name="connsiteX127" fmla="*/ 2947805 w 3985359"/>
              <a:gd name="connsiteY127" fmla="*/ 824802 h 1688128"/>
              <a:gd name="connsiteX128" fmla="*/ 2953593 w 3985359"/>
              <a:gd name="connsiteY128" fmla="*/ 1015784 h 1688128"/>
              <a:gd name="connsiteX129" fmla="*/ 2933337 w 3985359"/>
              <a:gd name="connsiteY129" fmla="*/ 1137318 h 1688128"/>
              <a:gd name="connsiteX130" fmla="*/ 2829165 w 3985359"/>
              <a:gd name="connsiteY130" fmla="*/ 1224128 h 1688128"/>
              <a:gd name="connsiteX131" fmla="*/ 2681588 w 3985359"/>
              <a:gd name="connsiteY131" fmla="*/ 1224128 h 1688128"/>
              <a:gd name="connsiteX132" fmla="*/ 2586097 w 3985359"/>
              <a:gd name="connsiteY132" fmla="*/ 1134425 h 1688128"/>
              <a:gd name="connsiteX133" fmla="*/ 2562947 w 3985359"/>
              <a:gd name="connsiteY133" fmla="*/ 972379 h 1688128"/>
              <a:gd name="connsiteX134" fmla="*/ 2655545 w 3985359"/>
              <a:gd name="connsiteY134" fmla="*/ 807440 h 1688128"/>
              <a:gd name="connsiteX135" fmla="*/ 2693162 w 3985359"/>
              <a:gd name="connsiteY135" fmla="*/ 659863 h 1688128"/>
              <a:gd name="connsiteX136" fmla="*/ 2652651 w 3985359"/>
              <a:gd name="connsiteY136" fmla="*/ 529647 h 1688128"/>
              <a:gd name="connsiteX137" fmla="*/ 2580309 w 3985359"/>
              <a:gd name="connsiteY137" fmla="*/ 480455 h 1688128"/>
              <a:gd name="connsiteX138" fmla="*/ 2493499 w 3985359"/>
              <a:gd name="connsiteY138" fmla="*/ 497817 h 1688128"/>
              <a:gd name="connsiteX139" fmla="*/ 2467456 w 3985359"/>
              <a:gd name="connsiteY139" fmla="*/ 628032 h 1688128"/>
              <a:gd name="connsiteX140" fmla="*/ 2484818 w 3985359"/>
              <a:gd name="connsiteY140" fmla="*/ 868207 h 1688128"/>
              <a:gd name="connsiteX141" fmla="*/ 2479031 w 3985359"/>
              <a:gd name="connsiteY141" fmla="*/ 1169149 h 1688128"/>
              <a:gd name="connsiteX142" fmla="*/ 2383540 w 3985359"/>
              <a:gd name="connsiteY142" fmla="*/ 1504814 h 1688128"/>
              <a:gd name="connsiteX143" fmla="*/ 2383540 w 3985359"/>
              <a:gd name="connsiteY143" fmla="*/ 1507708 h 1688128"/>
              <a:gd name="connsiteX144" fmla="*/ 2302517 w 3985359"/>
              <a:gd name="connsiteY144" fmla="*/ 1580050 h 1688128"/>
              <a:gd name="connsiteX145" fmla="*/ 2137578 w 3985359"/>
              <a:gd name="connsiteY145" fmla="*/ 1559794 h 1688128"/>
              <a:gd name="connsiteX146" fmla="*/ 2059448 w 3985359"/>
              <a:gd name="connsiteY146" fmla="*/ 1406430 h 1688128"/>
              <a:gd name="connsiteX147" fmla="*/ 2062342 w 3985359"/>
              <a:gd name="connsiteY147" fmla="*/ 1157574 h 1688128"/>
              <a:gd name="connsiteX148" fmla="*/ 2128897 w 3985359"/>
              <a:gd name="connsiteY148" fmla="*/ 900037 h 1688128"/>
              <a:gd name="connsiteX149" fmla="*/ 2212813 w 3985359"/>
              <a:gd name="connsiteY149" fmla="*/ 662756 h 1688128"/>
              <a:gd name="connsiteX150" fmla="*/ 2241750 w 3985359"/>
              <a:gd name="connsiteY150" fmla="*/ 515179 h 1688128"/>
              <a:gd name="connsiteX151" fmla="*/ 2186770 w 3985359"/>
              <a:gd name="connsiteY151" fmla="*/ 416794 h 1688128"/>
              <a:gd name="connsiteX152" fmla="*/ 2099960 w 3985359"/>
              <a:gd name="connsiteY152" fmla="*/ 434156 h 1688128"/>
              <a:gd name="connsiteX153" fmla="*/ 2059448 w 3985359"/>
              <a:gd name="connsiteY153" fmla="*/ 509392 h 1688128"/>
              <a:gd name="connsiteX154" fmla="*/ 2039193 w 3985359"/>
              <a:gd name="connsiteY154" fmla="*/ 674331 h 1688128"/>
              <a:gd name="connsiteX155" fmla="*/ 2018937 w 3985359"/>
              <a:gd name="connsiteY155" fmla="*/ 871101 h 1688128"/>
              <a:gd name="connsiteX156" fmla="*/ 1990000 w 3985359"/>
              <a:gd name="connsiteY156" fmla="*/ 992635 h 1688128"/>
              <a:gd name="connsiteX157" fmla="*/ 1946595 w 3985359"/>
              <a:gd name="connsiteY157" fmla="*/ 1076551 h 1688128"/>
              <a:gd name="connsiteX158" fmla="*/ 1859785 w 3985359"/>
              <a:gd name="connsiteY158" fmla="*/ 1119956 h 1688128"/>
              <a:gd name="connsiteX159" fmla="*/ 1752719 w 3985359"/>
              <a:gd name="connsiteY159" fmla="*/ 1099701 h 1688128"/>
              <a:gd name="connsiteX160" fmla="*/ 1683271 w 3985359"/>
              <a:gd name="connsiteY160" fmla="*/ 1004209 h 1688128"/>
              <a:gd name="connsiteX161" fmla="*/ 1703931 w 3985359"/>
              <a:gd name="connsiteY161" fmla="*/ 799237 h 1688128"/>
              <a:gd name="connsiteX162" fmla="*/ 1764294 w 3985359"/>
              <a:gd name="connsiteY162" fmla="*/ 613564 h 1688128"/>
              <a:gd name="connsiteX163" fmla="*/ 1827955 w 3985359"/>
              <a:gd name="connsiteY163" fmla="*/ 454412 h 1688128"/>
              <a:gd name="connsiteX164" fmla="*/ 1807699 w 3985359"/>
              <a:gd name="connsiteY164" fmla="*/ 335771 h 1688128"/>
              <a:gd name="connsiteX165" fmla="*/ 1677484 w 3985359"/>
              <a:gd name="connsiteY165" fmla="*/ 309728 h 1688128"/>
              <a:gd name="connsiteX166" fmla="*/ 1599355 w 3985359"/>
              <a:gd name="connsiteY166" fmla="*/ 341559 h 1688128"/>
              <a:gd name="connsiteX167" fmla="*/ 1515438 w 3985359"/>
              <a:gd name="connsiteY167" fmla="*/ 454412 h 1688128"/>
              <a:gd name="connsiteX168" fmla="*/ 1469140 w 3985359"/>
              <a:gd name="connsiteY168" fmla="*/ 628032 h 1688128"/>
              <a:gd name="connsiteX169" fmla="*/ 1468411 w 3985359"/>
              <a:gd name="connsiteY169" fmla="*/ 926005 h 1688128"/>
              <a:gd name="connsiteX170" fmla="*/ 1414160 w 3985359"/>
              <a:gd name="connsiteY170" fmla="*/ 1119956 h 1688128"/>
              <a:gd name="connsiteX171" fmla="*/ 1414160 w 3985359"/>
              <a:gd name="connsiteY171" fmla="*/ 1119956 h 1688128"/>
              <a:gd name="connsiteX172" fmla="*/ 1350499 w 3985359"/>
              <a:gd name="connsiteY172" fmla="*/ 1174936 h 1688128"/>
              <a:gd name="connsiteX173" fmla="*/ 1275264 w 3985359"/>
              <a:gd name="connsiteY173" fmla="*/ 1174936 h 1688128"/>
              <a:gd name="connsiteX174" fmla="*/ 1226071 w 3985359"/>
              <a:gd name="connsiteY174" fmla="*/ 1105488 h 1688128"/>
              <a:gd name="connsiteX175" fmla="*/ 1205816 w 3985359"/>
              <a:gd name="connsiteY175" fmla="*/ 931868 h 1688128"/>
              <a:gd name="connsiteX176" fmla="*/ 1234752 w 3985359"/>
              <a:gd name="connsiteY176" fmla="*/ 720630 h 1688128"/>
              <a:gd name="connsiteX177" fmla="*/ 1278157 w 3985359"/>
              <a:gd name="connsiteY177" fmla="*/ 526754 h 1688128"/>
              <a:gd name="connsiteX178" fmla="*/ 1307094 w 3985359"/>
              <a:gd name="connsiteY178" fmla="*/ 358921 h 1688128"/>
              <a:gd name="connsiteX179" fmla="*/ 1281051 w 3985359"/>
              <a:gd name="connsiteY179" fmla="*/ 205556 h 1688128"/>
              <a:gd name="connsiteX180" fmla="*/ 1162410 w 3985359"/>
              <a:gd name="connsiteY180" fmla="*/ 81128 h 1688128"/>
              <a:gd name="connsiteX181" fmla="*/ 1035089 w 3985359"/>
              <a:gd name="connsiteY181" fmla="*/ 34830 h 1688128"/>
              <a:gd name="connsiteX182" fmla="*/ 919342 w 3985359"/>
              <a:gd name="connsiteY182" fmla="*/ 52192 h 1688128"/>
              <a:gd name="connsiteX183" fmla="*/ 800702 w 3985359"/>
              <a:gd name="connsiteY183" fmla="*/ 124533 h 1688128"/>
              <a:gd name="connsiteX184" fmla="*/ 702317 w 3985359"/>
              <a:gd name="connsiteY184" fmla="*/ 225812 h 1688128"/>
              <a:gd name="connsiteX185" fmla="*/ 572102 w 3985359"/>
              <a:gd name="connsiteY185" fmla="*/ 350240 h 1688128"/>
              <a:gd name="connsiteX186" fmla="*/ 459248 w 3985359"/>
              <a:gd name="connsiteY186" fmla="*/ 460199 h 1688128"/>
              <a:gd name="connsiteX187" fmla="*/ 343502 w 3985359"/>
              <a:gd name="connsiteY187" fmla="*/ 526754 h 1688128"/>
              <a:gd name="connsiteX188" fmla="*/ 181456 w 3985359"/>
              <a:gd name="connsiteY188" fmla="*/ 596201 h 1688128"/>
              <a:gd name="connsiteX189" fmla="*/ 48347 w 3985359"/>
              <a:gd name="connsiteY189" fmla="*/ 616458 h 1688128"/>
              <a:gd name="connsiteX190" fmla="*/ 13623 w 3985359"/>
              <a:gd name="connsiteY190" fmla="*/ 607046 h 168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3985359" h="1688128">
                <a:moveTo>
                  <a:pt x="13623" y="607046"/>
                </a:moveTo>
                <a:cubicBezTo>
                  <a:pt x="48347" y="594025"/>
                  <a:pt x="185797" y="566179"/>
                  <a:pt x="256692" y="538329"/>
                </a:cubicBezTo>
                <a:cubicBezTo>
                  <a:pt x="327587" y="510479"/>
                  <a:pt x="381602" y="481902"/>
                  <a:pt x="438993" y="439944"/>
                </a:cubicBezTo>
                <a:cubicBezTo>
                  <a:pt x="496384" y="397986"/>
                  <a:pt x="546058" y="340594"/>
                  <a:pt x="601038" y="286579"/>
                </a:cubicBezTo>
                <a:cubicBezTo>
                  <a:pt x="656018" y="232564"/>
                  <a:pt x="711962" y="162633"/>
                  <a:pt x="768871" y="115852"/>
                </a:cubicBezTo>
                <a:cubicBezTo>
                  <a:pt x="825780" y="69071"/>
                  <a:pt x="890887" y="21808"/>
                  <a:pt x="942491" y="5893"/>
                </a:cubicBezTo>
                <a:cubicBezTo>
                  <a:pt x="994095" y="-10022"/>
                  <a:pt x="1036536" y="10233"/>
                  <a:pt x="1078494" y="20361"/>
                </a:cubicBezTo>
                <a:cubicBezTo>
                  <a:pt x="1120452" y="30489"/>
                  <a:pt x="1159035" y="43028"/>
                  <a:pt x="1194241" y="66660"/>
                </a:cubicBezTo>
                <a:cubicBezTo>
                  <a:pt x="1229447" y="90292"/>
                  <a:pt x="1265136" y="123569"/>
                  <a:pt x="1289732" y="162151"/>
                </a:cubicBezTo>
                <a:cubicBezTo>
                  <a:pt x="1314328" y="200733"/>
                  <a:pt x="1334584" y="249444"/>
                  <a:pt x="1341818" y="298154"/>
                </a:cubicBezTo>
                <a:cubicBezTo>
                  <a:pt x="1349052" y="346864"/>
                  <a:pt x="1340853" y="400879"/>
                  <a:pt x="1333137" y="454412"/>
                </a:cubicBezTo>
                <a:cubicBezTo>
                  <a:pt x="1325421" y="507945"/>
                  <a:pt x="1308058" y="563407"/>
                  <a:pt x="1295519" y="619351"/>
                </a:cubicBezTo>
                <a:cubicBezTo>
                  <a:pt x="1282980" y="675295"/>
                  <a:pt x="1265136" y="727864"/>
                  <a:pt x="1257902" y="790078"/>
                </a:cubicBezTo>
                <a:cubicBezTo>
                  <a:pt x="1250668" y="852292"/>
                  <a:pt x="1248738" y="943925"/>
                  <a:pt x="1252114" y="992635"/>
                </a:cubicBezTo>
                <a:cubicBezTo>
                  <a:pt x="1255490" y="1041345"/>
                  <a:pt x="1267065" y="1064977"/>
                  <a:pt x="1278157" y="1082339"/>
                </a:cubicBezTo>
                <a:cubicBezTo>
                  <a:pt x="1289249" y="1099701"/>
                  <a:pt x="1303236" y="1108864"/>
                  <a:pt x="1318669" y="1096807"/>
                </a:cubicBezTo>
                <a:cubicBezTo>
                  <a:pt x="1334102" y="1084750"/>
                  <a:pt x="1357734" y="1052438"/>
                  <a:pt x="1370755" y="1009997"/>
                </a:cubicBezTo>
                <a:cubicBezTo>
                  <a:pt x="1383777" y="967557"/>
                  <a:pt x="1393422" y="906307"/>
                  <a:pt x="1396798" y="842164"/>
                </a:cubicBezTo>
                <a:cubicBezTo>
                  <a:pt x="1400174" y="778021"/>
                  <a:pt x="1381365" y="697481"/>
                  <a:pt x="1391010" y="625139"/>
                </a:cubicBezTo>
                <a:cubicBezTo>
                  <a:pt x="1400656" y="552797"/>
                  <a:pt x="1424287" y="469363"/>
                  <a:pt x="1454671" y="408113"/>
                </a:cubicBezTo>
                <a:cubicBezTo>
                  <a:pt x="1485055" y="346863"/>
                  <a:pt x="1529907" y="288025"/>
                  <a:pt x="1573312" y="257642"/>
                </a:cubicBezTo>
                <a:cubicBezTo>
                  <a:pt x="1616717" y="227259"/>
                  <a:pt x="1674108" y="226294"/>
                  <a:pt x="1715102" y="225812"/>
                </a:cubicBezTo>
                <a:cubicBezTo>
                  <a:pt x="1756096" y="225330"/>
                  <a:pt x="1789373" y="237387"/>
                  <a:pt x="1819274" y="254749"/>
                </a:cubicBezTo>
                <a:cubicBezTo>
                  <a:pt x="1849175" y="272111"/>
                  <a:pt x="1878112" y="303459"/>
                  <a:pt x="1894509" y="329984"/>
                </a:cubicBezTo>
                <a:cubicBezTo>
                  <a:pt x="1910906" y="356509"/>
                  <a:pt x="1918141" y="379659"/>
                  <a:pt x="1917659" y="413901"/>
                </a:cubicBezTo>
                <a:cubicBezTo>
                  <a:pt x="1917177" y="448143"/>
                  <a:pt x="1903673" y="493477"/>
                  <a:pt x="1891616" y="535435"/>
                </a:cubicBezTo>
                <a:cubicBezTo>
                  <a:pt x="1879559" y="577393"/>
                  <a:pt x="1862679" y="619351"/>
                  <a:pt x="1845317" y="665650"/>
                </a:cubicBezTo>
                <a:cubicBezTo>
                  <a:pt x="1827955" y="711949"/>
                  <a:pt x="1800464" y="765964"/>
                  <a:pt x="1787443" y="813227"/>
                </a:cubicBezTo>
                <a:cubicBezTo>
                  <a:pt x="1774422" y="860490"/>
                  <a:pt x="1766223" y="913541"/>
                  <a:pt x="1767188" y="949230"/>
                </a:cubicBezTo>
                <a:cubicBezTo>
                  <a:pt x="1768153" y="984919"/>
                  <a:pt x="1780209" y="1012408"/>
                  <a:pt x="1793231" y="1027359"/>
                </a:cubicBezTo>
                <a:cubicBezTo>
                  <a:pt x="1806253" y="1042310"/>
                  <a:pt x="1826508" y="1044720"/>
                  <a:pt x="1845317" y="1038933"/>
                </a:cubicBezTo>
                <a:cubicBezTo>
                  <a:pt x="1864126" y="1033146"/>
                  <a:pt x="1889687" y="1022054"/>
                  <a:pt x="1906084" y="992635"/>
                </a:cubicBezTo>
                <a:cubicBezTo>
                  <a:pt x="1922481" y="963216"/>
                  <a:pt x="1934539" y="918364"/>
                  <a:pt x="1943702" y="862420"/>
                </a:cubicBezTo>
                <a:cubicBezTo>
                  <a:pt x="1952865" y="806476"/>
                  <a:pt x="1956724" y="723041"/>
                  <a:pt x="1961064" y="656969"/>
                </a:cubicBezTo>
                <a:cubicBezTo>
                  <a:pt x="1965404" y="590897"/>
                  <a:pt x="1955277" y="516626"/>
                  <a:pt x="1969745" y="465987"/>
                </a:cubicBezTo>
                <a:cubicBezTo>
                  <a:pt x="1984213" y="415348"/>
                  <a:pt x="2010256" y="374353"/>
                  <a:pt x="2047874" y="353133"/>
                </a:cubicBezTo>
                <a:cubicBezTo>
                  <a:pt x="2085492" y="331913"/>
                  <a:pt x="2154457" y="329984"/>
                  <a:pt x="2195451" y="338665"/>
                </a:cubicBezTo>
                <a:cubicBezTo>
                  <a:pt x="2236445" y="347346"/>
                  <a:pt x="2272616" y="373390"/>
                  <a:pt x="2293836" y="405220"/>
                </a:cubicBezTo>
                <a:cubicBezTo>
                  <a:pt x="2315056" y="437050"/>
                  <a:pt x="2323254" y="481902"/>
                  <a:pt x="2322772" y="529647"/>
                </a:cubicBezTo>
                <a:cubicBezTo>
                  <a:pt x="2322290" y="577392"/>
                  <a:pt x="2306857" y="633337"/>
                  <a:pt x="2290942" y="691693"/>
                </a:cubicBezTo>
                <a:cubicBezTo>
                  <a:pt x="2275027" y="750049"/>
                  <a:pt x="2248019" y="815157"/>
                  <a:pt x="2227281" y="879782"/>
                </a:cubicBezTo>
                <a:cubicBezTo>
                  <a:pt x="2206543" y="944407"/>
                  <a:pt x="2180018" y="1020607"/>
                  <a:pt x="2166514" y="1079445"/>
                </a:cubicBezTo>
                <a:cubicBezTo>
                  <a:pt x="2153010" y="1138283"/>
                  <a:pt x="2147223" y="1173489"/>
                  <a:pt x="2146259" y="1232809"/>
                </a:cubicBezTo>
                <a:cubicBezTo>
                  <a:pt x="2145295" y="1292129"/>
                  <a:pt x="2148670" y="1390514"/>
                  <a:pt x="2160727" y="1435366"/>
                </a:cubicBezTo>
                <a:cubicBezTo>
                  <a:pt x="2172784" y="1480218"/>
                  <a:pt x="2196415" y="1494687"/>
                  <a:pt x="2218600" y="1501921"/>
                </a:cubicBezTo>
                <a:cubicBezTo>
                  <a:pt x="2240785" y="1509155"/>
                  <a:pt x="2268275" y="1512531"/>
                  <a:pt x="2293836" y="1478771"/>
                </a:cubicBezTo>
                <a:cubicBezTo>
                  <a:pt x="2319397" y="1445012"/>
                  <a:pt x="2354121" y="1370741"/>
                  <a:pt x="2371965" y="1299364"/>
                </a:cubicBezTo>
                <a:cubicBezTo>
                  <a:pt x="2389809" y="1227987"/>
                  <a:pt x="2396562" y="1152751"/>
                  <a:pt x="2400902" y="1050508"/>
                </a:cubicBezTo>
                <a:cubicBezTo>
                  <a:pt x="2405242" y="948265"/>
                  <a:pt x="2398008" y="779468"/>
                  <a:pt x="2398008" y="685906"/>
                </a:cubicBezTo>
                <a:cubicBezTo>
                  <a:pt x="2398008" y="592344"/>
                  <a:pt x="2378235" y="536882"/>
                  <a:pt x="2400902" y="489136"/>
                </a:cubicBezTo>
                <a:cubicBezTo>
                  <a:pt x="2423569" y="441390"/>
                  <a:pt x="2490123" y="407631"/>
                  <a:pt x="2534010" y="399432"/>
                </a:cubicBezTo>
                <a:cubicBezTo>
                  <a:pt x="2577897" y="391233"/>
                  <a:pt x="2628537" y="414865"/>
                  <a:pt x="2664226" y="439944"/>
                </a:cubicBezTo>
                <a:cubicBezTo>
                  <a:pt x="2699915" y="465023"/>
                  <a:pt x="2729333" y="505533"/>
                  <a:pt x="2748142" y="549903"/>
                </a:cubicBezTo>
                <a:cubicBezTo>
                  <a:pt x="2766951" y="594272"/>
                  <a:pt x="2778044" y="656486"/>
                  <a:pt x="2777079" y="706161"/>
                </a:cubicBezTo>
                <a:cubicBezTo>
                  <a:pt x="2776115" y="755836"/>
                  <a:pt x="2761164" y="808886"/>
                  <a:pt x="2742355" y="847951"/>
                </a:cubicBezTo>
                <a:cubicBezTo>
                  <a:pt x="2723546" y="887016"/>
                  <a:pt x="2679659" y="904860"/>
                  <a:pt x="2664226" y="940549"/>
                </a:cubicBezTo>
                <a:cubicBezTo>
                  <a:pt x="2648793" y="976238"/>
                  <a:pt x="2642523" y="1027841"/>
                  <a:pt x="2649757" y="1062083"/>
                </a:cubicBezTo>
                <a:cubicBezTo>
                  <a:pt x="2656991" y="1096325"/>
                  <a:pt x="2680141" y="1130566"/>
                  <a:pt x="2707631" y="1145999"/>
                </a:cubicBezTo>
                <a:cubicBezTo>
                  <a:pt x="2735121" y="1161432"/>
                  <a:pt x="2787690" y="1166737"/>
                  <a:pt x="2814697" y="1154680"/>
                </a:cubicBezTo>
                <a:cubicBezTo>
                  <a:pt x="2841704" y="1142623"/>
                  <a:pt x="2862442" y="1119474"/>
                  <a:pt x="2869676" y="1073658"/>
                </a:cubicBezTo>
                <a:cubicBezTo>
                  <a:pt x="2876910" y="1027842"/>
                  <a:pt x="2862925" y="943925"/>
                  <a:pt x="2858102" y="879782"/>
                </a:cubicBezTo>
                <a:cubicBezTo>
                  <a:pt x="2853279" y="815639"/>
                  <a:pt x="2833988" y="741367"/>
                  <a:pt x="2840740" y="688799"/>
                </a:cubicBezTo>
                <a:cubicBezTo>
                  <a:pt x="2847492" y="636231"/>
                  <a:pt x="2867747" y="597166"/>
                  <a:pt x="2898613" y="564371"/>
                </a:cubicBezTo>
                <a:cubicBezTo>
                  <a:pt x="2929479" y="531576"/>
                  <a:pt x="2986871" y="500711"/>
                  <a:pt x="3025935" y="492030"/>
                </a:cubicBezTo>
                <a:cubicBezTo>
                  <a:pt x="3064999" y="483349"/>
                  <a:pt x="3105993" y="498781"/>
                  <a:pt x="3133000" y="512285"/>
                </a:cubicBezTo>
                <a:cubicBezTo>
                  <a:pt x="3160007" y="525789"/>
                  <a:pt x="3174476" y="538810"/>
                  <a:pt x="3187980" y="573052"/>
                </a:cubicBezTo>
                <a:cubicBezTo>
                  <a:pt x="3201484" y="607294"/>
                  <a:pt x="3214505" y="671437"/>
                  <a:pt x="3214023" y="717736"/>
                </a:cubicBezTo>
                <a:cubicBezTo>
                  <a:pt x="3213541" y="764035"/>
                  <a:pt x="3199554" y="798759"/>
                  <a:pt x="3185086" y="850845"/>
                </a:cubicBezTo>
                <a:cubicBezTo>
                  <a:pt x="3170618" y="902931"/>
                  <a:pt x="3145057" y="973826"/>
                  <a:pt x="3127213" y="1030252"/>
                </a:cubicBezTo>
                <a:cubicBezTo>
                  <a:pt x="3109369" y="1086678"/>
                  <a:pt x="3088149" y="1134424"/>
                  <a:pt x="3078021" y="1189404"/>
                </a:cubicBezTo>
                <a:cubicBezTo>
                  <a:pt x="3067893" y="1244384"/>
                  <a:pt x="3064035" y="1308527"/>
                  <a:pt x="3066446" y="1360131"/>
                </a:cubicBezTo>
                <a:cubicBezTo>
                  <a:pt x="3068857" y="1411735"/>
                  <a:pt x="3077538" y="1466714"/>
                  <a:pt x="3092489" y="1499027"/>
                </a:cubicBezTo>
                <a:cubicBezTo>
                  <a:pt x="3107440" y="1531340"/>
                  <a:pt x="3131554" y="1550149"/>
                  <a:pt x="3156150" y="1554007"/>
                </a:cubicBezTo>
                <a:cubicBezTo>
                  <a:pt x="3180746" y="1557865"/>
                  <a:pt x="3212576" y="1572334"/>
                  <a:pt x="3240066" y="1522177"/>
                </a:cubicBezTo>
                <a:cubicBezTo>
                  <a:pt x="3267556" y="1472020"/>
                  <a:pt x="3307585" y="1339393"/>
                  <a:pt x="3321089" y="1253065"/>
                </a:cubicBezTo>
                <a:cubicBezTo>
                  <a:pt x="3334593" y="1166737"/>
                  <a:pt x="3320125" y="1088608"/>
                  <a:pt x="3321089" y="1004209"/>
                </a:cubicBezTo>
                <a:cubicBezTo>
                  <a:pt x="3322053" y="919810"/>
                  <a:pt x="3314819" y="812745"/>
                  <a:pt x="3326876" y="746673"/>
                </a:cubicBezTo>
                <a:cubicBezTo>
                  <a:pt x="3338933" y="680601"/>
                  <a:pt x="3365459" y="638161"/>
                  <a:pt x="3393431" y="607777"/>
                </a:cubicBezTo>
                <a:cubicBezTo>
                  <a:pt x="3421403" y="577393"/>
                  <a:pt x="3463361" y="565818"/>
                  <a:pt x="3494709" y="564371"/>
                </a:cubicBezTo>
                <a:cubicBezTo>
                  <a:pt x="3526057" y="562924"/>
                  <a:pt x="3559334" y="574017"/>
                  <a:pt x="3581519" y="599095"/>
                </a:cubicBezTo>
                <a:cubicBezTo>
                  <a:pt x="3603704" y="624173"/>
                  <a:pt x="3620102" y="675295"/>
                  <a:pt x="3627818" y="714842"/>
                </a:cubicBezTo>
                <a:cubicBezTo>
                  <a:pt x="3635534" y="754389"/>
                  <a:pt x="3636499" y="791525"/>
                  <a:pt x="3627818" y="836377"/>
                </a:cubicBezTo>
                <a:cubicBezTo>
                  <a:pt x="3619137" y="881229"/>
                  <a:pt x="3603222" y="922223"/>
                  <a:pt x="3575732" y="983954"/>
                </a:cubicBezTo>
                <a:cubicBezTo>
                  <a:pt x="3548242" y="1045686"/>
                  <a:pt x="3495192" y="1138765"/>
                  <a:pt x="3462879" y="1206766"/>
                </a:cubicBezTo>
                <a:cubicBezTo>
                  <a:pt x="3430566" y="1274767"/>
                  <a:pt x="3395842" y="1336981"/>
                  <a:pt x="3381856" y="1391961"/>
                </a:cubicBezTo>
                <a:cubicBezTo>
                  <a:pt x="3367870" y="1446941"/>
                  <a:pt x="3368834" y="1500956"/>
                  <a:pt x="3378962" y="1536645"/>
                </a:cubicBezTo>
                <a:cubicBezTo>
                  <a:pt x="3389090" y="1572334"/>
                  <a:pt x="3415133" y="1598376"/>
                  <a:pt x="3442623" y="1606093"/>
                </a:cubicBezTo>
                <a:cubicBezTo>
                  <a:pt x="3470113" y="1613810"/>
                  <a:pt x="3512554" y="1611881"/>
                  <a:pt x="3543902" y="1582944"/>
                </a:cubicBezTo>
                <a:cubicBezTo>
                  <a:pt x="3575250" y="1554007"/>
                  <a:pt x="3612868" y="1502886"/>
                  <a:pt x="3630712" y="1432473"/>
                </a:cubicBezTo>
                <a:cubicBezTo>
                  <a:pt x="3648556" y="1362060"/>
                  <a:pt x="3647591" y="1239079"/>
                  <a:pt x="3650967" y="1160468"/>
                </a:cubicBezTo>
                <a:cubicBezTo>
                  <a:pt x="3654343" y="1081857"/>
                  <a:pt x="3641321" y="1024465"/>
                  <a:pt x="3650967" y="960804"/>
                </a:cubicBezTo>
                <a:cubicBezTo>
                  <a:pt x="3660613" y="897143"/>
                  <a:pt x="3676528" y="826731"/>
                  <a:pt x="3708841" y="778503"/>
                </a:cubicBezTo>
                <a:cubicBezTo>
                  <a:pt x="3741154" y="730275"/>
                  <a:pt x="3799564" y="684800"/>
                  <a:pt x="3844843" y="671437"/>
                </a:cubicBezTo>
                <a:cubicBezTo>
                  <a:pt x="3890122" y="658074"/>
                  <a:pt x="3963268" y="681524"/>
                  <a:pt x="3980515" y="698324"/>
                </a:cubicBezTo>
                <a:cubicBezTo>
                  <a:pt x="3997762" y="715124"/>
                  <a:pt x="3964665" y="759835"/>
                  <a:pt x="3948323" y="772234"/>
                </a:cubicBezTo>
                <a:cubicBezTo>
                  <a:pt x="3931981" y="784633"/>
                  <a:pt x="3903083" y="768295"/>
                  <a:pt x="3882461" y="772716"/>
                </a:cubicBezTo>
                <a:cubicBezTo>
                  <a:pt x="3861839" y="777137"/>
                  <a:pt x="3843397" y="779950"/>
                  <a:pt x="3824588" y="798759"/>
                </a:cubicBezTo>
                <a:cubicBezTo>
                  <a:pt x="3805779" y="817568"/>
                  <a:pt x="3785041" y="838788"/>
                  <a:pt x="3769608" y="885569"/>
                </a:cubicBezTo>
                <a:cubicBezTo>
                  <a:pt x="3754175" y="932350"/>
                  <a:pt x="3738742" y="1004210"/>
                  <a:pt x="3731990" y="1079445"/>
                </a:cubicBezTo>
                <a:cubicBezTo>
                  <a:pt x="3725238" y="1154680"/>
                  <a:pt x="3738742" y="1262711"/>
                  <a:pt x="3729097" y="1336982"/>
                </a:cubicBezTo>
                <a:cubicBezTo>
                  <a:pt x="3719452" y="1411253"/>
                  <a:pt x="3702089" y="1472502"/>
                  <a:pt x="3674117" y="1525070"/>
                </a:cubicBezTo>
                <a:cubicBezTo>
                  <a:pt x="3646145" y="1577638"/>
                  <a:pt x="3599846" y="1625384"/>
                  <a:pt x="3561264" y="1652392"/>
                </a:cubicBezTo>
                <a:cubicBezTo>
                  <a:pt x="3522682" y="1679400"/>
                  <a:pt x="3478312" y="1691939"/>
                  <a:pt x="3442623" y="1687116"/>
                </a:cubicBezTo>
                <a:cubicBezTo>
                  <a:pt x="3406934" y="1682293"/>
                  <a:pt x="3369317" y="1649016"/>
                  <a:pt x="3347132" y="1623455"/>
                </a:cubicBezTo>
                <a:cubicBezTo>
                  <a:pt x="3324947" y="1597894"/>
                  <a:pt x="3315301" y="1577156"/>
                  <a:pt x="3309514" y="1533751"/>
                </a:cubicBezTo>
                <a:cubicBezTo>
                  <a:pt x="3303727" y="1490346"/>
                  <a:pt x="3297940" y="1425721"/>
                  <a:pt x="3312408" y="1363025"/>
                </a:cubicBezTo>
                <a:cubicBezTo>
                  <a:pt x="3326876" y="1300329"/>
                  <a:pt x="3366905" y="1222199"/>
                  <a:pt x="3396324" y="1157574"/>
                </a:cubicBezTo>
                <a:cubicBezTo>
                  <a:pt x="3425743" y="1092949"/>
                  <a:pt x="3463361" y="1036522"/>
                  <a:pt x="3488922" y="975273"/>
                </a:cubicBezTo>
                <a:cubicBezTo>
                  <a:pt x="3514483" y="914024"/>
                  <a:pt x="3542455" y="841199"/>
                  <a:pt x="3549689" y="790078"/>
                </a:cubicBezTo>
                <a:cubicBezTo>
                  <a:pt x="3556923" y="738957"/>
                  <a:pt x="3543902" y="694105"/>
                  <a:pt x="3532327" y="668544"/>
                </a:cubicBezTo>
                <a:cubicBezTo>
                  <a:pt x="3520752" y="642983"/>
                  <a:pt x="3497121" y="632373"/>
                  <a:pt x="3480241" y="636713"/>
                </a:cubicBezTo>
                <a:cubicBezTo>
                  <a:pt x="3463361" y="641053"/>
                  <a:pt x="3444070" y="652147"/>
                  <a:pt x="3431048" y="694587"/>
                </a:cubicBezTo>
                <a:cubicBezTo>
                  <a:pt x="3418027" y="737028"/>
                  <a:pt x="3408381" y="824319"/>
                  <a:pt x="3402112" y="891356"/>
                </a:cubicBezTo>
                <a:cubicBezTo>
                  <a:pt x="3395843" y="958393"/>
                  <a:pt x="3407530" y="1020062"/>
                  <a:pt x="3393431" y="1096807"/>
                </a:cubicBezTo>
                <a:cubicBezTo>
                  <a:pt x="3379332" y="1173552"/>
                  <a:pt x="3333305" y="1278039"/>
                  <a:pt x="3317516" y="1351828"/>
                </a:cubicBezTo>
                <a:cubicBezTo>
                  <a:pt x="3301727" y="1425617"/>
                  <a:pt x="3312085" y="1495232"/>
                  <a:pt x="3298694" y="1539539"/>
                </a:cubicBezTo>
                <a:cubicBezTo>
                  <a:pt x="3285303" y="1583846"/>
                  <a:pt x="3266235" y="1603200"/>
                  <a:pt x="3237172" y="1617668"/>
                </a:cubicBezTo>
                <a:cubicBezTo>
                  <a:pt x="3208110" y="1632136"/>
                  <a:pt x="3159043" y="1636959"/>
                  <a:pt x="3124319" y="1626349"/>
                </a:cubicBezTo>
                <a:cubicBezTo>
                  <a:pt x="3089595" y="1615739"/>
                  <a:pt x="3051977" y="1592107"/>
                  <a:pt x="3028828" y="1554007"/>
                </a:cubicBezTo>
                <a:cubicBezTo>
                  <a:pt x="3005679" y="1515907"/>
                  <a:pt x="2990728" y="1460927"/>
                  <a:pt x="2985423" y="1397749"/>
                </a:cubicBezTo>
                <a:cubicBezTo>
                  <a:pt x="2980118" y="1334571"/>
                  <a:pt x="2983977" y="1245831"/>
                  <a:pt x="2996998" y="1174936"/>
                </a:cubicBezTo>
                <a:cubicBezTo>
                  <a:pt x="3010019" y="1104041"/>
                  <a:pt x="3042814" y="1037969"/>
                  <a:pt x="3063552" y="972379"/>
                </a:cubicBezTo>
                <a:cubicBezTo>
                  <a:pt x="3084290" y="906789"/>
                  <a:pt x="3111780" y="838306"/>
                  <a:pt x="3121426" y="781397"/>
                </a:cubicBezTo>
                <a:cubicBezTo>
                  <a:pt x="3131072" y="724488"/>
                  <a:pt x="3130107" y="665650"/>
                  <a:pt x="3121426" y="630926"/>
                </a:cubicBezTo>
                <a:cubicBezTo>
                  <a:pt x="3112745" y="596202"/>
                  <a:pt x="3094901" y="580286"/>
                  <a:pt x="3069340" y="573052"/>
                </a:cubicBezTo>
                <a:cubicBezTo>
                  <a:pt x="3043779" y="565818"/>
                  <a:pt x="2991210" y="568230"/>
                  <a:pt x="2968061" y="587521"/>
                </a:cubicBezTo>
                <a:cubicBezTo>
                  <a:pt x="2944912" y="606812"/>
                  <a:pt x="2933819" y="649252"/>
                  <a:pt x="2930443" y="688799"/>
                </a:cubicBezTo>
                <a:cubicBezTo>
                  <a:pt x="2927067" y="728346"/>
                  <a:pt x="2943947" y="770305"/>
                  <a:pt x="2947805" y="824802"/>
                </a:cubicBezTo>
                <a:cubicBezTo>
                  <a:pt x="2951663" y="879299"/>
                  <a:pt x="2956004" y="963698"/>
                  <a:pt x="2953593" y="1015784"/>
                </a:cubicBezTo>
                <a:cubicBezTo>
                  <a:pt x="2951182" y="1067870"/>
                  <a:pt x="2954075" y="1102594"/>
                  <a:pt x="2933337" y="1137318"/>
                </a:cubicBezTo>
                <a:cubicBezTo>
                  <a:pt x="2912599" y="1172042"/>
                  <a:pt x="2871123" y="1209660"/>
                  <a:pt x="2829165" y="1224128"/>
                </a:cubicBezTo>
                <a:cubicBezTo>
                  <a:pt x="2787207" y="1238596"/>
                  <a:pt x="2722099" y="1239078"/>
                  <a:pt x="2681588" y="1224128"/>
                </a:cubicBezTo>
                <a:cubicBezTo>
                  <a:pt x="2641077" y="1209178"/>
                  <a:pt x="2605871" y="1176383"/>
                  <a:pt x="2586097" y="1134425"/>
                </a:cubicBezTo>
                <a:cubicBezTo>
                  <a:pt x="2566323" y="1092467"/>
                  <a:pt x="2551372" y="1026877"/>
                  <a:pt x="2562947" y="972379"/>
                </a:cubicBezTo>
                <a:cubicBezTo>
                  <a:pt x="2574522" y="917882"/>
                  <a:pt x="2633843" y="859526"/>
                  <a:pt x="2655545" y="807440"/>
                </a:cubicBezTo>
                <a:cubicBezTo>
                  <a:pt x="2677247" y="755354"/>
                  <a:pt x="2693644" y="706162"/>
                  <a:pt x="2693162" y="659863"/>
                </a:cubicBezTo>
                <a:cubicBezTo>
                  <a:pt x="2692680" y="613564"/>
                  <a:pt x="2671460" y="559548"/>
                  <a:pt x="2652651" y="529647"/>
                </a:cubicBezTo>
                <a:cubicBezTo>
                  <a:pt x="2633842" y="499746"/>
                  <a:pt x="2606834" y="485760"/>
                  <a:pt x="2580309" y="480455"/>
                </a:cubicBezTo>
                <a:cubicBezTo>
                  <a:pt x="2553784" y="475150"/>
                  <a:pt x="2512308" y="473221"/>
                  <a:pt x="2493499" y="497817"/>
                </a:cubicBezTo>
                <a:cubicBezTo>
                  <a:pt x="2474690" y="522413"/>
                  <a:pt x="2468903" y="566300"/>
                  <a:pt x="2467456" y="628032"/>
                </a:cubicBezTo>
                <a:cubicBezTo>
                  <a:pt x="2466009" y="689764"/>
                  <a:pt x="2482889" y="778021"/>
                  <a:pt x="2484818" y="868207"/>
                </a:cubicBezTo>
                <a:cubicBezTo>
                  <a:pt x="2486747" y="958393"/>
                  <a:pt x="2495911" y="1063048"/>
                  <a:pt x="2479031" y="1169149"/>
                </a:cubicBezTo>
                <a:cubicBezTo>
                  <a:pt x="2462151" y="1275250"/>
                  <a:pt x="2399455" y="1448388"/>
                  <a:pt x="2383540" y="1504814"/>
                </a:cubicBezTo>
                <a:cubicBezTo>
                  <a:pt x="2367625" y="1561240"/>
                  <a:pt x="2397044" y="1495169"/>
                  <a:pt x="2383540" y="1507708"/>
                </a:cubicBezTo>
                <a:cubicBezTo>
                  <a:pt x="2370036" y="1520247"/>
                  <a:pt x="2343511" y="1571369"/>
                  <a:pt x="2302517" y="1580050"/>
                </a:cubicBezTo>
                <a:cubicBezTo>
                  <a:pt x="2261523" y="1588731"/>
                  <a:pt x="2178089" y="1588731"/>
                  <a:pt x="2137578" y="1559794"/>
                </a:cubicBezTo>
                <a:cubicBezTo>
                  <a:pt x="2097067" y="1530857"/>
                  <a:pt x="2071987" y="1473467"/>
                  <a:pt x="2059448" y="1406430"/>
                </a:cubicBezTo>
                <a:cubicBezTo>
                  <a:pt x="2046909" y="1339393"/>
                  <a:pt x="2050767" y="1241973"/>
                  <a:pt x="2062342" y="1157574"/>
                </a:cubicBezTo>
                <a:cubicBezTo>
                  <a:pt x="2073917" y="1073175"/>
                  <a:pt x="2103819" y="982507"/>
                  <a:pt x="2128897" y="900037"/>
                </a:cubicBezTo>
                <a:cubicBezTo>
                  <a:pt x="2153975" y="817567"/>
                  <a:pt x="2194004" y="726899"/>
                  <a:pt x="2212813" y="662756"/>
                </a:cubicBezTo>
                <a:cubicBezTo>
                  <a:pt x="2231622" y="598613"/>
                  <a:pt x="2246091" y="556173"/>
                  <a:pt x="2241750" y="515179"/>
                </a:cubicBezTo>
                <a:cubicBezTo>
                  <a:pt x="2237409" y="474185"/>
                  <a:pt x="2210402" y="430298"/>
                  <a:pt x="2186770" y="416794"/>
                </a:cubicBezTo>
                <a:cubicBezTo>
                  <a:pt x="2163138" y="403290"/>
                  <a:pt x="2121180" y="418723"/>
                  <a:pt x="2099960" y="434156"/>
                </a:cubicBezTo>
                <a:cubicBezTo>
                  <a:pt x="2078740" y="449589"/>
                  <a:pt x="2069576" y="469363"/>
                  <a:pt x="2059448" y="509392"/>
                </a:cubicBezTo>
                <a:cubicBezTo>
                  <a:pt x="2049320" y="549421"/>
                  <a:pt x="2045945" y="614046"/>
                  <a:pt x="2039193" y="674331"/>
                </a:cubicBezTo>
                <a:cubicBezTo>
                  <a:pt x="2032441" y="734616"/>
                  <a:pt x="2027136" y="818050"/>
                  <a:pt x="2018937" y="871101"/>
                </a:cubicBezTo>
                <a:cubicBezTo>
                  <a:pt x="2010738" y="924152"/>
                  <a:pt x="2002057" y="958393"/>
                  <a:pt x="1990000" y="992635"/>
                </a:cubicBezTo>
                <a:cubicBezTo>
                  <a:pt x="1977943" y="1026877"/>
                  <a:pt x="1968297" y="1055331"/>
                  <a:pt x="1946595" y="1076551"/>
                </a:cubicBezTo>
                <a:cubicBezTo>
                  <a:pt x="1924893" y="1097771"/>
                  <a:pt x="1892098" y="1116098"/>
                  <a:pt x="1859785" y="1119956"/>
                </a:cubicBezTo>
                <a:cubicBezTo>
                  <a:pt x="1827472" y="1123814"/>
                  <a:pt x="1782138" y="1118992"/>
                  <a:pt x="1752719" y="1099701"/>
                </a:cubicBezTo>
                <a:cubicBezTo>
                  <a:pt x="1723300" y="1080410"/>
                  <a:pt x="1691402" y="1054286"/>
                  <a:pt x="1683271" y="1004209"/>
                </a:cubicBezTo>
                <a:cubicBezTo>
                  <a:pt x="1675140" y="954132"/>
                  <a:pt x="1690427" y="864344"/>
                  <a:pt x="1703931" y="799237"/>
                </a:cubicBezTo>
                <a:cubicBezTo>
                  <a:pt x="1717435" y="734130"/>
                  <a:pt x="1743623" y="671035"/>
                  <a:pt x="1764294" y="613564"/>
                </a:cubicBezTo>
                <a:cubicBezTo>
                  <a:pt x="1784965" y="556093"/>
                  <a:pt x="1820721" y="500711"/>
                  <a:pt x="1827955" y="454412"/>
                </a:cubicBezTo>
                <a:cubicBezTo>
                  <a:pt x="1835189" y="408113"/>
                  <a:pt x="1832778" y="359885"/>
                  <a:pt x="1807699" y="335771"/>
                </a:cubicBezTo>
                <a:cubicBezTo>
                  <a:pt x="1782621" y="311657"/>
                  <a:pt x="1712208" y="308763"/>
                  <a:pt x="1677484" y="309728"/>
                </a:cubicBezTo>
                <a:cubicBezTo>
                  <a:pt x="1642760" y="310693"/>
                  <a:pt x="1626363" y="317445"/>
                  <a:pt x="1599355" y="341559"/>
                </a:cubicBezTo>
                <a:cubicBezTo>
                  <a:pt x="1572347" y="365673"/>
                  <a:pt x="1537140" y="406667"/>
                  <a:pt x="1515438" y="454412"/>
                </a:cubicBezTo>
                <a:cubicBezTo>
                  <a:pt x="1493736" y="502157"/>
                  <a:pt x="1476978" y="549433"/>
                  <a:pt x="1469140" y="628032"/>
                </a:cubicBezTo>
                <a:cubicBezTo>
                  <a:pt x="1461302" y="706631"/>
                  <a:pt x="1477574" y="844018"/>
                  <a:pt x="1468411" y="926005"/>
                </a:cubicBezTo>
                <a:cubicBezTo>
                  <a:pt x="1459248" y="1007992"/>
                  <a:pt x="1414160" y="1119956"/>
                  <a:pt x="1414160" y="1119956"/>
                </a:cubicBezTo>
                <a:lnTo>
                  <a:pt x="1414160" y="1119956"/>
                </a:lnTo>
                <a:cubicBezTo>
                  <a:pt x="1403550" y="1129119"/>
                  <a:pt x="1373648" y="1165773"/>
                  <a:pt x="1350499" y="1174936"/>
                </a:cubicBezTo>
                <a:cubicBezTo>
                  <a:pt x="1327350" y="1184099"/>
                  <a:pt x="1296002" y="1186511"/>
                  <a:pt x="1275264" y="1174936"/>
                </a:cubicBezTo>
                <a:cubicBezTo>
                  <a:pt x="1254526" y="1163361"/>
                  <a:pt x="1237646" y="1145999"/>
                  <a:pt x="1226071" y="1105488"/>
                </a:cubicBezTo>
                <a:cubicBezTo>
                  <a:pt x="1214496" y="1064977"/>
                  <a:pt x="1204369" y="996011"/>
                  <a:pt x="1205816" y="931868"/>
                </a:cubicBezTo>
                <a:cubicBezTo>
                  <a:pt x="1207263" y="867725"/>
                  <a:pt x="1222695" y="788149"/>
                  <a:pt x="1234752" y="720630"/>
                </a:cubicBezTo>
                <a:cubicBezTo>
                  <a:pt x="1246809" y="653111"/>
                  <a:pt x="1266100" y="587039"/>
                  <a:pt x="1278157" y="526754"/>
                </a:cubicBezTo>
                <a:cubicBezTo>
                  <a:pt x="1290214" y="466469"/>
                  <a:pt x="1306612" y="412454"/>
                  <a:pt x="1307094" y="358921"/>
                </a:cubicBezTo>
                <a:cubicBezTo>
                  <a:pt x="1307576" y="305388"/>
                  <a:pt x="1305165" y="251855"/>
                  <a:pt x="1281051" y="205556"/>
                </a:cubicBezTo>
                <a:cubicBezTo>
                  <a:pt x="1256937" y="159257"/>
                  <a:pt x="1203404" y="109582"/>
                  <a:pt x="1162410" y="81128"/>
                </a:cubicBezTo>
                <a:cubicBezTo>
                  <a:pt x="1121416" y="52674"/>
                  <a:pt x="1075600" y="39653"/>
                  <a:pt x="1035089" y="34830"/>
                </a:cubicBezTo>
                <a:cubicBezTo>
                  <a:pt x="994578" y="30007"/>
                  <a:pt x="958406" y="37242"/>
                  <a:pt x="919342" y="52192"/>
                </a:cubicBezTo>
                <a:cubicBezTo>
                  <a:pt x="880278" y="67142"/>
                  <a:pt x="836873" y="95596"/>
                  <a:pt x="800702" y="124533"/>
                </a:cubicBezTo>
                <a:cubicBezTo>
                  <a:pt x="764531" y="153470"/>
                  <a:pt x="740417" y="188194"/>
                  <a:pt x="702317" y="225812"/>
                </a:cubicBezTo>
                <a:cubicBezTo>
                  <a:pt x="664217" y="263430"/>
                  <a:pt x="612613" y="311176"/>
                  <a:pt x="572102" y="350240"/>
                </a:cubicBezTo>
                <a:cubicBezTo>
                  <a:pt x="531591" y="389304"/>
                  <a:pt x="497348" y="430780"/>
                  <a:pt x="459248" y="460199"/>
                </a:cubicBezTo>
                <a:cubicBezTo>
                  <a:pt x="421148" y="489618"/>
                  <a:pt x="387389" y="503605"/>
                  <a:pt x="343502" y="526754"/>
                </a:cubicBezTo>
                <a:cubicBezTo>
                  <a:pt x="299615" y="549903"/>
                  <a:pt x="230649" y="581250"/>
                  <a:pt x="181456" y="596201"/>
                </a:cubicBezTo>
                <a:cubicBezTo>
                  <a:pt x="132264" y="611152"/>
                  <a:pt x="58474" y="630926"/>
                  <a:pt x="48347" y="616458"/>
                </a:cubicBezTo>
                <a:cubicBezTo>
                  <a:pt x="17964" y="604883"/>
                  <a:pt x="-21101" y="620067"/>
                  <a:pt x="13623" y="607046"/>
                </a:cubicBezTo>
                <a:close/>
              </a:path>
            </a:pathLst>
          </a:custGeom>
          <a:pattFill prst="lgCheck">
            <a:fgClr>
              <a:schemeClr val="accent1"/>
            </a:fgClr>
            <a:bgClr>
              <a:schemeClr val="accent6"/>
            </a:bgClr>
          </a:patt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nvGrpSpPr>
          <p:cNvPr id="21" name="Group 20"/>
          <p:cNvGrpSpPr/>
          <p:nvPr/>
        </p:nvGrpSpPr>
        <p:grpSpPr>
          <a:xfrm rot="2524181">
            <a:off x="6760375" y="1130265"/>
            <a:ext cx="78004" cy="78004"/>
            <a:chOff x="6789558" y="1795794"/>
            <a:chExt cx="139147" cy="139147"/>
          </a:xfrm>
        </p:grpSpPr>
        <p:sp>
          <p:nvSpPr>
            <p:cNvPr id="22" name="Oval 21"/>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9525"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9525"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rot="19245368">
            <a:off x="6807218" y="1154066"/>
            <a:ext cx="78004" cy="78004"/>
            <a:chOff x="6789558" y="1795794"/>
            <a:chExt cx="139147" cy="139147"/>
          </a:xfrm>
        </p:grpSpPr>
        <p:sp>
          <p:nvSpPr>
            <p:cNvPr id="26" name="Oval 25"/>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9525"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9525"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rot="4842672">
            <a:off x="6858271" y="1206127"/>
            <a:ext cx="78004" cy="78004"/>
            <a:chOff x="6789558" y="1795794"/>
            <a:chExt cx="139147" cy="139147"/>
          </a:xfrm>
        </p:grpSpPr>
        <p:sp>
          <p:nvSpPr>
            <p:cNvPr id="30" name="Oval 29"/>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9525"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9525"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rot="611767">
            <a:off x="6879537" y="1252066"/>
            <a:ext cx="78004" cy="78004"/>
            <a:chOff x="6789558" y="1795794"/>
            <a:chExt cx="139147" cy="139147"/>
          </a:xfrm>
        </p:grpSpPr>
        <p:sp>
          <p:nvSpPr>
            <p:cNvPr id="34" name="Oval 33"/>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9525"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9525"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rot="1674696">
            <a:off x="6851931" y="1312250"/>
            <a:ext cx="103067" cy="103067"/>
            <a:chOff x="6789558" y="1795794"/>
            <a:chExt cx="139147" cy="139147"/>
          </a:xfrm>
        </p:grpSpPr>
        <p:sp>
          <p:nvSpPr>
            <p:cNvPr id="38" name="Oval 37"/>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9525"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9525"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rot="21010315">
            <a:off x="6834105" y="1377324"/>
            <a:ext cx="103067" cy="103067"/>
            <a:chOff x="6789558" y="1795794"/>
            <a:chExt cx="139147" cy="139147"/>
          </a:xfrm>
        </p:grpSpPr>
        <p:sp>
          <p:nvSpPr>
            <p:cNvPr id="42" name="Oval 41"/>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9525"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9525"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rot="16200000">
            <a:off x="6884739" y="1459513"/>
            <a:ext cx="103067" cy="103067"/>
            <a:chOff x="6789558" y="1795794"/>
            <a:chExt cx="139147" cy="139147"/>
          </a:xfrm>
        </p:grpSpPr>
        <p:sp>
          <p:nvSpPr>
            <p:cNvPr id="46" name="Oval 45"/>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270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270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rot="18113476">
            <a:off x="6972324" y="1496892"/>
            <a:ext cx="103067" cy="103067"/>
            <a:chOff x="6789558" y="1795794"/>
            <a:chExt cx="139147" cy="139147"/>
          </a:xfrm>
        </p:grpSpPr>
        <p:sp>
          <p:nvSpPr>
            <p:cNvPr id="50" name="Oval 49"/>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270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270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rot="16468629">
            <a:off x="7073052" y="1511048"/>
            <a:ext cx="103067" cy="103067"/>
            <a:chOff x="6789558" y="1795794"/>
            <a:chExt cx="139147" cy="139147"/>
          </a:xfrm>
        </p:grpSpPr>
        <p:sp>
          <p:nvSpPr>
            <p:cNvPr id="54" name="Oval 53"/>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270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270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7778">
            <a:off x="7141940" y="1578327"/>
            <a:ext cx="103067" cy="103067"/>
            <a:chOff x="6789558" y="1795794"/>
            <a:chExt cx="139147" cy="139147"/>
          </a:xfrm>
        </p:grpSpPr>
        <p:sp>
          <p:nvSpPr>
            <p:cNvPr id="58" name="Oval 57"/>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270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270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rot="2089204">
            <a:off x="7092137" y="1653512"/>
            <a:ext cx="128320" cy="128320"/>
            <a:chOff x="6789558" y="1795794"/>
            <a:chExt cx="139147" cy="139147"/>
          </a:xfrm>
        </p:grpSpPr>
        <p:sp>
          <p:nvSpPr>
            <p:cNvPr id="62" name="Oval 61"/>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270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270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063389" y="1754230"/>
            <a:ext cx="139147" cy="139147"/>
            <a:chOff x="6789558" y="1795794"/>
            <a:chExt cx="139147" cy="139147"/>
          </a:xfrm>
        </p:grpSpPr>
        <p:sp>
          <p:nvSpPr>
            <p:cNvPr id="17" name="Oval 16"/>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905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905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rot="14763197">
            <a:off x="7114513" y="1902890"/>
            <a:ext cx="164796" cy="164796"/>
            <a:chOff x="6789558" y="1795794"/>
            <a:chExt cx="139147" cy="139147"/>
          </a:xfrm>
        </p:grpSpPr>
        <p:sp>
          <p:nvSpPr>
            <p:cNvPr id="66" name="Oval 65"/>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905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905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rot="16848222">
            <a:off x="7275057" y="1892624"/>
            <a:ext cx="164796" cy="164796"/>
            <a:chOff x="6789558" y="1795794"/>
            <a:chExt cx="139147" cy="139147"/>
          </a:xfrm>
        </p:grpSpPr>
        <p:sp>
          <p:nvSpPr>
            <p:cNvPr id="70" name="Oval 69"/>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905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905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rot="13901849">
            <a:off x="7407781" y="1839165"/>
            <a:ext cx="184117" cy="184117"/>
            <a:chOff x="6789558" y="1795794"/>
            <a:chExt cx="139147" cy="139147"/>
          </a:xfrm>
        </p:grpSpPr>
        <p:sp>
          <p:nvSpPr>
            <p:cNvPr id="74" name="Oval 73"/>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905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905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rot="1812709">
            <a:off x="7466777" y="1965042"/>
            <a:ext cx="184117" cy="184117"/>
            <a:chOff x="6789558" y="1795794"/>
            <a:chExt cx="139147" cy="139147"/>
          </a:xfrm>
        </p:grpSpPr>
        <p:sp>
          <p:nvSpPr>
            <p:cNvPr id="78" name="Oval 77"/>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905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905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rot="4891564">
            <a:off x="7369591" y="2096111"/>
            <a:ext cx="184117" cy="184117"/>
            <a:chOff x="6789558" y="1795794"/>
            <a:chExt cx="139147" cy="139147"/>
          </a:xfrm>
        </p:grpSpPr>
        <p:sp>
          <p:nvSpPr>
            <p:cNvPr id="82" name="Oval 81"/>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905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905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rot="3215100">
            <a:off x="7208975" y="2173540"/>
            <a:ext cx="212887" cy="212887"/>
            <a:chOff x="6789558" y="1795794"/>
            <a:chExt cx="139147" cy="139147"/>
          </a:xfrm>
        </p:grpSpPr>
        <p:sp>
          <p:nvSpPr>
            <p:cNvPr id="86" name="Oval 85"/>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905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905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rot="16356200">
            <a:off x="7265797" y="2320225"/>
            <a:ext cx="212887" cy="212887"/>
            <a:chOff x="6789558" y="1795794"/>
            <a:chExt cx="139147" cy="139147"/>
          </a:xfrm>
        </p:grpSpPr>
        <p:sp>
          <p:nvSpPr>
            <p:cNvPr id="90" name="Oval 89"/>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905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905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p:cNvGrpSpPr/>
          <p:nvPr/>
        </p:nvGrpSpPr>
        <p:grpSpPr>
          <a:xfrm rot="20278087">
            <a:off x="7398650" y="2390251"/>
            <a:ext cx="212887" cy="212887"/>
            <a:chOff x="6789558" y="1795794"/>
            <a:chExt cx="139147" cy="139147"/>
          </a:xfrm>
        </p:grpSpPr>
        <p:sp>
          <p:nvSpPr>
            <p:cNvPr id="94" name="Oval 93"/>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905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905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188"/>
          <p:cNvGrpSpPr/>
          <p:nvPr/>
        </p:nvGrpSpPr>
        <p:grpSpPr>
          <a:xfrm>
            <a:off x="7486590" y="2533089"/>
            <a:ext cx="212887" cy="237482"/>
            <a:chOff x="7486590" y="2533089"/>
            <a:chExt cx="212887" cy="237482"/>
          </a:xfrm>
        </p:grpSpPr>
        <p:sp>
          <p:nvSpPr>
            <p:cNvPr id="98" name="Oval 97"/>
            <p:cNvSpPr/>
            <p:nvPr/>
          </p:nvSpPr>
          <p:spPr>
            <a:xfrm rot="20278087">
              <a:off x="7486590" y="2551567"/>
              <a:ext cx="212887" cy="21288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889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7508002" y="2533089"/>
              <a:ext cx="182389" cy="237482"/>
              <a:chOff x="7508002" y="2533089"/>
              <a:chExt cx="182389" cy="237482"/>
            </a:xfrm>
          </p:grpSpPr>
          <p:sp>
            <p:nvSpPr>
              <p:cNvPr id="114" name="Freeform 113"/>
              <p:cNvSpPr/>
              <p:nvPr/>
            </p:nvSpPr>
            <p:spPr>
              <a:xfrm>
                <a:off x="7508002" y="2610610"/>
                <a:ext cx="182389" cy="139739"/>
              </a:xfrm>
              <a:custGeom>
                <a:avLst/>
                <a:gdLst>
                  <a:gd name="connsiteX0" fmla="*/ 197723 w 197746"/>
                  <a:gd name="connsiteY0" fmla="*/ 1620 h 139739"/>
                  <a:gd name="connsiteX1" fmla="*/ 123904 w 197746"/>
                  <a:gd name="connsiteY1" fmla="*/ 4001 h 139739"/>
                  <a:gd name="connsiteX2" fmla="*/ 59611 w 197746"/>
                  <a:gd name="connsiteY2" fmla="*/ 27814 h 139739"/>
                  <a:gd name="connsiteX3" fmla="*/ 14367 w 197746"/>
                  <a:gd name="connsiteY3" fmla="*/ 68295 h 139739"/>
                  <a:gd name="connsiteX4" fmla="*/ 79 w 197746"/>
                  <a:gd name="connsiteY4" fmla="*/ 111158 h 139739"/>
                  <a:gd name="connsiteX5" fmla="*/ 19129 w 197746"/>
                  <a:gd name="connsiteY5" fmla="*/ 139733 h 139739"/>
                  <a:gd name="connsiteX6" fmla="*/ 21511 w 197746"/>
                  <a:gd name="connsiteY6" fmla="*/ 108776 h 139739"/>
                  <a:gd name="connsiteX7" fmla="*/ 61992 w 197746"/>
                  <a:gd name="connsiteY7" fmla="*/ 51626 h 139739"/>
                  <a:gd name="connsiteX8" fmla="*/ 131048 w 197746"/>
                  <a:gd name="connsiteY8" fmla="*/ 20670 h 139739"/>
                  <a:gd name="connsiteX9" fmla="*/ 197723 w 197746"/>
                  <a:gd name="connsiteY9" fmla="*/ 1620 h 13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46" h="139739">
                    <a:moveTo>
                      <a:pt x="197723" y="1620"/>
                    </a:moveTo>
                    <a:cubicBezTo>
                      <a:pt x="196532" y="-1158"/>
                      <a:pt x="146923" y="-365"/>
                      <a:pt x="123904" y="4001"/>
                    </a:cubicBezTo>
                    <a:cubicBezTo>
                      <a:pt x="100885" y="8367"/>
                      <a:pt x="77867" y="17098"/>
                      <a:pt x="59611" y="27814"/>
                    </a:cubicBezTo>
                    <a:cubicBezTo>
                      <a:pt x="41355" y="38530"/>
                      <a:pt x="24289" y="54404"/>
                      <a:pt x="14367" y="68295"/>
                    </a:cubicBezTo>
                    <a:cubicBezTo>
                      <a:pt x="4445" y="82186"/>
                      <a:pt x="-715" y="99252"/>
                      <a:pt x="79" y="111158"/>
                    </a:cubicBezTo>
                    <a:cubicBezTo>
                      <a:pt x="873" y="123064"/>
                      <a:pt x="15557" y="140130"/>
                      <a:pt x="19129" y="139733"/>
                    </a:cubicBezTo>
                    <a:cubicBezTo>
                      <a:pt x="22701" y="139336"/>
                      <a:pt x="14367" y="123460"/>
                      <a:pt x="21511" y="108776"/>
                    </a:cubicBezTo>
                    <a:cubicBezTo>
                      <a:pt x="28655" y="94092"/>
                      <a:pt x="43736" y="66310"/>
                      <a:pt x="61992" y="51626"/>
                    </a:cubicBezTo>
                    <a:cubicBezTo>
                      <a:pt x="80248" y="36942"/>
                      <a:pt x="108426" y="26226"/>
                      <a:pt x="131048" y="20670"/>
                    </a:cubicBezTo>
                    <a:cubicBezTo>
                      <a:pt x="153670" y="15114"/>
                      <a:pt x="198914" y="4398"/>
                      <a:pt x="197723" y="1620"/>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p:cNvSpPr/>
              <p:nvPr/>
            </p:nvSpPr>
            <p:spPr>
              <a:xfrm>
                <a:off x="7533795" y="2533089"/>
                <a:ext cx="65120" cy="237482"/>
              </a:xfrm>
              <a:custGeom>
                <a:avLst/>
                <a:gdLst>
                  <a:gd name="connsiteX0" fmla="*/ 55249 w 55656"/>
                  <a:gd name="connsiteY0" fmla="*/ 709 h 180087"/>
                  <a:gd name="connsiteX1" fmla="*/ 26674 w 55656"/>
                  <a:gd name="connsiteY1" fmla="*/ 45953 h 180087"/>
                  <a:gd name="connsiteX2" fmla="*/ 17149 w 55656"/>
                  <a:gd name="connsiteY2" fmla="*/ 110247 h 180087"/>
                  <a:gd name="connsiteX3" fmla="*/ 29055 w 55656"/>
                  <a:gd name="connsiteY3" fmla="*/ 167397 h 180087"/>
                  <a:gd name="connsiteX4" fmla="*/ 36199 w 55656"/>
                  <a:gd name="connsiteY4" fmla="*/ 179303 h 180087"/>
                  <a:gd name="connsiteX5" fmla="*/ 2861 w 55656"/>
                  <a:gd name="connsiteY5" fmla="*/ 153109 h 180087"/>
                  <a:gd name="connsiteX6" fmla="*/ 2861 w 55656"/>
                  <a:gd name="connsiteY6" fmla="*/ 81672 h 180087"/>
                  <a:gd name="connsiteX7" fmla="*/ 55249 w 55656"/>
                  <a:gd name="connsiteY7" fmla="*/ 709 h 1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56" h="180087">
                    <a:moveTo>
                      <a:pt x="55249" y="709"/>
                    </a:moveTo>
                    <a:cubicBezTo>
                      <a:pt x="59218" y="-5244"/>
                      <a:pt x="33024" y="27697"/>
                      <a:pt x="26674" y="45953"/>
                    </a:cubicBezTo>
                    <a:cubicBezTo>
                      <a:pt x="20324" y="64209"/>
                      <a:pt x="16752" y="90006"/>
                      <a:pt x="17149" y="110247"/>
                    </a:cubicBezTo>
                    <a:cubicBezTo>
                      <a:pt x="17546" y="130488"/>
                      <a:pt x="25880" y="155888"/>
                      <a:pt x="29055" y="167397"/>
                    </a:cubicBezTo>
                    <a:cubicBezTo>
                      <a:pt x="32230" y="178906"/>
                      <a:pt x="40565" y="181684"/>
                      <a:pt x="36199" y="179303"/>
                    </a:cubicBezTo>
                    <a:cubicBezTo>
                      <a:pt x="31833" y="176922"/>
                      <a:pt x="8417" y="169381"/>
                      <a:pt x="2861" y="153109"/>
                    </a:cubicBezTo>
                    <a:cubicBezTo>
                      <a:pt x="-2695" y="136837"/>
                      <a:pt x="1274" y="104294"/>
                      <a:pt x="2861" y="81672"/>
                    </a:cubicBezTo>
                    <a:cubicBezTo>
                      <a:pt x="4448" y="59050"/>
                      <a:pt x="51280" y="6662"/>
                      <a:pt x="55249" y="709"/>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0" name="Group 189"/>
          <p:cNvGrpSpPr/>
          <p:nvPr/>
        </p:nvGrpSpPr>
        <p:grpSpPr>
          <a:xfrm>
            <a:off x="7280738" y="2570298"/>
            <a:ext cx="382178" cy="337369"/>
            <a:chOff x="7280738" y="2570298"/>
            <a:chExt cx="382178" cy="337369"/>
          </a:xfrm>
        </p:grpSpPr>
        <p:sp>
          <p:nvSpPr>
            <p:cNvPr id="101" name="Oval 100"/>
            <p:cNvSpPr/>
            <p:nvPr/>
          </p:nvSpPr>
          <p:spPr>
            <a:xfrm rot="20278087">
              <a:off x="7291245" y="2660737"/>
              <a:ext cx="239627" cy="23962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889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p:cNvGrpSpPr/>
            <p:nvPr/>
          </p:nvGrpSpPr>
          <p:grpSpPr>
            <a:xfrm>
              <a:off x="7280738" y="2570298"/>
              <a:ext cx="382178" cy="337369"/>
              <a:chOff x="7280738" y="2570298"/>
              <a:chExt cx="382178" cy="337369"/>
            </a:xfrm>
          </p:grpSpPr>
          <p:sp>
            <p:nvSpPr>
              <p:cNvPr id="115" name="Freeform 114"/>
              <p:cNvSpPr/>
              <p:nvPr/>
            </p:nvSpPr>
            <p:spPr>
              <a:xfrm>
                <a:off x="7317517" y="2570298"/>
                <a:ext cx="345399" cy="130235"/>
              </a:xfrm>
              <a:custGeom>
                <a:avLst/>
                <a:gdLst>
                  <a:gd name="connsiteX0" fmla="*/ 345346 w 345399"/>
                  <a:gd name="connsiteY0" fmla="*/ 1450 h 130235"/>
                  <a:gd name="connsiteX1" fmla="*/ 292958 w 345399"/>
                  <a:gd name="connsiteY1" fmla="*/ 6213 h 130235"/>
                  <a:gd name="connsiteX2" fmla="*/ 226283 w 345399"/>
                  <a:gd name="connsiteY2" fmla="*/ 30025 h 130235"/>
                  <a:gd name="connsiteX3" fmla="*/ 176277 w 345399"/>
                  <a:gd name="connsiteY3" fmla="*/ 60982 h 130235"/>
                  <a:gd name="connsiteX4" fmla="*/ 81027 w 345399"/>
                  <a:gd name="connsiteY4" fmla="*/ 96700 h 130235"/>
                  <a:gd name="connsiteX5" fmla="*/ 19115 w 345399"/>
                  <a:gd name="connsiteY5" fmla="*/ 108607 h 130235"/>
                  <a:gd name="connsiteX6" fmla="*/ 2446 w 345399"/>
                  <a:gd name="connsiteY6" fmla="*/ 130038 h 130235"/>
                  <a:gd name="connsiteX7" fmla="*/ 64358 w 345399"/>
                  <a:gd name="connsiteY7" fmla="*/ 118132 h 130235"/>
                  <a:gd name="connsiteX8" fmla="*/ 135796 w 345399"/>
                  <a:gd name="connsiteY8" fmla="*/ 99082 h 130235"/>
                  <a:gd name="connsiteX9" fmla="*/ 204852 w 345399"/>
                  <a:gd name="connsiteY9" fmla="*/ 63363 h 130235"/>
                  <a:gd name="connsiteX10" fmla="*/ 283433 w 345399"/>
                  <a:gd name="connsiteY10" fmla="*/ 27644 h 130235"/>
                  <a:gd name="connsiteX11" fmla="*/ 345346 w 345399"/>
                  <a:gd name="connsiteY11" fmla="*/ 1450 h 1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5399" h="130235">
                    <a:moveTo>
                      <a:pt x="345346" y="1450"/>
                    </a:moveTo>
                    <a:cubicBezTo>
                      <a:pt x="346934" y="-2122"/>
                      <a:pt x="312802" y="1451"/>
                      <a:pt x="292958" y="6213"/>
                    </a:cubicBezTo>
                    <a:cubicBezTo>
                      <a:pt x="273114" y="10975"/>
                      <a:pt x="245730" y="20897"/>
                      <a:pt x="226283" y="30025"/>
                    </a:cubicBezTo>
                    <a:cubicBezTo>
                      <a:pt x="206836" y="39153"/>
                      <a:pt x="200486" y="49870"/>
                      <a:pt x="176277" y="60982"/>
                    </a:cubicBezTo>
                    <a:cubicBezTo>
                      <a:pt x="152068" y="72095"/>
                      <a:pt x="107221" y="88763"/>
                      <a:pt x="81027" y="96700"/>
                    </a:cubicBezTo>
                    <a:cubicBezTo>
                      <a:pt x="54833" y="104637"/>
                      <a:pt x="32212" y="103051"/>
                      <a:pt x="19115" y="108607"/>
                    </a:cubicBezTo>
                    <a:cubicBezTo>
                      <a:pt x="6018" y="114163"/>
                      <a:pt x="-5095" y="128450"/>
                      <a:pt x="2446" y="130038"/>
                    </a:cubicBezTo>
                    <a:cubicBezTo>
                      <a:pt x="9987" y="131626"/>
                      <a:pt x="42133" y="123291"/>
                      <a:pt x="64358" y="118132"/>
                    </a:cubicBezTo>
                    <a:cubicBezTo>
                      <a:pt x="86583" y="112973"/>
                      <a:pt x="112381" y="108210"/>
                      <a:pt x="135796" y="99082"/>
                    </a:cubicBezTo>
                    <a:cubicBezTo>
                      <a:pt x="159211" y="89954"/>
                      <a:pt x="180246" y="75269"/>
                      <a:pt x="204852" y="63363"/>
                    </a:cubicBezTo>
                    <a:cubicBezTo>
                      <a:pt x="229458" y="51457"/>
                      <a:pt x="261605" y="34788"/>
                      <a:pt x="283433" y="27644"/>
                    </a:cubicBezTo>
                    <a:cubicBezTo>
                      <a:pt x="305261" y="20500"/>
                      <a:pt x="343758" y="5022"/>
                      <a:pt x="345346" y="1450"/>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p:cNvSpPr/>
              <p:nvPr/>
            </p:nvSpPr>
            <p:spPr>
              <a:xfrm>
                <a:off x="7303273" y="2682245"/>
                <a:ext cx="223249" cy="70491"/>
              </a:xfrm>
              <a:custGeom>
                <a:avLst/>
                <a:gdLst>
                  <a:gd name="connsiteX0" fmla="*/ 221477 w 223249"/>
                  <a:gd name="connsiteY0" fmla="*/ 70480 h 70491"/>
                  <a:gd name="connsiteX1" fmla="*/ 178615 w 223249"/>
                  <a:gd name="connsiteY1" fmla="*/ 20474 h 70491"/>
                  <a:gd name="connsiteX2" fmla="*/ 109558 w 223249"/>
                  <a:gd name="connsiteY2" fmla="*/ 1424 h 70491"/>
                  <a:gd name="connsiteX3" fmla="*/ 45265 w 223249"/>
                  <a:gd name="connsiteY3" fmla="*/ 6186 h 70491"/>
                  <a:gd name="connsiteX4" fmla="*/ 21 w 223249"/>
                  <a:gd name="connsiteY4" fmla="*/ 44286 h 70491"/>
                  <a:gd name="connsiteX5" fmla="*/ 40502 w 223249"/>
                  <a:gd name="connsiteY5" fmla="*/ 27618 h 70491"/>
                  <a:gd name="connsiteX6" fmla="*/ 119083 w 223249"/>
                  <a:gd name="connsiteY6" fmla="*/ 25236 h 70491"/>
                  <a:gd name="connsiteX7" fmla="*/ 221477 w 223249"/>
                  <a:gd name="connsiteY7" fmla="*/ 70480 h 7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49" h="70491">
                    <a:moveTo>
                      <a:pt x="221477" y="70480"/>
                    </a:moveTo>
                    <a:cubicBezTo>
                      <a:pt x="231399" y="69686"/>
                      <a:pt x="197268" y="31983"/>
                      <a:pt x="178615" y="20474"/>
                    </a:cubicBezTo>
                    <a:cubicBezTo>
                      <a:pt x="159962" y="8965"/>
                      <a:pt x="131783" y="3805"/>
                      <a:pt x="109558" y="1424"/>
                    </a:cubicBezTo>
                    <a:cubicBezTo>
                      <a:pt x="87333" y="-957"/>
                      <a:pt x="63521" y="-958"/>
                      <a:pt x="45265" y="6186"/>
                    </a:cubicBezTo>
                    <a:cubicBezTo>
                      <a:pt x="27009" y="13330"/>
                      <a:pt x="815" y="40714"/>
                      <a:pt x="21" y="44286"/>
                    </a:cubicBezTo>
                    <a:cubicBezTo>
                      <a:pt x="-773" y="47858"/>
                      <a:pt x="20658" y="30793"/>
                      <a:pt x="40502" y="27618"/>
                    </a:cubicBezTo>
                    <a:cubicBezTo>
                      <a:pt x="60346" y="24443"/>
                      <a:pt x="92492" y="18092"/>
                      <a:pt x="119083" y="25236"/>
                    </a:cubicBezTo>
                    <a:cubicBezTo>
                      <a:pt x="145674" y="32380"/>
                      <a:pt x="211555" y="71274"/>
                      <a:pt x="221477" y="70480"/>
                    </a:cubicBezTo>
                    <a:close/>
                  </a:path>
                </a:pathLst>
              </a:custGeom>
              <a:solidFill>
                <a:schemeClr val="accent6"/>
              </a:solidFill>
              <a:ln w="3175">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p:cNvSpPr/>
              <p:nvPr/>
            </p:nvSpPr>
            <p:spPr>
              <a:xfrm>
                <a:off x="7280738" y="2719258"/>
                <a:ext cx="245414" cy="188409"/>
              </a:xfrm>
              <a:custGeom>
                <a:avLst/>
                <a:gdLst>
                  <a:gd name="connsiteX0" fmla="*/ 73827 w 230156"/>
                  <a:gd name="connsiteY0" fmla="*/ 133480 h 136780"/>
                  <a:gd name="connsiteX1" fmla="*/ 147646 w 230156"/>
                  <a:gd name="connsiteY1" fmla="*/ 133480 h 136780"/>
                  <a:gd name="connsiteX2" fmla="*/ 214321 w 230156"/>
                  <a:gd name="connsiteY2" fmla="*/ 112049 h 136780"/>
                  <a:gd name="connsiteX3" fmla="*/ 226227 w 230156"/>
                  <a:gd name="connsiteY3" fmla="*/ 62043 h 136780"/>
                  <a:gd name="connsiteX4" fmla="*/ 159552 w 230156"/>
                  <a:gd name="connsiteY4" fmla="*/ 14418 h 136780"/>
                  <a:gd name="connsiteX5" fmla="*/ 76209 w 230156"/>
                  <a:gd name="connsiteY5" fmla="*/ 130 h 136780"/>
                  <a:gd name="connsiteX6" fmla="*/ 21440 w 230156"/>
                  <a:gd name="connsiteY6" fmla="*/ 9655 h 136780"/>
                  <a:gd name="connsiteX7" fmla="*/ 9 w 230156"/>
                  <a:gd name="connsiteY7" fmla="*/ 45374 h 136780"/>
                  <a:gd name="connsiteX8" fmla="*/ 19059 w 230156"/>
                  <a:gd name="connsiteY8" fmla="*/ 78711 h 136780"/>
                  <a:gd name="connsiteX9" fmla="*/ 40490 w 230156"/>
                  <a:gd name="connsiteY9" fmla="*/ 88236 h 136780"/>
                  <a:gd name="connsiteX10" fmla="*/ 28584 w 230156"/>
                  <a:gd name="connsiteY10" fmla="*/ 52518 h 136780"/>
                  <a:gd name="connsiteX11" fmla="*/ 73827 w 230156"/>
                  <a:gd name="connsiteY11" fmla="*/ 23943 h 136780"/>
                  <a:gd name="connsiteX12" fmla="*/ 154790 w 230156"/>
                  <a:gd name="connsiteY12" fmla="*/ 35849 h 136780"/>
                  <a:gd name="connsiteX13" fmla="*/ 200034 w 230156"/>
                  <a:gd name="connsiteY13" fmla="*/ 66805 h 136780"/>
                  <a:gd name="connsiteX14" fmla="*/ 183365 w 230156"/>
                  <a:gd name="connsiteY14" fmla="*/ 102524 h 136780"/>
                  <a:gd name="connsiteX15" fmla="*/ 73827 w 230156"/>
                  <a:gd name="connsiteY15" fmla="*/ 133480 h 136780"/>
                  <a:gd name="connsiteX0" fmla="*/ 90495 w 230156"/>
                  <a:gd name="connsiteY0" fmla="*/ 148960 h 150050"/>
                  <a:gd name="connsiteX1" fmla="*/ 147646 w 230156"/>
                  <a:gd name="connsiteY1" fmla="*/ 133480 h 150050"/>
                  <a:gd name="connsiteX2" fmla="*/ 214321 w 230156"/>
                  <a:gd name="connsiteY2" fmla="*/ 112049 h 150050"/>
                  <a:gd name="connsiteX3" fmla="*/ 226227 w 230156"/>
                  <a:gd name="connsiteY3" fmla="*/ 62043 h 150050"/>
                  <a:gd name="connsiteX4" fmla="*/ 159552 w 230156"/>
                  <a:gd name="connsiteY4" fmla="*/ 14418 h 150050"/>
                  <a:gd name="connsiteX5" fmla="*/ 76209 w 230156"/>
                  <a:gd name="connsiteY5" fmla="*/ 130 h 150050"/>
                  <a:gd name="connsiteX6" fmla="*/ 21440 w 230156"/>
                  <a:gd name="connsiteY6" fmla="*/ 9655 h 150050"/>
                  <a:gd name="connsiteX7" fmla="*/ 9 w 230156"/>
                  <a:gd name="connsiteY7" fmla="*/ 45374 h 150050"/>
                  <a:gd name="connsiteX8" fmla="*/ 19059 w 230156"/>
                  <a:gd name="connsiteY8" fmla="*/ 78711 h 150050"/>
                  <a:gd name="connsiteX9" fmla="*/ 40490 w 230156"/>
                  <a:gd name="connsiteY9" fmla="*/ 88236 h 150050"/>
                  <a:gd name="connsiteX10" fmla="*/ 28584 w 230156"/>
                  <a:gd name="connsiteY10" fmla="*/ 52518 h 150050"/>
                  <a:gd name="connsiteX11" fmla="*/ 73827 w 230156"/>
                  <a:gd name="connsiteY11" fmla="*/ 23943 h 150050"/>
                  <a:gd name="connsiteX12" fmla="*/ 154790 w 230156"/>
                  <a:gd name="connsiteY12" fmla="*/ 35849 h 150050"/>
                  <a:gd name="connsiteX13" fmla="*/ 200034 w 230156"/>
                  <a:gd name="connsiteY13" fmla="*/ 66805 h 150050"/>
                  <a:gd name="connsiteX14" fmla="*/ 183365 w 230156"/>
                  <a:gd name="connsiteY14" fmla="*/ 102524 h 150050"/>
                  <a:gd name="connsiteX15" fmla="*/ 90495 w 230156"/>
                  <a:gd name="connsiteY15" fmla="*/ 148960 h 150050"/>
                  <a:gd name="connsiteX0" fmla="*/ 90495 w 230011"/>
                  <a:gd name="connsiteY0" fmla="*/ 148960 h 154186"/>
                  <a:gd name="connsiteX1" fmla="*/ 152409 w 230011"/>
                  <a:gd name="connsiteY1" fmla="*/ 148960 h 154186"/>
                  <a:gd name="connsiteX2" fmla="*/ 214321 w 230011"/>
                  <a:gd name="connsiteY2" fmla="*/ 112049 h 154186"/>
                  <a:gd name="connsiteX3" fmla="*/ 226227 w 230011"/>
                  <a:gd name="connsiteY3" fmla="*/ 62043 h 154186"/>
                  <a:gd name="connsiteX4" fmla="*/ 159552 w 230011"/>
                  <a:gd name="connsiteY4" fmla="*/ 14418 h 154186"/>
                  <a:gd name="connsiteX5" fmla="*/ 76209 w 230011"/>
                  <a:gd name="connsiteY5" fmla="*/ 130 h 154186"/>
                  <a:gd name="connsiteX6" fmla="*/ 21440 w 230011"/>
                  <a:gd name="connsiteY6" fmla="*/ 9655 h 154186"/>
                  <a:gd name="connsiteX7" fmla="*/ 9 w 230011"/>
                  <a:gd name="connsiteY7" fmla="*/ 45374 h 154186"/>
                  <a:gd name="connsiteX8" fmla="*/ 19059 w 230011"/>
                  <a:gd name="connsiteY8" fmla="*/ 78711 h 154186"/>
                  <a:gd name="connsiteX9" fmla="*/ 40490 w 230011"/>
                  <a:gd name="connsiteY9" fmla="*/ 88236 h 154186"/>
                  <a:gd name="connsiteX10" fmla="*/ 28584 w 230011"/>
                  <a:gd name="connsiteY10" fmla="*/ 52518 h 154186"/>
                  <a:gd name="connsiteX11" fmla="*/ 73827 w 230011"/>
                  <a:gd name="connsiteY11" fmla="*/ 23943 h 154186"/>
                  <a:gd name="connsiteX12" fmla="*/ 154790 w 230011"/>
                  <a:gd name="connsiteY12" fmla="*/ 35849 h 154186"/>
                  <a:gd name="connsiteX13" fmla="*/ 200034 w 230011"/>
                  <a:gd name="connsiteY13" fmla="*/ 66805 h 154186"/>
                  <a:gd name="connsiteX14" fmla="*/ 183365 w 230011"/>
                  <a:gd name="connsiteY14" fmla="*/ 102524 h 154186"/>
                  <a:gd name="connsiteX15" fmla="*/ 90495 w 230011"/>
                  <a:gd name="connsiteY15" fmla="*/ 148960 h 154186"/>
                  <a:gd name="connsiteX0" fmla="*/ 90495 w 230011"/>
                  <a:gd name="connsiteY0" fmla="*/ 148960 h 153095"/>
                  <a:gd name="connsiteX1" fmla="*/ 152409 w 230011"/>
                  <a:gd name="connsiteY1" fmla="*/ 148960 h 153095"/>
                  <a:gd name="connsiteX2" fmla="*/ 214321 w 230011"/>
                  <a:gd name="connsiteY2" fmla="*/ 112049 h 153095"/>
                  <a:gd name="connsiteX3" fmla="*/ 226227 w 230011"/>
                  <a:gd name="connsiteY3" fmla="*/ 62043 h 153095"/>
                  <a:gd name="connsiteX4" fmla="*/ 159552 w 230011"/>
                  <a:gd name="connsiteY4" fmla="*/ 14418 h 153095"/>
                  <a:gd name="connsiteX5" fmla="*/ 76209 w 230011"/>
                  <a:gd name="connsiteY5" fmla="*/ 130 h 153095"/>
                  <a:gd name="connsiteX6" fmla="*/ 21440 w 230011"/>
                  <a:gd name="connsiteY6" fmla="*/ 9655 h 153095"/>
                  <a:gd name="connsiteX7" fmla="*/ 9 w 230011"/>
                  <a:gd name="connsiteY7" fmla="*/ 45374 h 153095"/>
                  <a:gd name="connsiteX8" fmla="*/ 19059 w 230011"/>
                  <a:gd name="connsiteY8" fmla="*/ 78711 h 153095"/>
                  <a:gd name="connsiteX9" fmla="*/ 40490 w 230011"/>
                  <a:gd name="connsiteY9" fmla="*/ 88236 h 153095"/>
                  <a:gd name="connsiteX10" fmla="*/ 28584 w 230011"/>
                  <a:gd name="connsiteY10" fmla="*/ 52518 h 153095"/>
                  <a:gd name="connsiteX11" fmla="*/ 73827 w 230011"/>
                  <a:gd name="connsiteY11" fmla="*/ 23943 h 153095"/>
                  <a:gd name="connsiteX12" fmla="*/ 154790 w 230011"/>
                  <a:gd name="connsiteY12" fmla="*/ 35849 h 153095"/>
                  <a:gd name="connsiteX13" fmla="*/ 200034 w 230011"/>
                  <a:gd name="connsiteY13" fmla="*/ 66805 h 153095"/>
                  <a:gd name="connsiteX14" fmla="*/ 166696 w 230011"/>
                  <a:gd name="connsiteY14" fmla="*/ 119939 h 153095"/>
                  <a:gd name="connsiteX15" fmla="*/ 90495 w 230011"/>
                  <a:gd name="connsiteY15" fmla="*/ 148960 h 1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011" h="153095">
                    <a:moveTo>
                      <a:pt x="90495" y="148960"/>
                    </a:moveTo>
                    <a:cubicBezTo>
                      <a:pt x="88114" y="153797"/>
                      <a:pt x="131771" y="155112"/>
                      <a:pt x="152409" y="148960"/>
                    </a:cubicBezTo>
                    <a:cubicBezTo>
                      <a:pt x="173047" y="142808"/>
                      <a:pt x="202018" y="126535"/>
                      <a:pt x="214321" y="112049"/>
                    </a:cubicBezTo>
                    <a:cubicBezTo>
                      <a:pt x="226624" y="97563"/>
                      <a:pt x="235355" y="78315"/>
                      <a:pt x="226227" y="62043"/>
                    </a:cubicBezTo>
                    <a:cubicBezTo>
                      <a:pt x="217099" y="45771"/>
                      <a:pt x="184555" y="24737"/>
                      <a:pt x="159552" y="14418"/>
                    </a:cubicBezTo>
                    <a:cubicBezTo>
                      <a:pt x="134549" y="4099"/>
                      <a:pt x="99228" y="924"/>
                      <a:pt x="76209" y="130"/>
                    </a:cubicBezTo>
                    <a:cubicBezTo>
                      <a:pt x="53190" y="-664"/>
                      <a:pt x="34140" y="2114"/>
                      <a:pt x="21440" y="9655"/>
                    </a:cubicBezTo>
                    <a:cubicBezTo>
                      <a:pt x="8740" y="17196"/>
                      <a:pt x="406" y="33865"/>
                      <a:pt x="9" y="45374"/>
                    </a:cubicBezTo>
                    <a:cubicBezTo>
                      <a:pt x="-388" y="56883"/>
                      <a:pt x="12312" y="71567"/>
                      <a:pt x="19059" y="78711"/>
                    </a:cubicBezTo>
                    <a:cubicBezTo>
                      <a:pt x="25806" y="85855"/>
                      <a:pt x="38903" y="92601"/>
                      <a:pt x="40490" y="88236"/>
                    </a:cubicBezTo>
                    <a:cubicBezTo>
                      <a:pt x="42077" y="83871"/>
                      <a:pt x="23028" y="63233"/>
                      <a:pt x="28584" y="52518"/>
                    </a:cubicBezTo>
                    <a:cubicBezTo>
                      <a:pt x="34140" y="41803"/>
                      <a:pt x="52793" y="26721"/>
                      <a:pt x="73827" y="23943"/>
                    </a:cubicBezTo>
                    <a:cubicBezTo>
                      <a:pt x="94861" y="21165"/>
                      <a:pt x="133756" y="28705"/>
                      <a:pt x="154790" y="35849"/>
                    </a:cubicBezTo>
                    <a:cubicBezTo>
                      <a:pt x="175824" y="42993"/>
                      <a:pt x="195272" y="55693"/>
                      <a:pt x="200034" y="66805"/>
                    </a:cubicBezTo>
                    <a:cubicBezTo>
                      <a:pt x="204796" y="77917"/>
                      <a:pt x="184952" y="106247"/>
                      <a:pt x="166696" y="119939"/>
                    </a:cubicBezTo>
                    <a:cubicBezTo>
                      <a:pt x="148440" y="133631"/>
                      <a:pt x="92876" y="144123"/>
                      <a:pt x="90495" y="148960"/>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3" name="Group 182"/>
          <p:cNvGrpSpPr/>
          <p:nvPr/>
        </p:nvGrpSpPr>
        <p:grpSpPr>
          <a:xfrm>
            <a:off x="7155897" y="2812770"/>
            <a:ext cx="247724" cy="239627"/>
            <a:chOff x="7155897" y="2812770"/>
            <a:chExt cx="247724" cy="239627"/>
          </a:xfrm>
        </p:grpSpPr>
        <p:sp>
          <p:nvSpPr>
            <p:cNvPr id="102" name="Oval 101"/>
            <p:cNvSpPr/>
            <p:nvPr/>
          </p:nvSpPr>
          <p:spPr>
            <a:xfrm rot="20278087">
              <a:off x="7157810" y="2812770"/>
              <a:ext cx="239627" cy="23962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9525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a:off x="7208269" y="2828310"/>
              <a:ext cx="195352" cy="115562"/>
            </a:xfrm>
            <a:custGeom>
              <a:avLst/>
              <a:gdLst>
                <a:gd name="connsiteX0" fmla="*/ 696 w 181983"/>
                <a:gd name="connsiteY0" fmla="*/ 2751 h 110553"/>
                <a:gd name="connsiteX1" fmla="*/ 67371 w 181983"/>
                <a:gd name="connsiteY1" fmla="*/ 7513 h 110553"/>
                <a:gd name="connsiteX2" fmla="*/ 145953 w 181983"/>
                <a:gd name="connsiteY2" fmla="*/ 47995 h 110553"/>
                <a:gd name="connsiteX3" fmla="*/ 179290 w 181983"/>
                <a:gd name="connsiteY3" fmla="*/ 93238 h 110553"/>
                <a:gd name="connsiteX4" fmla="*/ 172146 w 181983"/>
                <a:gd name="connsiteY4" fmla="*/ 107526 h 110553"/>
                <a:gd name="connsiteX5" fmla="*/ 110234 w 181983"/>
                <a:gd name="connsiteY5" fmla="*/ 38470 h 110553"/>
                <a:gd name="connsiteX6" fmla="*/ 696 w 181983"/>
                <a:gd name="connsiteY6" fmla="*/ 2751 h 110553"/>
                <a:gd name="connsiteX0" fmla="*/ 634 w 181921"/>
                <a:gd name="connsiteY0" fmla="*/ 3093 h 110895"/>
                <a:gd name="connsiteX1" fmla="*/ 67309 w 181921"/>
                <a:gd name="connsiteY1" fmla="*/ 7855 h 110895"/>
                <a:gd name="connsiteX2" fmla="*/ 145891 w 181921"/>
                <a:gd name="connsiteY2" fmla="*/ 48337 h 110895"/>
                <a:gd name="connsiteX3" fmla="*/ 179228 w 181921"/>
                <a:gd name="connsiteY3" fmla="*/ 93580 h 110895"/>
                <a:gd name="connsiteX4" fmla="*/ 172084 w 181921"/>
                <a:gd name="connsiteY4" fmla="*/ 107868 h 110895"/>
                <a:gd name="connsiteX5" fmla="*/ 107961 w 181921"/>
                <a:gd name="connsiteY5" fmla="*/ 43455 h 110895"/>
                <a:gd name="connsiteX6" fmla="*/ 634 w 181921"/>
                <a:gd name="connsiteY6" fmla="*/ 3093 h 110895"/>
                <a:gd name="connsiteX0" fmla="*/ 477 w 181764"/>
                <a:gd name="connsiteY0" fmla="*/ 3093 h 110895"/>
                <a:gd name="connsiteX1" fmla="*/ 71574 w 181764"/>
                <a:gd name="connsiteY1" fmla="*/ 7855 h 110895"/>
                <a:gd name="connsiteX2" fmla="*/ 145734 w 181764"/>
                <a:gd name="connsiteY2" fmla="*/ 48337 h 110895"/>
                <a:gd name="connsiteX3" fmla="*/ 179071 w 181764"/>
                <a:gd name="connsiteY3" fmla="*/ 93580 h 110895"/>
                <a:gd name="connsiteX4" fmla="*/ 171927 w 181764"/>
                <a:gd name="connsiteY4" fmla="*/ 107868 h 110895"/>
                <a:gd name="connsiteX5" fmla="*/ 107804 w 181764"/>
                <a:gd name="connsiteY5" fmla="*/ 43455 h 110895"/>
                <a:gd name="connsiteX6" fmla="*/ 477 w 181764"/>
                <a:gd name="connsiteY6" fmla="*/ 3093 h 110895"/>
                <a:gd name="connsiteX0" fmla="*/ 170 w 181457"/>
                <a:gd name="connsiteY0" fmla="*/ 2581 h 110383"/>
                <a:gd name="connsiteX1" fmla="*/ 71267 w 181457"/>
                <a:gd name="connsiteY1" fmla="*/ 7343 h 110383"/>
                <a:gd name="connsiteX2" fmla="*/ 145427 w 181457"/>
                <a:gd name="connsiteY2" fmla="*/ 47825 h 110383"/>
                <a:gd name="connsiteX3" fmla="*/ 178764 w 181457"/>
                <a:gd name="connsiteY3" fmla="*/ 93068 h 110383"/>
                <a:gd name="connsiteX4" fmla="*/ 171620 w 181457"/>
                <a:gd name="connsiteY4" fmla="*/ 107356 h 110383"/>
                <a:gd name="connsiteX5" fmla="*/ 92020 w 181457"/>
                <a:gd name="connsiteY5" fmla="*/ 35977 h 110383"/>
                <a:gd name="connsiteX6" fmla="*/ 170 w 181457"/>
                <a:gd name="connsiteY6" fmla="*/ 2581 h 110383"/>
                <a:gd name="connsiteX0" fmla="*/ 100 w 181387"/>
                <a:gd name="connsiteY0" fmla="*/ 4870 h 112672"/>
                <a:gd name="connsiteX1" fmla="*/ 75620 w 181387"/>
                <a:gd name="connsiteY1" fmla="*/ 4988 h 112672"/>
                <a:gd name="connsiteX2" fmla="*/ 145357 w 181387"/>
                <a:gd name="connsiteY2" fmla="*/ 50114 h 112672"/>
                <a:gd name="connsiteX3" fmla="*/ 178694 w 181387"/>
                <a:gd name="connsiteY3" fmla="*/ 95357 h 112672"/>
                <a:gd name="connsiteX4" fmla="*/ 171550 w 181387"/>
                <a:gd name="connsiteY4" fmla="*/ 109645 h 112672"/>
                <a:gd name="connsiteX5" fmla="*/ 91950 w 181387"/>
                <a:gd name="connsiteY5" fmla="*/ 38266 h 112672"/>
                <a:gd name="connsiteX6" fmla="*/ 100 w 181387"/>
                <a:gd name="connsiteY6" fmla="*/ 4870 h 11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387" h="112672">
                  <a:moveTo>
                    <a:pt x="100" y="4870"/>
                  </a:moveTo>
                  <a:cubicBezTo>
                    <a:pt x="-2622" y="-676"/>
                    <a:pt x="51411" y="-2553"/>
                    <a:pt x="75620" y="4988"/>
                  </a:cubicBezTo>
                  <a:cubicBezTo>
                    <a:pt x="99830" y="12529"/>
                    <a:pt x="128178" y="35053"/>
                    <a:pt x="145357" y="50114"/>
                  </a:cubicBezTo>
                  <a:cubicBezTo>
                    <a:pt x="162536" y="65175"/>
                    <a:pt x="174328" y="85435"/>
                    <a:pt x="178694" y="95357"/>
                  </a:cubicBezTo>
                  <a:cubicBezTo>
                    <a:pt x="183060" y="105279"/>
                    <a:pt x="183059" y="118773"/>
                    <a:pt x="171550" y="109645"/>
                  </a:cubicBezTo>
                  <a:cubicBezTo>
                    <a:pt x="160041" y="100517"/>
                    <a:pt x="116159" y="53744"/>
                    <a:pt x="91950" y="38266"/>
                  </a:cubicBezTo>
                  <a:cubicBezTo>
                    <a:pt x="67741" y="22788"/>
                    <a:pt x="2822" y="10416"/>
                    <a:pt x="100" y="4870"/>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p:cNvSpPr/>
            <p:nvPr/>
          </p:nvSpPr>
          <p:spPr>
            <a:xfrm>
              <a:off x="7155897" y="2878498"/>
              <a:ext cx="224882" cy="117627"/>
            </a:xfrm>
            <a:custGeom>
              <a:avLst/>
              <a:gdLst>
                <a:gd name="connsiteX0" fmla="*/ 181 w 186727"/>
                <a:gd name="connsiteY0" fmla="*/ 16695 h 110076"/>
                <a:gd name="connsiteX1" fmla="*/ 47806 w 186727"/>
                <a:gd name="connsiteY1" fmla="*/ 26 h 110076"/>
                <a:gd name="connsiteX2" fmla="*/ 124006 w 186727"/>
                <a:gd name="connsiteY2" fmla="*/ 14314 h 110076"/>
                <a:gd name="connsiteX3" fmla="*/ 178775 w 186727"/>
                <a:gd name="connsiteY3" fmla="*/ 64320 h 110076"/>
                <a:gd name="connsiteX4" fmla="*/ 185918 w 186727"/>
                <a:gd name="connsiteY4" fmla="*/ 109564 h 110076"/>
                <a:gd name="connsiteX5" fmla="*/ 174012 w 186727"/>
                <a:gd name="connsiteY5" fmla="*/ 85751 h 110076"/>
                <a:gd name="connsiteX6" fmla="*/ 126387 w 186727"/>
                <a:gd name="connsiteY6" fmla="*/ 40507 h 110076"/>
                <a:gd name="connsiteX7" fmla="*/ 64475 w 186727"/>
                <a:gd name="connsiteY7" fmla="*/ 16695 h 110076"/>
                <a:gd name="connsiteX8" fmla="*/ 181 w 186727"/>
                <a:gd name="connsiteY8" fmla="*/ 16695 h 11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727" h="110076">
                  <a:moveTo>
                    <a:pt x="181" y="16695"/>
                  </a:moveTo>
                  <a:cubicBezTo>
                    <a:pt x="-2597" y="13917"/>
                    <a:pt x="27169" y="423"/>
                    <a:pt x="47806" y="26"/>
                  </a:cubicBezTo>
                  <a:cubicBezTo>
                    <a:pt x="68443" y="-371"/>
                    <a:pt x="102178" y="3598"/>
                    <a:pt x="124006" y="14314"/>
                  </a:cubicBezTo>
                  <a:cubicBezTo>
                    <a:pt x="145834" y="25030"/>
                    <a:pt x="168456" y="48445"/>
                    <a:pt x="178775" y="64320"/>
                  </a:cubicBezTo>
                  <a:cubicBezTo>
                    <a:pt x="189094" y="80195"/>
                    <a:pt x="186712" y="105992"/>
                    <a:pt x="185918" y="109564"/>
                  </a:cubicBezTo>
                  <a:cubicBezTo>
                    <a:pt x="185124" y="113136"/>
                    <a:pt x="183934" y="97260"/>
                    <a:pt x="174012" y="85751"/>
                  </a:cubicBezTo>
                  <a:cubicBezTo>
                    <a:pt x="164090" y="74242"/>
                    <a:pt x="144643" y="52016"/>
                    <a:pt x="126387" y="40507"/>
                  </a:cubicBezTo>
                  <a:cubicBezTo>
                    <a:pt x="108131" y="28998"/>
                    <a:pt x="85112" y="18282"/>
                    <a:pt x="64475" y="16695"/>
                  </a:cubicBezTo>
                  <a:cubicBezTo>
                    <a:pt x="43838" y="15108"/>
                    <a:pt x="2959" y="19473"/>
                    <a:pt x="181" y="16695"/>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p:cNvGrpSpPr/>
          <p:nvPr/>
        </p:nvGrpSpPr>
        <p:grpSpPr>
          <a:xfrm>
            <a:off x="7231722" y="2971798"/>
            <a:ext cx="262258" cy="289870"/>
            <a:chOff x="7231722" y="2971798"/>
            <a:chExt cx="262258" cy="289870"/>
          </a:xfrm>
        </p:grpSpPr>
        <p:sp>
          <p:nvSpPr>
            <p:cNvPr id="103" name="Oval 102"/>
            <p:cNvSpPr/>
            <p:nvPr/>
          </p:nvSpPr>
          <p:spPr>
            <a:xfrm rot="20278087">
              <a:off x="7234974" y="3006286"/>
              <a:ext cx="255382" cy="255382"/>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9525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119"/>
            <p:cNvSpPr/>
            <p:nvPr/>
          </p:nvSpPr>
          <p:spPr>
            <a:xfrm>
              <a:off x="7231722" y="3040856"/>
              <a:ext cx="260046" cy="123845"/>
            </a:xfrm>
            <a:custGeom>
              <a:avLst/>
              <a:gdLst>
                <a:gd name="connsiteX0" fmla="*/ 259691 w 260046"/>
                <a:gd name="connsiteY0" fmla="*/ 52388 h 123845"/>
                <a:gd name="connsiteX1" fmla="*/ 212066 w 260046"/>
                <a:gd name="connsiteY1" fmla="*/ 14288 h 123845"/>
                <a:gd name="connsiteX2" fmla="*/ 131103 w 260046"/>
                <a:gd name="connsiteY2" fmla="*/ 0 h 123845"/>
                <a:gd name="connsiteX3" fmla="*/ 73953 w 260046"/>
                <a:gd name="connsiteY3" fmla="*/ 14288 h 123845"/>
                <a:gd name="connsiteX4" fmla="*/ 12041 w 260046"/>
                <a:gd name="connsiteY4" fmla="*/ 52388 h 123845"/>
                <a:gd name="connsiteX5" fmla="*/ 134 w 260046"/>
                <a:gd name="connsiteY5" fmla="*/ 90488 h 123845"/>
                <a:gd name="connsiteX6" fmla="*/ 7278 w 260046"/>
                <a:gd name="connsiteY6" fmla="*/ 123825 h 123845"/>
                <a:gd name="connsiteX7" fmla="*/ 31091 w 260046"/>
                <a:gd name="connsiteY7" fmla="*/ 85725 h 123845"/>
                <a:gd name="connsiteX8" fmla="*/ 102528 w 260046"/>
                <a:gd name="connsiteY8" fmla="*/ 42863 h 123845"/>
                <a:gd name="connsiteX9" fmla="*/ 188253 w 260046"/>
                <a:gd name="connsiteY9" fmla="*/ 33338 h 123845"/>
                <a:gd name="connsiteX10" fmla="*/ 259691 w 260046"/>
                <a:gd name="connsiteY10" fmla="*/ 52388 h 12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046" h="123845">
                  <a:moveTo>
                    <a:pt x="259691" y="52388"/>
                  </a:moveTo>
                  <a:cubicBezTo>
                    <a:pt x="263660" y="49213"/>
                    <a:pt x="233497" y="23019"/>
                    <a:pt x="212066" y="14288"/>
                  </a:cubicBezTo>
                  <a:cubicBezTo>
                    <a:pt x="190635" y="5557"/>
                    <a:pt x="154122" y="0"/>
                    <a:pt x="131103" y="0"/>
                  </a:cubicBezTo>
                  <a:cubicBezTo>
                    <a:pt x="108084" y="0"/>
                    <a:pt x="93797" y="5557"/>
                    <a:pt x="73953" y="14288"/>
                  </a:cubicBezTo>
                  <a:cubicBezTo>
                    <a:pt x="54109" y="23019"/>
                    <a:pt x="24344" y="39688"/>
                    <a:pt x="12041" y="52388"/>
                  </a:cubicBezTo>
                  <a:cubicBezTo>
                    <a:pt x="-262" y="65088"/>
                    <a:pt x="928" y="78582"/>
                    <a:pt x="134" y="90488"/>
                  </a:cubicBezTo>
                  <a:cubicBezTo>
                    <a:pt x="-660" y="102394"/>
                    <a:pt x="2118" y="124619"/>
                    <a:pt x="7278" y="123825"/>
                  </a:cubicBezTo>
                  <a:cubicBezTo>
                    <a:pt x="12437" y="123031"/>
                    <a:pt x="15216" y="99219"/>
                    <a:pt x="31091" y="85725"/>
                  </a:cubicBezTo>
                  <a:cubicBezTo>
                    <a:pt x="46966" y="72231"/>
                    <a:pt x="76334" y="51594"/>
                    <a:pt x="102528" y="42863"/>
                  </a:cubicBezTo>
                  <a:cubicBezTo>
                    <a:pt x="128722" y="34132"/>
                    <a:pt x="163647" y="28576"/>
                    <a:pt x="188253" y="33338"/>
                  </a:cubicBezTo>
                  <a:cubicBezTo>
                    <a:pt x="212859" y="38100"/>
                    <a:pt x="255722" y="55563"/>
                    <a:pt x="259691" y="52388"/>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120"/>
            <p:cNvSpPr/>
            <p:nvPr/>
          </p:nvSpPr>
          <p:spPr>
            <a:xfrm>
              <a:off x="7255623" y="3100893"/>
              <a:ext cx="238357" cy="111823"/>
            </a:xfrm>
            <a:custGeom>
              <a:avLst/>
              <a:gdLst>
                <a:gd name="connsiteX0" fmla="*/ 238171 w 238357"/>
                <a:gd name="connsiteY0" fmla="*/ 47120 h 111823"/>
                <a:gd name="connsiteX1" fmla="*/ 195308 w 238357"/>
                <a:gd name="connsiteY1" fmla="*/ 6638 h 111823"/>
                <a:gd name="connsiteX2" fmla="*/ 138158 w 238357"/>
                <a:gd name="connsiteY2" fmla="*/ 1876 h 111823"/>
                <a:gd name="connsiteX3" fmla="*/ 61958 w 238357"/>
                <a:gd name="connsiteY3" fmla="*/ 25688 h 111823"/>
                <a:gd name="connsiteX4" fmla="*/ 11952 w 238357"/>
                <a:gd name="connsiteY4" fmla="*/ 56645 h 111823"/>
                <a:gd name="connsiteX5" fmla="*/ 46 w 238357"/>
                <a:gd name="connsiteY5" fmla="*/ 85220 h 111823"/>
                <a:gd name="connsiteX6" fmla="*/ 14333 w 238357"/>
                <a:gd name="connsiteY6" fmla="*/ 111413 h 111823"/>
                <a:gd name="connsiteX7" fmla="*/ 31002 w 238357"/>
                <a:gd name="connsiteY7" fmla="*/ 63788 h 111823"/>
                <a:gd name="connsiteX8" fmla="*/ 97677 w 238357"/>
                <a:gd name="connsiteY8" fmla="*/ 39976 h 111823"/>
                <a:gd name="connsiteX9" fmla="*/ 178640 w 238357"/>
                <a:gd name="connsiteY9" fmla="*/ 23307 h 111823"/>
                <a:gd name="connsiteX10" fmla="*/ 238171 w 238357"/>
                <a:gd name="connsiteY10" fmla="*/ 47120 h 11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357" h="111823">
                  <a:moveTo>
                    <a:pt x="238171" y="47120"/>
                  </a:moveTo>
                  <a:cubicBezTo>
                    <a:pt x="240949" y="44342"/>
                    <a:pt x="211977" y="14179"/>
                    <a:pt x="195308" y="6638"/>
                  </a:cubicBezTo>
                  <a:cubicBezTo>
                    <a:pt x="178639" y="-903"/>
                    <a:pt x="160383" y="-1299"/>
                    <a:pt x="138158" y="1876"/>
                  </a:cubicBezTo>
                  <a:cubicBezTo>
                    <a:pt x="115933" y="5051"/>
                    <a:pt x="82992" y="16560"/>
                    <a:pt x="61958" y="25688"/>
                  </a:cubicBezTo>
                  <a:cubicBezTo>
                    <a:pt x="40924" y="34816"/>
                    <a:pt x="22271" y="46723"/>
                    <a:pt x="11952" y="56645"/>
                  </a:cubicBezTo>
                  <a:cubicBezTo>
                    <a:pt x="1633" y="66567"/>
                    <a:pt x="-351" y="76092"/>
                    <a:pt x="46" y="85220"/>
                  </a:cubicBezTo>
                  <a:cubicBezTo>
                    <a:pt x="443" y="94348"/>
                    <a:pt x="9174" y="114985"/>
                    <a:pt x="14333" y="111413"/>
                  </a:cubicBezTo>
                  <a:cubicBezTo>
                    <a:pt x="19492" y="107841"/>
                    <a:pt x="17111" y="75694"/>
                    <a:pt x="31002" y="63788"/>
                  </a:cubicBezTo>
                  <a:cubicBezTo>
                    <a:pt x="44893" y="51882"/>
                    <a:pt x="73071" y="46723"/>
                    <a:pt x="97677" y="39976"/>
                  </a:cubicBezTo>
                  <a:cubicBezTo>
                    <a:pt x="122283" y="33229"/>
                    <a:pt x="158002" y="20529"/>
                    <a:pt x="178640" y="23307"/>
                  </a:cubicBezTo>
                  <a:cubicBezTo>
                    <a:pt x="199277" y="26085"/>
                    <a:pt x="235393" y="49898"/>
                    <a:pt x="238171" y="47120"/>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121"/>
            <p:cNvSpPr/>
            <p:nvPr/>
          </p:nvSpPr>
          <p:spPr>
            <a:xfrm>
              <a:off x="7276901" y="2971798"/>
              <a:ext cx="125378" cy="263286"/>
            </a:xfrm>
            <a:custGeom>
              <a:avLst/>
              <a:gdLst>
                <a:gd name="connsiteX0" fmla="*/ 107355 w 125378"/>
                <a:gd name="connsiteY0" fmla="*/ 2 h 263286"/>
                <a:gd name="connsiteX1" fmla="*/ 124024 w 125378"/>
                <a:gd name="connsiteY1" fmla="*/ 59533 h 263286"/>
                <a:gd name="connsiteX2" fmla="*/ 119262 w 125378"/>
                <a:gd name="connsiteY2" fmla="*/ 107158 h 263286"/>
                <a:gd name="connsiteX3" fmla="*/ 78780 w 125378"/>
                <a:gd name="connsiteY3" fmla="*/ 164308 h 263286"/>
                <a:gd name="connsiteX4" fmla="*/ 28774 w 125378"/>
                <a:gd name="connsiteY4" fmla="*/ 211933 h 263286"/>
                <a:gd name="connsiteX5" fmla="*/ 16868 w 125378"/>
                <a:gd name="connsiteY5" fmla="*/ 254796 h 263286"/>
                <a:gd name="connsiteX6" fmla="*/ 9724 w 125378"/>
                <a:gd name="connsiteY6" fmla="*/ 259558 h 263286"/>
                <a:gd name="connsiteX7" fmla="*/ 199 w 125378"/>
                <a:gd name="connsiteY7" fmla="*/ 211933 h 263286"/>
                <a:gd name="connsiteX8" fmla="*/ 19249 w 125378"/>
                <a:gd name="connsiteY8" fmla="*/ 173833 h 263286"/>
                <a:gd name="connsiteX9" fmla="*/ 57349 w 125378"/>
                <a:gd name="connsiteY9" fmla="*/ 135733 h 263286"/>
                <a:gd name="connsiteX10" fmla="*/ 93068 w 125378"/>
                <a:gd name="connsiteY10" fmla="*/ 100015 h 263286"/>
                <a:gd name="connsiteX11" fmla="*/ 102593 w 125378"/>
                <a:gd name="connsiteY11" fmla="*/ 61915 h 263286"/>
                <a:gd name="connsiteX12" fmla="*/ 107355 w 125378"/>
                <a:gd name="connsiteY12" fmla="*/ 2 h 26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378" h="263286">
                  <a:moveTo>
                    <a:pt x="107355" y="2"/>
                  </a:moveTo>
                  <a:cubicBezTo>
                    <a:pt x="110927" y="-395"/>
                    <a:pt x="122040" y="41674"/>
                    <a:pt x="124024" y="59533"/>
                  </a:cubicBezTo>
                  <a:cubicBezTo>
                    <a:pt x="126008" y="77392"/>
                    <a:pt x="126803" y="89696"/>
                    <a:pt x="119262" y="107158"/>
                  </a:cubicBezTo>
                  <a:cubicBezTo>
                    <a:pt x="111721" y="124620"/>
                    <a:pt x="93861" y="146846"/>
                    <a:pt x="78780" y="164308"/>
                  </a:cubicBezTo>
                  <a:cubicBezTo>
                    <a:pt x="63699" y="181771"/>
                    <a:pt x="39093" y="196852"/>
                    <a:pt x="28774" y="211933"/>
                  </a:cubicBezTo>
                  <a:cubicBezTo>
                    <a:pt x="18455" y="227014"/>
                    <a:pt x="20043" y="246858"/>
                    <a:pt x="16868" y="254796"/>
                  </a:cubicBezTo>
                  <a:cubicBezTo>
                    <a:pt x="13693" y="262734"/>
                    <a:pt x="12502" y="266702"/>
                    <a:pt x="9724" y="259558"/>
                  </a:cubicBezTo>
                  <a:cubicBezTo>
                    <a:pt x="6946" y="252414"/>
                    <a:pt x="-1388" y="226220"/>
                    <a:pt x="199" y="211933"/>
                  </a:cubicBezTo>
                  <a:cubicBezTo>
                    <a:pt x="1786" y="197646"/>
                    <a:pt x="9724" y="186533"/>
                    <a:pt x="19249" y="173833"/>
                  </a:cubicBezTo>
                  <a:cubicBezTo>
                    <a:pt x="28774" y="161133"/>
                    <a:pt x="57349" y="135733"/>
                    <a:pt x="57349" y="135733"/>
                  </a:cubicBezTo>
                  <a:cubicBezTo>
                    <a:pt x="69652" y="123430"/>
                    <a:pt x="85527" y="112318"/>
                    <a:pt x="93068" y="100015"/>
                  </a:cubicBezTo>
                  <a:cubicBezTo>
                    <a:pt x="100609" y="87712"/>
                    <a:pt x="102593" y="74615"/>
                    <a:pt x="102593" y="61915"/>
                  </a:cubicBezTo>
                  <a:cubicBezTo>
                    <a:pt x="102593" y="49215"/>
                    <a:pt x="103783" y="399"/>
                    <a:pt x="107355" y="2"/>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p:cNvGrpSpPr/>
          <p:nvPr/>
        </p:nvGrpSpPr>
        <p:grpSpPr>
          <a:xfrm>
            <a:off x="6638329" y="3269442"/>
            <a:ext cx="397076" cy="331950"/>
            <a:chOff x="6638329" y="3269442"/>
            <a:chExt cx="397076" cy="331950"/>
          </a:xfrm>
        </p:grpSpPr>
        <p:sp>
          <p:nvSpPr>
            <p:cNvPr id="105" name="Oval 104"/>
            <p:cNvSpPr/>
            <p:nvPr/>
          </p:nvSpPr>
          <p:spPr>
            <a:xfrm rot="20278087">
              <a:off x="6659549" y="3307458"/>
              <a:ext cx="293934" cy="293934"/>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1270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reeform 126"/>
            <p:cNvSpPr/>
            <p:nvPr/>
          </p:nvSpPr>
          <p:spPr>
            <a:xfrm>
              <a:off x="6655856" y="3366328"/>
              <a:ext cx="288584" cy="179446"/>
            </a:xfrm>
            <a:custGeom>
              <a:avLst/>
              <a:gdLst>
                <a:gd name="connsiteX0" fmla="*/ 1187 w 297177"/>
                <a:gd name="connsiteY0" fmla="*/ 24374 h 186391"/>
                <a:gd name="connsiteX1" fmla="*/ 46431 w 297177"/>
                <a:gd name="connsiteY1" fmla="*/ 562 h 186391"/>
                <a:gd name="connsiteX2" fmla="*/ 117868 w 297177"/>
                <a:gd name="connsiteY2" fmla="*/ 10087 h 186391"/>
                <a:gd name="connsiteX3" fmla="*/ 179781 w 297177"/>
                <a:gd name="connsiteY3" fmla="*/ 38662 h 186391"/>
                <a:gd name="connsiteX4" fmla="*/ 263125 w 297177"/>
                <a:gd name="connsiteY4" fmla="*/ 91049 h 186391"/>
                <a:gd name="connsiteX5" fmla="*/ 296462 w 297177"/>
                <a:gd name="connsiteY5" fmla="*/ 152962 h 186391"/>
                <a:gd name="connsiteX6" fmla="*/ 284556 w 297177"/>
                <a:gd name="connsiteY6" fmla="*/ 186299 h 186391"/>
                <a:gd name="connsiteX7" fmla="*/ 267887 w 297177"/>
                <a:gd name="connsiteY7" fmla="*/ 143437 h 186391"/>
                <a:gd name="connsiteX8" fmla="*/ 210737 w 297177"/>
                <a:gd name="connsiteY8" fmla="*/ 81524 h 186391"/>
                <a:gd name="connsiteX9" fmla="*/ 94056 w 297177"/>
                <a:gd name="connsiteY9" fmla="*/ 29137 h 186391"/>
                <a:gd name="connsiteX10" fmla="*/ 1187 w 297177"/>
                <a:gd name="connsiteY10" fmla="*/ 24374 h 186391"/>
                <a:gd name="connsiteX0" fmla="*/ 1187 w 297177"/>
                <a:gd name="connsiteY0" fmla="*/ 24374 h 186391"/>
                <a:gd name="connsiteX1" fmla="*/ 46431 w 297177"/>
                <a:gd name="connsiteY1" fmla="*/ 562 h 186391"/>
                <a:gd name="connsiteX2" fmla="*/ 117868 w 297177"/>
                <a:gd name="connsiteY2" fmla="*/ 10087 h 186391"/>
                <a:gd name="connsiteX3" fmla="*/ 179781 w 297177"/>
                <a:gd name="connsiteY3" fmla="*/ 38662 h 186391"/>
                <a:gd name="connsiteX4" fmla="*/ 263125 w 297177"/>
                <a:gd name="connsiteY4" fmla="*/ 91049 h 186391"/>
                <a:gd name="connsiteX5" fmla="*/ 296462 w 297177"/>
                <a:gd name="connsiteY5" fmla="*/ 152962 h 186391"/>
                <a:gd name="connsiteX6" fmla="*/ 284556 w 297177"/>
                <a:gd name="connsiteY6" fmla="*/ 186299 h 186391"/>
                <a:gd name="connsiteX7" fmla="*/ 267887 w 297177"/>
                <a:gd name="connsiteY7" fmla="*/ 143437 h 186391"/>
                <a:gd name="connsiteX8" fmla="*/ 210737 w 297177"/>
                <a:gd name="connsiteY8" fmla="*/ 81524 h 186391"/>
                <a:gd name="connsiteX9" fmla="*/ 94056 w 297177"/>
                <a:gd name="connsiteY9" fmla="*/ 29137 h 186391"/>
                <a:gd name="connsiteX10" fmla="*/ 32143 w 297177"/>
                <a:gd name="connsiteY10" fmla="*/ 29137 h 186391"/>
                <a:gd name="connsiteX11" fmla="*/ 1187 w 297177"/>
                <a:gd name="connsiteY11" fmla="*/ 24374 h 186391"/>
                <a:gd name="connsiteX0" fmla="*/ 2136 w 298126"/>
                <a:gd name="connsiteY0" fmla="*/ 24374 h 186391"/>
                <a:gd name="connsiteX1" fmla="*/ 47380 w 298126"/>
                <a:gd name="connsiteY1" fmla="*/ 562 h 186391"/>
                <a:gd name="connsiteX2" fmla="*/ 118817 w 298126"/>
                <a:gd name="connsiteY2" fmla="*/ 10087 h 186391"/>
                <a:gd name="connsiteX3" fmla="*/ 180730 w 298126"/>
                <a:gd name="connsiteY3" fmla="*/ 38662 h 186391"/>
                <a:gd name="connsiteX4" fmla="*/ 264074 w 298126"/>
                <a:gd name="connsiteY4" fmla="*/ 91049 h 186391"/>
                <a:gd name="connsiteX5" fmla="*/ 297411 w 298126"/>
                <a:gd name="connsiteY5" fmla="*/ 152962 h 186391"/>
                <a:gd name="connsiteX6" fmla="*/ 285505 w 298126"/>
                <a:gd name="connsiteY6" fmla="*/ 186299 h 186391"/>
                <a:gd name="connsiteX7" fmla="*/ 268836 w 298126"/>
                <a:gd name="connsiteY7" fmla="*/ 143437 h 186391"/>
                <a:gd name="connsiteX8" fmla="*/ 211686 w 298126"/>
                <a:gd name="connsiteY8" fmla="*/ 81524 h 186391"/>
                <a:gd name="connsiteX9" fmla="*/ 95005 w 298126"/>
                <a:gd name="connsiteY9" fmla="*/ 29137 h 186391"/>
                <a:gd name="connsiteX10" fmla="*/ 16423 w 298126"/>
                <a:gd name="connsiteY10" fmla="*/ 50568 h 186391"/>
                <a:gd name="connsiteX11" fmla="*/ 2136 w 298126"/>
                <a:gd name="connsiteY11" fmla="*/ 24374 h 186391"/>
                <a:gd name="connsiteX0" fmla="*/ 11561 w 288501"/>
                <a:gd name="connsiteY0" fmla="*/ 31948 h 186821"/>
                <a:gd name="connsiteX1" fmla="*/ 37755 w 288501"/>
                <a:gd name="connsiteY1" fmla="*/ 992 h 186821"/>
                <a:gd name="connsiteX2" fmla="*/ 109192 w 288501"/>
                <a:gd name="connsiteY2" fmla="*/ 10517 h 186821"/>
                <a:gd name="connsiteX3" fmla="*/ 171105 w 288501"/>
                <a:gd name="connsiteY3" fmla="*/ 39092 h 186821"/>
                <a:gd name="connsiteX4" fmla="*/ 254449 w 288501"/>
                <a:gd name="connsiteY4" fmla="*/ 91479 h 186821"/>
                <a:gd name="connsiteX5" fmla="*/ 287786 w 288501"/>
                <a:gd name="connsiteY5" fmla="*/ 153392 h 186821"/>
                <a:gd name="connsiteX6" fmla="*/ 275880 w 288501"/>
                <a:gd name="connsiteY6" fmla="*/ 186729 h 186821"/>
                <a:gd name="connsiteX7" fmla="*/ 259211 w 288501"/>
                <a:gd name="connsiteY7" fmla="*/ 143867 h 186821"/>
                <a:gd name="connsiteX8" fmla="*/ 202061 w 288501"/>
                <a:gd name="connsiteY8" fmla="*/ 81954 h 186821"/>
                <a:gd name="connsiteX9" fmla="*/ 85380 w 288501"/>
                <a:gd name="connsiteY9" fmla="*/ 29567 h 186821"/>
                <a:gd name="connsiteX10" fmla="*/ 6798 w 288501"/>
                <a:gd name="connsiteY10" fmla="*/ 50998 h 186821"/>
                <a:gd name="connsiteX11" fmla="*/ 11561 w 288501"/>
                <a:gd name="connsiteY11" fmla="*/ 31948 h 186821"/>
                <a:gd name="connsiteX0" fmla="*/ 11644 w 288584"/>
                <a:gd name="connsiteY0" fmla="*/ 24573 h 179446"/>
                <a:gd name="connsiteX1" fmla="*/ 40219 w 288584"/>
                <a:gd name="connsiteY1" fmla="*/ 3142 h 179446"/>
                <a:gd name="connsiteX2" fmla="*/ 109275 w 288584"/>
                <a:gd name="connsiteY2" fmla="*/ 3142 h 179446"/>
                <a:gd name="connsiteX3" fmla="*/ 171188 w 288584"/>
                <a:gd name="connsiteY3" fmla="*/ 31717 h 179446"/>
                <a:gd name="connsiteX4" fmla="*/ 254532 w 288584"/>
                <a:gd name="connsiteY4" fmla="*/ 84104 h 179446"/>
                <a:gd name="connsiteX5" fmla="*/ 287869 w 288584"/>
                <a:gd name="connsiteY5" fmla="*/ 146017 h 179446"/>
                <a:gd name="connsiteX6" fmla="*/ 275963 w 288584"/>
                <a:gd name="connsiteY6" fmla="*/ 179354 h 179446"/>
                <a:gd name="connsiteX7" fmla="*/ 259294 w 288584"/>
                <a:gd name="connsiteY7" fmla="*/ 136492 h 179446"/>
                <a:gd name="connsiteX8" fmla="*/ 202144 w 288584"/>
                <a:gd name="connsiteY8" fmla="*/ 74579 h 179446"/>
                <a:gd name="connsiteX9" fmla="*/ 85463 w 288584"/>
                <a:gd name="connsiteY9" fmla="*/ 22192 h 179446"/>
                <a:gd name="connsiteX10" fmla="*/ 6881 w 288584"/>
                <a:gd name="connsiteY10" fmla="*/ 43623 h 179446"/>
                <a:gd name="connsiteX11" fmla="*/ 11644 w 288584"/>
                <a:gd name="connsiteY11" fmla="*/ 24573 h 17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584" h="179446">
                  <a:moveTo>
                    <a:pt x="11644" y="24573"/>
                  </a:moveTo>
                  <a:cubicBezTo>
                    <a:pt x="17200" y="17826"/>
                    <a:pt x="23947" y="6714"/>
                    <a:pt x="40219" y="3142"/>
                  </a:cubicBezTo>
                  <a:cubicBezTo>
                    <a:pt x="56491" y="-430"/>
                    <a:pt x="87447" y="-1620"/>
                    <a:pt x="109275" y="3142"/>
                  </a:cubicBezTo>
                  <a:cubicBezTo>
                    <a:pt x="131103" y="7904"/>
                    <a:pt x="146979" y="18223"/>
                    <a:pt x="171188" y="31717"/>
                  </a:cubicBezTo>
                  <a:cubicBezTo>
                    <a:pt x="195397" y="45211"/>
                    <a:pt x="235085" y="65054"/>
                    <a:pt x="254532" y="84104"/>
                  </a:cubicBezTo>
                  <a:cubicBezTo>
                    <a:pt x="273979" y="103154"/>
                    <a:pt x="284297" y="130142"/>
                    <a:pt x="287869" y="146017"/>
                  </a:cubicBezTo>
                  <a:cubicBezTo>
                    <a:pt x="291441" y="161892"/>
                    <a:pt x="280725" y="180941"/>
                    <a:pt x="275963" y="179354"/>
                  </a:cubicBezTo>
                  <a:cubicBezTo>
                    <a:pt x="271201" y="177767"/>
                    <a:pt x="271597" y="153955"/>
                    <a:pt x="259294" y="136492"/>
                  </a:cubicBezTo>
                  <a:cubicBezTo>
                    <a:pt x="246991" y="119029"/>
                    <a:pt x="231116" y="93629"/>
                    <a:pt x="202144" y="74579"/>
                  </a:cubicBezTo>
                  <a:cubicBezTo>
                    <a:pt x="173172" y="55529"/>
                    <a:pt x="118007" y="27351"/>
                    <a:pt x="85463" y="22192"/>
                  </a:cubicBezTo>
                  <a:cubicBezTo>
                    <a:pt x="52919" y="17033"/>
                    <a:pt x="22359" y="44417"/>
                    <a:pt x="6881" y="43623"/>
                  </a:cubicBezTo>
                  <a:cubicBezTo>
                    <a:pt x="-8597" y="42829"/>
                    <a:pt x="6088" y="31320"/>
                    <a:pt x="11644" y="24573"/>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reeform 127"/>
            <p:cNvSpPr/>
            <p:nvPr/>
          </p:nvSpPr>
          <p:spPr>
            <a:xfrm>
              <a:off x="6638329" y="3269442"/>
              <a:ext cx="320906" cy="210089"/>
            </a:xfrm>
            <a:custGeom>
              <a:avLst/>
              <a:gdLst>
                <a:gd name="connsiteX0" fmla="*/ 338735 w 342604"/>
                <a:gd name="connsiteY0" fmla="*/ 207177 h 207325"/>
                <a:gd name="connsiteX1" fmla="*/ 333972 w 342604"/>
                <a:gd name="connsiteY1" fmla="*/ 157170 h 207325"/>
                <a:gd name="connsiteX2" fmla="*/ 283966 w 342604"/>
                <a:gd name="connsiteY2" fmla="*/ 111927 h 207325"/>
                <a:gd name="connsiteX3" fmla="*/ 172047 w 342604"/>
                <a:gd name="connsiteY3" fmla="*/ 64302 h 207325"/>
                <a:gd name="connsiteX4" fmla="*/ 60128 w 342604"/>
                <a:gd name="connsiteY4" fmla="*/ 23820 h 207325"/>
                <a:gd name="connsiteX5" fmla="*/ 17266 w 342604"/>
                <a:gd name="connsiteY5" fmla="*/ 8 h 207325"/>
                <a:gd name="connsiteX6" fmla="*/ 2978 w 342604"/>
                <a:gd name="connsiteY6" fmla="*/ 26202 h 207325"/>
                <a:gd name="connsiteX7" fmla="*/ 72035 w 342604"/>
                <a:gd name="connsiteY7" fmla="*/ 52395 h 207325"/>
                <a:gd name="connsiteX8" fmla="*/ 176810 w 342604"/>
                <a:gd name="connsiteY8" fmla="*/ 95258 h 207325"/>
                <a:gd name="connsiteX9" fmla="*/ 293491 w 342604"/>
                <a:gd name="connsiteY9" fmla="*/ 140502 h 207325"/>
                <a:gd name="connsiteX10" fmla="*/ 338735 w 342604"/>
                <a:gd name="connsiteY10" fmla="*/ 207177 h 207325"/>
                <a:gd name="connsiteX0" fmla="*/ 338735 w 342604"/>
                <a:gd name="connsiteY0" fmla="*/ 211772 h 211920"/>
                <a:gd name="connsiteX1" fmla="*/ 333972 w 342604"/>
                <a:gd name="connsiteY1" fmla="*/ 161765 h 211920"/>
                <a:gd name="connsiteX2" fmla="*/ 283966 w 342604"/>
                <a:gd name="connsiteY2" fmla="*/ 116522 h 211920"/>
                <a:gd name="connsiteX3" fmla="*/ 172047 w 342604"/>
                <a:gd name="connsiteY3" fmla="*/ 68897 h 211920"/>
                <a:gd name="connsiteX4" fmla="*/ 60128 w 342604"/>
                <a:gd name="connsiteY4" fmla="*/ 28415 h 211920"/>
                <a:gd name="connsiteX5" fmla="*/ 17265 w 342604"/>
                <a:gd name="connsiteY5" fmla="*/ 6 h 211920"/>
                <a:gd name="connsiteX6" fmla="*/ 2978 w 342604"/>
                <a:gd name="connsiteY6" fmla="*/ 30797 h 211920"/>
                <a:gd name="connsiteX7" fmla="*/ 72035 w 342604"/>
                <a:gd name="connsiteY7" fmla="*/ 56990 h 211920"/>
                <a:gd name="connsiteX8" fmla="*/ 176810 w 342604"/>
                <a:gd name="connsiteY8" fmla="*/ 99853 h 211920"/>
                <a:gd name="connsiteX9" fmla="*/ 293491 w 342604"/>
                <a:gd name="connsiteY9" fmla="*/ 145097 h 211920"/>
                <a:gd name="connsiteX10" fmla="*/ 338735 w 342604"/>
                <a:gd name="connsiteY10" fmla="*/ 211772 h 211920"/>
                <a:gd name="connsiteX0" fmla="*/ 338735 w 342604"/>
                <a:gd name="connsiteY0" fmla="*/ 202587 h 202735"/>
                <a:gd name="connsiteX1" fmla="*/ 333972 w 342604"/>
                <a:gd name="connsiteY1" fmla="*/ 152580 h 202735"/>
                <a:gd name="connsiteX2" fmla="*/ 283966 w 342604"/>
                <a:gd name="connsiteY2" fmla="*/ 107337 h 202735"/>
                <a:gd name="connsiteX3" fmla="*/ 172047 w 342604"/>
                <a:gd name="connsiteY3" fmla="*/ 59712 h 202735"/>
                <a:gd name="connsiteX4" fmla="*/ 60128 w 342604"/>
                <a:gd name="connsiteY4" fmla="*/ 19230 h 202735"/>
                <a:gd name="connsiteX5" fmla="*/ 17265 w 342604"/>
                <a:gd name="connsiteY5" fmla="*/ 12 h 202735"/>
                <a:gd name="connsiteX6" fmla="*/ 2978 w 342604"/>
                <a:gd name="connsiteY6" fmla="*/ 21612 h 202735"/>
                <a:gd name="connsiteX7" fmla="*/ 72035 w 342604"/>
                <a:gd name="connsiteY7" fmla="*/ 47805 h 202735"/>
                <a:gd name="connsiteX8" fmla="*/ 176810 w 342604"/>
                <a:gd name="connsiteY8" fmla="*/ 90668 h 202735"/>
                <a:gd name="connsiteX9" fmla="*/ 293491 w 342604"/>
                <a:gd name="connsiteY9" fmla="*/ 135912 h 202735"/>
                <a:gd name="connsiteX10" fmla="*/ 338735 w 342604"/>
                <a:gd name="connsiteY10" fmla="*/ 202587 h 20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604" h="202735">
                  <a:moveTo>
                    <a:pt x="338735" y="202587"/>
                  </a:moveTo>
                  <a:cubicBezTo>
                    <a:pt x="345482" y="205365"/>
                    <a:pt x="343100" y="168455"/>
                    <a:pt x="333972" y="152580"/>
                  </a:cubicBezTo>
                  <a:cubicBezTo>
                    <a:pt x="324844" y="136705"/>
                    <a:pt x="310953" y="122815"/>
                    <a:pt x="283966" y="107337"/>
                  </a:cubicBezTo>
                  <a:cubicBezTo>
                    <a:pt x="256978" y="91859"/>
                    <a:pt x="209353" y="74396"/>
                    <a:pt x="172047" y="59712"/>
                  </a:cubicBezTo>
                  <a:cubicBezTo>
                    <a:pt x="134741" y="45028"/>
                    <a:pt x="85925" y="29180"/>
                    <a:pt x="60128" y="19230"/>
                  </a:cubicBezTo>
                  <a:cubicBezTo>
                    <a:pt x="34331" y="9280"/>
                    <a:pt x="26790" y="-385"/>
                    <a:pt x="17265" y="12"/>
                  </a:cubicBezTo>
                  <a:cubicBezTo>
                    <a:pt x="7740" y="409"/>
                    <a:pt x="-6150" y="13647"/>
                    <a:pt x="2978" y="21612"/>
                  </a:cubicBezTo>
                  <a:cubicBezTo>
                    <a:pt x="12106" y="29578"/>
                    <a:pt x="43063" y="36296"/>
                    <a:pt x="72035" y="47805"/>
                  </a:cubicBezTo>
                  <a:cubicBezTo>
                    <a:pt x="101007" y="59314"/>
                    <a:pt x="139901" y="75984"/>
                    <a:pt x="176810" y="90668"/>
                  </a:cubicBezTo>
                  <a:cubicBezTo>
                    <a:pt x="213719" y="105352"/>
                    <a:pt x="271266" y="117259"/>
                    <a:pt x="293491" y="135912"/>
                  </a:cubicBezTo>
                  <a:cubicBezTo>
                    <a:pt x="315716" y="154565"/>
                    <a:pt x="331988" y="199809"/>
                    <a:pt x="338735" y="202587"/>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125"/>
            <p:cNvSpPr/>
            <p:nvPr/>
          </p:nvSpPr>
          <p:spPr>
            <a:xfrm>
              <a:off x="6657761" y="3400425"/>
              <a:ext cx="377644" cy="88283"/>
            </a:xfrm>
            <a:custGeom>
              <a:avLst/>
              <a:gdLst>
                <a:gd name="connsiteX0" fmla="*/ 409790 w 411717"/>
                <a:gd name="connsiteY0" fmla="*/ 47625 h 88283"/>
                <a:gd name="connsiteX1" fmla="*/ 285965 w 411717"/>
                <a:gd name="connsiteY1" fmla="*/ 35719 h 88283"/>
                <a:gd name="connsiteX2" fmla="*/ 138328 w 411717"/>
                <a:gd name="connsiteY2" fmla="*/ 26194 h 88283"/>
                <a:gd name="connsiteX3" fmla="*/ 54984 w 411717"/>
                <a:gd name="connsiteY3" fmla="*/ 50006 h 88283"/>
                <a:gd name="connsiteX4" fmla="*/ 4978 w 411717"/>
                <a:gd name="connsiteY4" fmla="*/ 88106 h 88283"/>
                <a:gd name="connsiteX5" fmla="*/ 16884 w 411717"/>
                <a:gd name="connsiteY5" fmla="*/ 33338 h 88283"/>
                <a:gd name="connsiteX6" fmla="*/ 138328 w 411717"/>
                <a:gd name="connsiteY6" fmla="*/ 0 h 88283"/>
                <a:gd name="connsiteX7" fmla="*/ 295490 w 411717"/>
                <a:gd name="connsiteY7" fmla="*/ 11906 h 88283"/>
                <a:gd name="connsiteX8" fmla="*/ 357403 w 411717"/>
                <a:gd name="connsiteY8" fmla="*/ 16669 h 88283"/>
                <a:gd name="connsiteX9" fmla="*/ 409790 w 411717"/>
                <a:gd name="connsiteY9" fmla="*/ 47625 h 88283"/>
                <a:gd name="connsiteX0" fmla="*/ 409790 w 414138"/>
                <a:gd name="connsiteY0" fmla="*/ 47625 h 88283"/>
                <a:gd name="connsiteX1" fmla="*/ 285965 w 414138"/>
                <a:gd name="connsiteY1" fmla="*/ 35719 h 88283"/>
                <a:gd name="connsiteX2" fmla="*/ 138328 w 414138"/>
                <a:gd name="connsiteY2" fmla="*/ 26194 h 88283"/>
                <a:gd name="connsiteX3" fmla="*/ 54984 w 414138"/>
                <a:gd name="connsiteY3" fmla="*/ 50006 h 88283"/>
                <a:gd name="connsiteX4" fmla="*/ 4978 w 414138"/>
                <a:gd name="connsiteY4" fmla="*/ 88106 h 88283"/>
                <a:gd name="connsiteX5" fmla="*/ 16884 w 414138"/>
                <a:gd name="connsiteY5" fmla="*/ 33338 h 88283"/>
                <a:gd name="connsiteX6" fmla="*/ 138328 w 414138"/>
                <a:gd name="connsiteY6" fmla="*/ 0 h 88283"/>
                <a:gd name="connsiteX7" fmla="*/ 295490 w 414138"/>
                <a:gd name="connsiteY7" fmla="*/ 11906 h 88283"/>
                <a:gd name="connsiteX8" fmla="*/ 378294 w 414138"/>
                <a:gd name="connsiteY8" fmla="*/ 23813 h 88283"/>
                <a:gd name="connsiteX9" fmla="*/ 409790 w 414138"/>
                <a:gd name="connsiteY9" fmla="*/ 47625 h 8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138" h="88283">
                  <a:moveTo>
                    <a:pt x="409790" y="47625"/>
                  </a:moveTo>
                  <a:cubicBezTo>
                    <a:pt x="394402" y="49609"/>
                    <a:pt x="331209" y="39291"/>
                    <a:pt x="285965" y="35719"/>
                  </a:cubicBezTo>
                  <a:cubicBezTo>
                    <a:pt x="240721" y="32147"/>
                    <a:pt x="176825" y="23813"/>
                    <a:pt x="138328" y="26194"/>
                  </a:cubicBezTo>
                  <a:cubicBezTo>
                    <a:pt x="99831" y="28575"/>
                    <a:pt x="77209" y="39687"/>
                    <a:pt x="54984" y="50006"/>
                  </a:cubicBezTo>
                  <a:cubicBezTo>
                    <a:pt x="32759" y="60325"/>
                    <a:pt x="11328" y="90884"/>
                    <a:pt x="4978" y="88106"/>
                  </a:cubicBezTo>
                  <a:cubicBezTo>
                    <a:pt x="-1372" y="85328"/>
                    <a:pt x="-5341" y="48022"/>
                    <a:pt x="16884" y="33338"/>
                  </a:cubicBezTo>
                  <a:cubicBezTo>
                    <a:pt x="39109" y="18654"/>
                    <a:pt x="91894" y="3572"/>
                    <a:pt x="138328" y="0"/>
                  </a:cubicBezTo>
                  <a:lnTo>
                    <a:pt x="295490" y="11906"/>
                  </a:lnTo>
                  <a:cubicBezTo>
                    <a:pt x="332002" y="14684"/>
                    <a:pt x="360435" y="18654"/>
                    <a:pt x="378294" y="23813"/>
                  </a:cubicBezTo>
                  <a:cubicBezTo>
                    <a:pt x="396153" y="28972"/>
                    <a:pt x="425178" y="45641"/>
                    <a:pt x="409790" y="47625"/>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p:cNvGrpSpPr/>
          <p:nvPr/>
        </p:nvGrpSpPr>
        <p:grpSpPr>
          <a:xfrm>
            <a:off x="5928799" y="3205155"/>
            <a:ext cx="413936" cy="374485"/>
            <a:chOff x="5928799" y="3205155"/>
            <a:chExt cx="413936" cy="374485"/>
          </a:xfrm>
        </p:grpSpPr>
        <p:sp>
          <p:nvSpPr>
            <p:cNvPr id="107" name="Oval 106"/>
            <p:cNvSpPr/>
            <p:nvPr/>
          </p:nvSpPr>
          <p:spPr>
            <a:xfrm rot="20278087">
              <a:off x="5937740" y="3218429"/>
              <a:ext cx="361211" cy="361211"/>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18415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reeform 130"/>
            <p:cNvSpPr/>
            <p:nvPr/>
          </p:nvSpPr>
          <p:spPr>
            <a:xfrm>
              <a:off x="5928799" y="3302108"/>
              <a:ext cx="361118" cy="174645"/>
            </a:xfrm>
            <a:custGeom>
              <a:avLst/>
              <a:gdLst>
                <a:gd name="connsiteX0" fmla="*/ 357701 w 361118"/>
                <a:gd name="connsiteY0" fmla="*/ 174517 h 174645"/>
                <a:gd name="connsiteX1" fmla="*/ 343414 w 361118"/>
                <a:gd name="connsiteY1" fmla="*/ 124511 h 174645"/>
                <a:gd name="connsiteX2" fmla="*/ 262451 w 361118"/>
                <a:gd name="connsiteY2" fmla="*/ 48311 h 174645"/>
                <a:gd name="connsiteX3" fmla="*/ 152914 w 361118"/>
                <a:gd name="connsiteY3" fmla="*/ 10211 h 174645"/>
                <a:gd name="connsiteX4" fmla="*/ 55282 w 361118"/>
                <a:gd name="connsiteY4" fmla="*/ 686 h 174645"/>
                <a:gd name="connsiteX5" fmla="*/ 7657 w 361118"/>
                <a:gd name="connsiteY5" fmla="*/ 24498 h 174645"/>
                <a:gd name="connsiteX6" fmla="*/ 2895 w 361118"/>
                <a:gd name="connsiteY6" fmla="*/ 79267 h 174645"/>
                <a:gd name="connsiteX7" fmla="*/ 36232 w 361118"/>
                <a:gd name="connsiteY7" fmla="*/ 45930 h 174645"/>
                <a:gd name="connsiteX8" fmla="*/ 138626 w 361118"/>
                <a:gd name="connsiteY8" fmla="*/ 38786 h 174645"/>
                <a:gd name="connsiteX9" fmla="*/ 226732 w 361118"/>
                <a:gd name="connsiteY9" fmla="*/ 60217 h 174645"/>
                <a:gd name="connsiteX10" fmla="*/ 295789 w 361118"/>
                <a:gd name="connsiteY10" fmla="*/ 110223 h 174645"/>
                <a:gd name="connsiteX11" fmla="*/ 357701 w 361118"/>
                <a:gd name="connsiteY11" fmla="*/ 174517 h 1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118" h="174645">
                  <a:moveTo>
                    <a:pt x="357701" y="174517"/>
                  </a:moveTo>
                  <a:cubicBezTo>
                    <a:pt x="365638" y="176898"/>
                    <a:pt x="359289" y="145545"/>
                    <a:pt x="343414" y="124511"/>
                  </a:cubicBezTo>
                  <a:cubicBezTo>
                    <a:pt x="327539" y="103477"/>
                    <a:pt x="294201" y="67361"/>
                    <a:pt x="262451" y="48311"/>
                  </a:cubicBezTo>
                  <a:cubicBezTo>
                    <a:pt x="230701" y="29261"/>
                    <a:pt x="187442" y="18148"/>
                    <a:pt x="152914" y="10211"/>
                  </a:cubicBezTo>
                  <a:cubicBezTo>
                    <a:pt x="118386" y="2274"/>
                    <a:pt x="79491" y="-1695"/>
                    <a:pt x="55282" y="686"/>
                  </a:cubicBezTo>
                  <a:cubicBezTo>
                    <a:pt x="31073" y="3067"/>
                    <a:pt x="16388" y="11401"/>
                    <a:pt x="7657" y="24498"/>
                  </a:cubicBezTo>
                  <a:cubicBezTo>
                    <a:pt x="-1074" y="37595"/>
                    <a:pt x="-1867" y="75695"/>
                    <a:pt x="2895" y="79267"/>
                  </a:cubicBezTo>
                  <a:cubicBezTo>
                    <a:pt x="7657" y="82839"/>
                    <a:pt x="13610" y="52677"/>
                    <a:pt x="36232" y="45930"/>
                  </a:cubicBezTo>
                  <a:cubicBezTo>
                    <a:pt x="58854" y="39183"/>
                    <a:pt x="106876" y="36405"/>
                    <a:pt x="138626" y="38786"/>
                  </a:cubicBezTo>
                  <a:cubicBezTo>
                    <a:pt x="170376" y="41167"/>
                    <a:pt x="200538" y="48311"/>
                    <a:pt x="226732" y="60217"/>
                  </a:cubicBezTo>
                  <a:cubicBezTo>
                    <a:pt x="252926" y="72123"/>
                    <a:pt x="277136" y="89586"/>
                    <a:pt x="295789" y="110223"/>
                  </a:cubicBezTo>
                  <a:cubicBezTo>
                    <a:pt x="314442" y="130860"/>
                    <a:pt x="349764" y="172136"/>
                    <a:pt x="357701" y="174517"/>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131"/>
            <p:cNvSpPr/>
            <p:nvPr/>
          </p:nvSpPr>
          <p:spPr>
            <a:xfrm>
              <a:off x="5952122" y="3205155"/>
              <a:ext cx="369949" cy="185394"/>
            </a:xfrm>
            <a:custGeom>
              <a:avLst/>
              <a:gdLst>
                <a:gd name="connsiteX0" fmla="*/ 7 w 361810"/>
                <a:gd name="connsiteY0" fmla="*/ 1148 h 186534"/>
                <a:gd name="connsiteX1" fmla="*/ 107163 w 361810"/>
                <a:gd name="connsiteY1" fmla="*/ 29723 h 186534"/>
                <a:gd name="connsiteX2" fmla="*/ 278613 w 361810"/>
                <a:gd name="connsiteY2" fmla="*/ 82110 h 186534"/>
                <a:gd name="connsiteX3" fmla="*/ 340526 w 361810"/>
                <a:gd name="connsiteY3" fmla="*/ 103541 h 186534"/>
                <a:gd name="connsiteX4" fmla="*/ 359576 w 361810"/>
                <a:gd name="connsiteY4" fmla="*/ 151166 h 186534"/>
                <a:gd name="connsiteX5" fmla="*/ 359576 w 361810"/>
                <a:gd name="connsiteY5" fmla="*/ 184504 h 186534"/>
                <a:gd name="connsiteX6" fmla="*/ 342907 w 361810"/>
                <a:gd name="connsiteY6" fmla="*/ 174979 h 186534"/>
                <a:gd name="connsiteX7" fmla="*/ 290519 w 361810"/>
                <a:gd name="connsiteY7" fmla="*/ 110685 h 186534"/>
                <a:gd name="connsiteX8" fmla="*/ 111926 w 361810"/>
                <a:gd name="connsiteY8" fmla="*/ 67823 h 186534"/>
                <a:gd name="connsiteX9" fmla="*/ 7 w 361810"/>
                <a:gd name="connsiteY9" fmla="*/ 1148 h 186534"/>
                <a:gd name="connsiteX0" fmla="*/ 4285 w 366088"/>
                <a:gd name="connsiteY0" fmla="*/ 1148 h 186534"/>
                <a:gd name="connsiteX1" fmla="*/ 111441 w 366088"/>
                <a:gd name="connsiteY1" fmla="*/ 29723 h 186534"/>
                <a:gd name="connsiteX2" fmla="*/ 282891 w 366088"/>
                <a:gd name="connsiteY2" fmla="*/ 82110 h 186534"/>
                <a:gd name="connsiteX3" fmla="*/ 344804 w 366088"/>
                <a:gd name="connsiteY3" fmla="*/ 103541 h 186534"/>
                <a:gd name="connsiteX4" fmla="*/ 363854 w 366088"/>
                <a:gd name="connsiteY4" fmla="*/ 151166 h 186534"/>
                <a:gd name="connsiteX5" fmla="*/ 363854 w 366088"/>
                <a:gd name="connsiteY5" fmla="*/ 184504 h 186534"/>
                <a:gd name="connsiteX6" fmla="*/ 347185 w 366088"/>
                <a:gd name="connsiteY6" fmla="*/ 174979 h 186534"/>
                <a:gd name="connsiteX7" fmla="*/ 294797 w 366088"/>
                <a:gd name="connsiteY7" fmla="*/ 110685 h 186534"/>
                <a:gd name="connsiteX8" fmla="*/ 116204 w 366088"/>
                <a:gd name="connsiteY8" fmla="*/ 67823 h 186534"/>
                <a:gd name="connsiteX9" fmla="*/ 30479 w 366088"/>
                <a:gd name="connsiteY9" fmla="*/ 32104 h 186534"/>
                <a:gd name="connsiteX10" fmla="*/ 4285 w 366088"/>
                <a:gd name="connsiteY10" fmla="*/ 1148 h 186534"/>
                <a:gd name="connsiteX0" fmla="*/ 4285 w 366088"/>
                <a:gd name="connsiteY0" fmla="*/ 8 h 185394"/>
                <a:gd name="connsiteX1" fmla="*/ 111441 w 366088"/>
                <a:gd name="connsiteY1" fmla="*/ 28583 h 185394"/>
                <a:gd name="connsiteX2" fmla="*/ 282891 w 366088"/>
                <a:gd name="connsiteY2" fmla="*/ 80970 h 185394"/>
                <a:gd name="connsiteX3" fmla="*/ 344804 w 366088"/>
                <a:gd name="connsiteY3" fmla="*/ 102401 h 185394"/>
                <a:gd name="connsiteX4" fmla="*/ 363854 w 366088"/>
                <a:gd name="connsiteY4" fmla="*/ 150026 h 185394"/>
                <a:gd name="connsiteX5" fmla="*/ 363854 w 366088"/>
                <a:gd name="connsiteY5" fmla="*/ 183364 h 185394"/>
                <a:gd name="connsiteX6" fmla="*/ 347185 w 366088"/>
                <a:gd name="connsiteY6" fmla="*/ 173839 h 185394"/>
                <a:gd name="connsiteX7" fmla="*/ 294797 w 366088"/>
                <a:gd name="connsiteY7" fmla="*/ 109545 h 185394"/>
                <a:gd name="connsiteX8" fmla="*/ 116204 w 366088"/>
                <a:gd name="connsiteY8" fmla="*/ 66683 h 185394"/>
                <a:gd name="connsiteX9" fmla="*/ 30479 w 366088"/>
                <a:gd name="connsiteY9" fmla="*/ 30964 h 185394"/>
                <a:gd name="connsiteX10" fmla="*/ 4285 w 366088"/>
                <a:gd name="connsiteY10" fmla="*/ 8 h 185394"/>
                <a:gd name="connsiteX0" fmla="*/ 8146 w 369949"/>
                <a:gd name="connsiteY0" fmla="*/ 8 h 185394"/>
                <a:gd name="connsiteX1" fmla="*/ 115302 w 369949"/>
                <a:gd name="connsiteY1" fmla="*/ 28583 h 185394"/>
                <a:gd name="connsiteX2" fmla="*/ 286752 w 369949"/>
                <a:gd name="connsiteY2" fmla="*/ 80970 h 185394"/>
                <a:gd name="connsiteX3" fmla="*/ 348665 w 369949"/>
                <a:gd name="connsiteY3" fmla="*/ 102401 h 185394"/>
                <a:gd name="connsiteX4" fmla="*/ 367715 w 369949"/>
                <a:gd name="connsiteY4" fmla="*/ 150026 h 185394"/>
                <a:gd name="connsiteX5" fmla="*/ 367715 w 369949"/>
                <a:gd name="connsiteY5" fmla="*/ 183364 h 185394"/>
                <a:gd name="connsiteX6" fmla="*/ 351046 w 369949"/>
                <a:gd name="connsiteY6" fmla="*/ 173839 h 185394"/>
                <a:gd name="connsiteX7" fmla="*/ 298658 w 369949"/>
                <a:gd name="connsiteY7" fmla="*/ 109545 h 185394"/>
                <a:gd name="connsiteX8" fmla="*/ 120065 w 369949"/>
                <a:gd name="connsiteY8" fmla="*/ 66683 h 185394"/>
                <a:gd name="connsiteX9" fmla="*/ 20052 w 369949"/>
                <a:gd name="connsiteY9" fmla="*/ 30964 h 185394"/>
                <a:gd name="connsiteX10" fmla="*/ 8146 w 369949"/>
                <a:gd name="connsiteY10" fmla="*/ 8 h 18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949" h="185394">
                  <a:moveTo>
                    <a:pt x="8146" y="8"/>
                  </a:moveTo>
                  <a:cubicBezTo>
                    <a:pt x="24021" y="-389"/>
                    <a:pt x="68868" y="15089"/>
                    <a:pt x="115302" y="28583"/>
                  </a:cubicBezTo>
                  <a:cubicBezTo>
                    <a:pt x="161736" y="42077"/>
                    <a:pt x="247858" y="68667"/>
                    <a:pt x="286752" y="80970"/>
                  </a:cubicBezTo>
                  <a:cubicBezTo>
                    <a:pt x="325646" y="93273"/>
                    <a:pt x="335171" y="90892"/>
                    <a:pt x="348665" y="102401"/>
                  </a:cubicBezTo>
                  <a:cubicBezTo>
                    <a:pt x="362159" y="113910"/>
                    <a:pt x="364540" y="136532"/>
                    <a:pt x="367715" y="150026"/>
                  </a:cubicBezTo>
                  <a:cubicBezTo>
                    <a:pt x="370890" y="163520"/>
                    <a:pt x="370493" y="179395"/>
                    <a:pt x="367715" y="183364"/>
                  </a:cubicBezTo>
                  <a:cubicBezTo>
                    <a:pt x="364937" y="187333"/>
                    <a:pt x="362555" y="186142"/>
                    <a:pt x="351046" y="173839"/>
                  </a:cubicBezTo>
                  <a:cubicBezTo>
                    <a:pt x="339537" y="161536"/>
                    <a:pt x="337155" y="127404"/>
                    <a:pt x="298658" y="109545"/>
                  </a:cubicBezTo>
                  <a:cubicBezTo>
                    <a:pt x="260161" y="91686"/>
                    <a:pt x="166499" y="79780"/>
                    <a:pt x="120065" y="66683"/>
                  </a:cubicBezTo>
                  <a:cubicBezTo>
                    <a:pt x="73631" y="53586"/>
                    <a:pt x="38705" y="42076"/>
                    <a:pt x="20052" y="30964"/>
                  </a:cubicBezTo>
                  <a:cubicBezTo>
                    <a:pt x="1399" y="19852"/>
                    <a:pt x="-7729" y="405"/>
                    <a:pt x="8146" y="8"/>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132"/>
            <p:cNvSpPr/>
            <p:nvPr/>
          </p:nvSpPr>
          <p:spPr>
            <a:xfrm>
              <a:off x="5938741" y="3326000"/>
              <a:ext cx="403994" cy="136363"/>
            </a:xfrm>
            <a:custGeom>
              <a:avLst/>
              <a:gdLst>
                <a:gd name="connsiteX0" fmla="*/ 414435 w 417019"/>
                <a:gd name="connsiteY0" fmla="*/ 856 h 136613"/>
                <a:gd name="connsiteX1" fmla="*/ 278704 w 417019"/>
                <a:gd name="connsiteY1" fmla="*/ 8000 h 136613"/>
                <a:gd name="connsiteX2" fmla="*/ 173929 w 417019"/>
                <a:gd name="connsiteY2" fmla="*/ 15144 h 136613"/>
                <a:gd name="connsiteX3" fmla="*/ 88204 w 417019"/>
                <a:gd name="connsiteY3" fmla="*/ 29431 h 136613"/>
                <a:gd name="connsiteX4" fmla="*/ 14385 w 417019"/>
                <a:gd name="connsiteY4" fmla="*/ 74675 h 136613"/>
                <a:gd name="connsiteX5" fmla="*/ 4860 w 417019"/>
                <a:gd name="connsiteY5" fmla="*/ 136588 h 136613"/>
                <a:gd name="connsiteX6" fmla="*/ 71535 w 417019"/>
                <a:gd name="connsiteY6" fmla="*/ 81819 h 136613"/>
                <a:gd name="connsiteX7" fmla="*/ 181073 w 417019"/>
                <a:gd name="connsiteY7" fmla="*/ 48481 h 136613"/>
                <a:gd name="connsiteX8" fmla="*/ 350141 w 417019"/>
                <a:gd name="connsiteY8" fmla="*/ 31813 h 136613"/>
                <a:gd name="connsiteX9" fmla="*/ 414435 w 417019"/>
                <a:gd name="connsiteY9" fmla="*/ 856 h 136613"/>
                <a:gd name="connsiteX0" fmla="*/ 414435 w 421170"/>
                <a:gd name="connsiteY0" fmla="*/ 856 h 136613"/>
                <a:gd name="connsiteX1" fmla="*/ 278704 w 421170"/>
                <a:gd name="connsiteY1" fmla="*/ 8000 h 136613"/>
                <a:gd name="connsiteX2" fmla="*/ 173929 w 421170"/>
                <a:gd name="connsiteY2" fmla="*/ 15144 h 136613"/>
                <a:gd name="connsiteX3" fmla="*/ 88204 w 421170"/>
                <a:gd name="connsiteY3" fmla="*/ 29431 h 136613"/>
                <a:gd name="connsiteX4" fmla="*/ 14385 w 421170"/>
                <a:gd name="connsiteY4" fmla="*/ 74675 h 136613"/>
                <a:gd name="connsiteX5" fmla="*/ 4860 w 421170"/>
                <a:gd name="connsiteY5" fmla="*/ 136588 h 136613"/>
                <a:gd name="connsiteX6" fmla="*/ 71535 w 421170"/>
                <a:gd name="connsiteY6" fmla="*/ 81819 h 136613"/>
                <a:gd name="connsiteX7" fmla="*/ 181073 w 421170"/>
                <a:gd name="connsiteY7" fmla="*/ 48481 h 136613"/>
                <a:gd name="connsiteX8" fmla="*/ 350141 w 421170"/>
                <a:gd name="connsiteY8" fmla="*/ 31813 h 136613"/>
                <a:gd name="connsiteX9" fmla="*/ 395385 w 421170"/>
                <a:gd name="connsiteY9" fmla="*/ 19906 h 136613"/>
                <a:gd name="connsiteX10" fmla="*/ 414435 w 421170"/>
                <a:gd name="connsiteY10" fmla="*/ 856 h 136613"/>
                <a:gd name="connsiteX0" fmla="*/ 414435 w 437240"/>
                <a:gd name="connsiteY0" fmla="*/ 383 h 136140"/>
                <a:gd name="connsiteX1" fmla="*/ 278704 w 437240"/>
                <a:gd name="connsiteY1" fmla="*/ 7527 h 136140"/>
                <a:gd name="connsiteX2" fmla="*/ 173929 w 437240"/>
                <a:gd name="connsiteY2" fmla="*/ 14671 h 136140"/>
                <a:gd name="connsiteX3" fmla="*/ 88204 w 437240"/>
                <a:gd name="connsiteY3" fmla="*/ 28958 h 136140"/>
                <a:gd name="connsiteX4" fmla="*/ 14385 w 437240"/>
                <a:gd name="connsiteY4" fmla="*/ 74202 h 136140"/>
                <a:gd name="connsiteX5" fmla="*/ 4860 w 437240"/>
                <a:gd name="connsiteY5" fmla="*/ 136115 h 136140"/>
                <a:gd name="connsiteX6" fmla="*/ 71535 w 437240"/>
                <a:gd name="connsiteY6" fmla="*/ 81346 h 136140"/>
                <a:gd name="connsiteX7" fmla="*/ 181073 w 437240"/>
                <a:gd name="connsiteY7" fmla="*/ 48008 h 136140"/>
                <a:gd name="connsiteX8" fmla="*/ 350141 w 437240"/>
                <a:gd name="connsiteY8" fmla="*/ 31340 h 136140"/>
                <a:gd name="connsiteX9" fmla="*/ 431104 w 437240"/>
                <a:gd name="connsiteY9" fmla="*/ 21815 h 136140"/>
                <a:gd name="connsiteX10" fmla="*/ 414435 w 437240"/>
                <a:gd name="connsiteY10" fmla="*/ 383 h 136140"/>
                <a:gd name="connsiteX0" fmla="*/ 414435 w 444866"/>
                <a:gd name="connsiteY0" fmla="*/ 606 h 136363"/>
                <a:gd name="connsiteX1" fmla="*/ 278704 w 444866"/>
                <a:gd name="connsiteY1" fmla="*/ 7750 h 136363"/>
                <a:gd name="connsiteX2" fmla="*/ 173929 w 444866"/>
                <a:gd name="connsiteY2" fmla="*/ 14894 h 136363"/>
                <a:gd name="connsiteX3" fmla="*/ 88204 w 444866"/>
                <a:gd name="connsiteY3" fmla="*/ 29181 h 136363"/>
                <a:gd name="connsiteX4" fmla="*/ 14385 w 444866"/>
                <a:gd name="connsiteY4" fmla="*/ 74425 h 136363"/>
                <a:gd name="connsiteX5" fmla="*/ 4860 w 444866"/>
                <a:gd name="connsiteY5" fmla="*/ 136338 h 136363"/>
                <a:gd name="connsiteX6" fmla="*/ 71535 w 444866"/>
                <a:gd name="connsiteY6" fmla="*/ 81569 h 136363"/>
                <a:gd name="connsiteX7" fmla="*/ 181073 w 444866"/>
                <a:gd name="connsiteY7" fmla="*/ 48231 h 136363"/>
                <a:gd name="connsiteX8" fmla="*/ 350141 w 444866"/>
                <a:gd name="connsiteY8" fmla="*/ 31563 h 136363"/>
                <a:gd name="connsiteX9" fmla="*/ 440629 w 444866"/>
                <a:gd name="connsiteY9" fmla="*/ 26800 h 136363"/>
                <a:gd name="connsiteX10" fmla="*/ 414435 w 444866"/>
                <a:gd name="connsiteY10" fmla="*/ 606 h 13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866" h="136363">
                  <a:moveTo>
                    <a:pt x="414435" y="606"/>
                  </a:moveTo>
                  <a:cubicBezTo>
                    <a:pt x="387447" y="-2569"/>
                    <a:pt x="278704" y="7750"/>
                    <a:pt x="278704" y="7750"/>
                  </a:cubicBezTo>
                  <a:cubicBezTo>
                    <a:pt x="238620" y="10131"/>
                    <a:pt x="205679" y="11322"/>
                    <a:pt x="173929" y="14894"/>
                  </a:cubicBezTo>
                  <a:cubicBezTo>
                    <a:pt x="142179" y="18466"/>
                    <a:pt x="114795" y="19259"/>
                    <a:pt x="88204" y="29181"/>
                  </a:cubicBezTo>
                  <a:cubicBezTo>
                    <a:pt x="61613" y="39103"/>
                    <a:pt x="28276" y="56566"/>
                    <a:pt x="14385" y="74425"/>
                  </a:cubicBezTo>
                  <a:cubicBezTo>
                    <a:pt x="494" y="92284"/>
                    <a:pt x="-4665" y="135147"/>
                    <a:pt x="4860" y="136338"/>
                  </a:cubicBezTo>
                  <a:cubicBezTo>
                    <a:pt x="14385" y="137529"/>
                    <a:pt x="42166" y="96253"/>
                    <a:pt x="71535" y="81569"/>
                  </a:cubicBezTo>
                  <a:cubicBezTo>
                    <a:pt x="100904" y="66885"/>
                    <a:pt x="134639" y="56565"/>
                    <a:pt x="181073" y="48231"/>
                  </a:cubicBezTo>
                  <a:cubicBezTo>
                    <a:pt x="227507" y="39897"/>
                    <a:pt x="306882" y="35135"/>
                    <a:pt x="350141" y="31563"/>
                  </a:cubicBezTo>
                  <a:cubicBezTo>
                    <a:pt x="393400" y="27991"/>
                    <a:pt x="429913" y="31959"/>
                    <a:pt x="440629" y="26800"/>
                  </a:cubicBezTo>
                  <a:cubicBezTo>
                    <a:pt x="451345" y="21641"/>
                    <a:pt x="441423" y="3781"/>
                    <a:pt x="414435" y="606"/>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p:cNvGrpSpPr/>
          <p:nvPr/>
        </p:nvGrpSpPr>
        <p:grpSpPr>
          <a:xfrm>
            <a:off x="5087715" y="3153950"/>
            <a:ext cx="548621" cy="429859"/>
            <a:chOff x="5087715" y="3153950"/>
            <a:chExt cx="548621" cy="429859"/>
          </a:xfrm>
        </p:grpSpPr>
        <p:sp>
          <p:nvSpPr>
            <p:cNvPr id="109" name="Oval 108"/>
            <p:cNvSpPr/>
            <p:nvPr/>
          </p:nvSpPr>
          <p:spPr>
            <a:xfrm rot="20278087">
              <a:off x="5100826" y="3162815"/>
              <a:ext cx="420994" cy="420994"/>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2286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135"/>
            <p:cNvSpPr/>
            <p:nvPr/>
          </p:nvSpPr>
          <p:spPr>
            <a:xfrm>
              <a:off x="5087715" y="3250903"/>
              <a:ext cx="419644" cy="210972"/>
            </a:xfrm>
            <a:custGeom>
              <a:avLst/>
              <a:gdLst>
                <a:gd name="connsiteX0" fmla="*/ 357701 w 361118"/>
                <a:gd name="connsiteY0" fmla="*/ 174517 h 174645"/>
                <a:gd name="connsiteX1" fmla="*/ 343414 w 361118"/>
                <a:gd name="connsiteY1" fmla="*/ 124511 h 174645"/>
                <a:gd name="connsiteX2" fmla="*/ 262451 w 361118"/>
                <a:gd name="connsiteY2" fmla="*/ 48311 h 174645"/>
                <a:gd name="connsiteX3" fmla="*/ 152914 w 361118"/>
                <a:gd name="connsiteY3" fmla="*/ 10211 h 174645"/>
                <a:gd name="connsiteX4" fmla="*/ 55282 w 361118"/>
                <a:gd name="connsiteY4" fmla="*/ 686 h 174645"/>
                <a:gd name="connsiteX5" fmla="*/ 7657 w 361118"/>
                <a:gd name="connsiteY5" fmla="*/ 24498 h 174645"/>
                <a:gd name="connsiteX6" fmla="*/ 2895 w 361118"/>
                <a:gd name="connsiteY6" fmla="*/ 79267 h 174645"/>
                <a:gd name="connsiteX7" fmla="*/ 36232 w 361118"/>
                <a:gd name="connsiteY7" fmla="*/ 45930 h 174645"/>
                <a:gd name="connsiteX8" fmla="*/ 138626 w 361118"/>
                <a:gd name="connsiteY8" fmla="*/ 38786 h 174645"/>
                <a:gd name="connsiteX9" fmla="*/ 226732 w 361118"/>
                <a:gd name="connsiteY9" fmla="*/ 60217 h 174645"/>
                <a:gd name="connsiteX10" fmla="*/ 295789 w 361118"/>
                <a:gd name="connsiteY10" fmla="*/ 110223 h 174645"/>
                <a:gd name="connsiteX11" fmla="*/ 357701 w 361118"/>
                <a:gd name="connsiteY11" fmla="*/ 174517 h 1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118" h="174645">
                  <a:moveTo>
                    <a:pt x="357701" y="174517"/>
                  </a:moveTo>
                  <a:cubicBezTo>
                    <a:pt x="365638" y="176898"/>
                    <a:pt x="359289" y="145545"/>
                    <a:pt x="343414" y="124511"/>
                  </a:cubicBezTo>
                  <a:cubicBezTo>
                    <a:pt x="327539" y="103477"/>
                    <a:pt x="294201" y="67361"/>
                    <a:pt x="262451" y="48311"/>
                  </a:cubicBezTo>
                  <a:cubicBezTo>
                    <a:pt x="230701" y="29261"/>
                    <a:pt x="187442" y="18148"/>
                    <a:pt x="152914" y="10211"/>
                  </a:cubicBezTo>
                  <a:cubicBezTo>
                    <a:pt x="118386" y="2274"/>
                    <a:pt x="79491" y="-1695"/>
                    <a:pt x="55282" y="686"/>
                  </a:cubicBezTo>
                  <a:cubicBezTo>
                    <a:pt x="31073" y="3067"/>
                    <a:pt x="16388" y="11401"/>
                    <a:pt x="7657" y="24498"/>
                  </a:cubicBezTo>
                  <a:cubicBezTo>
                    <a:pt x="-1074" y="37595"/>
                    <a:pt x="-1867" y="75695"/>
                    <a:pt x="2895" y="79267"/>
                  </a:cubicBezTo>
                  <a:cubicBezTo>
                    <a:pt x="7657" y="82839"/>
                    <a:pt x="13610" y="52677"/>
                    <a:pt x="36232" y="45930"/>
                  </a:cubicBezTo>
                  <a:cubicBezTo>
                    <a:pt x="58854" y="39183"/>
                    <a:pt x="106876" y="36405"/>
                    <a:pt x="138626" y="38786"/>
                  </a:cubicBezTo>
                  <a:cubicBezTo>
                    <a:pt x="170376" y="41167"/>
                    <a:pt x="200538" y="48311"/>
                    <a:pt x="226732" y="60217"/>
                  </a:cubicBezTo>
                  <a:cubicBezTo>
                    <a:pt x="252926" y="72123"/>
                    <a:pt x="277136" y="89586"/>
                    <a:pt x="295789" y="110223"/>
                  </a:cubicBezTo>
                  <a:cubicBezTo>
                    <a:pt x="314442" y="130860"/>
                    <a:pt x="349764" y="172136"/>
                    <a:pt x="357701" y="174517"/>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136"/>
            <p:cNvSpPr/>
            <p:nvPr/>
          </p:nvSpPr>
          <p:spPr>
            <a:xfrm>
              <a:off x="5099133" y="3153950"/>
              <a:ext cx="439752" cy="212378"/>
            </a:xfrm>
            <a:custGeom>
              <a:avLst/>
              <a:gdLst>
                <a:gd name="connsiteX0" fmla="*/ 7 w 361810"/>
                <a:gd name="connsiteY0" fmla="*/ 1148 h 186534"/>
                <a:gd name="connsiteX1" fmla="*/ 107163 w 361810"/>
                <a:gd name="connsiteY1" fmla="*/ 29723 h 186534"/>
                <a:gd name="connsiteX2" fmla="*/ 278613 w 361810"/>
                <a:gd name="connsiteY2" fmla="*/ 82110 h 186534"/>
                <a:gd name="connsiteX3" fmla="*/ 340526 w 361810"/>
                <a:gd name="connsiteY3" fmla="*/ 103541 h 186534"/>
                <a:gd name="connsiteX4" fmla="*/ 359576 w 361810"/>
                <a:gd name="connsiteY4" fmla="*/ 151166 h 186534"/>
                <a:gd name="connsiteX5" fmla="*/ 359576 w 361810"/>
                <a:gd name="connsiteY5" fmla="*/ 184504 h 186534"/>
                <a:gd name="connsiteX6" fmla="*/ 342907 w 361810"/>
                <a:gd name="connsiteY6" fmla="*/ 174979 h 186534"/>
                <a:gd name="connsiteX7" fmla="*/ 290519 w 361810"/>
                <a:gd name="connsiteY7" fmla="*/ 110685 h 186534"/>
                <a:gd name="connsiteX8" fmla="*/ 111926 w 361810"/>
                <a:gd name="connsiteY8" fmla="*/ 67823 h 186534"/>
                <a:gd name="connsiteX9" fmla="*/ 7 w 361810"/>
                <a:gd name="connsiteY9" fmla="*/ 1148 h 186534"/>
                <a:gd name="connsiteX0" fmla="*/ 4285 w 366088"/>
                <a:gd name="connsiteY0" fmla="*/ 1148 h 186534"/>
                <a:gd name="connsiteX1" fmla="*/ 111441 w 366088"/>
                <a:gd name="connsiteY1" fmla="*/ 29723 h 186534"/>
                <a:gd name="connsiteX2" fmla="*/ 282891 w 366088"/>
                <a:gd name="connsiteY2" fmla="*/ 82110 h 186534"/>
                <a:gd name="connsiteX3" fmla="*/ 344804 w 366088"/>
                <a:gd name="connsiteY3" fmla="*/ 103541 h 186534"/>
                <a:gd name="connsiteX4" fmla="*/ 363854 w 366088"/>
                <a:gd name="connsiteY4" fmla="*/ 151166 h 186534"/>
                <a:gd name="connsiteX5" fmla="*/ 363854 w 366088"/>
                <a:gd name="connsiteY5" fmla="*/ 184504 h 186534"/>
                <a:gd name="connsiteX6" fmla="*/ 347185 w 366088"/>
                <a:gd name="connsiteY6" fmla="*/ 174979 h 186534"/>
                <a:gd name="connsiteX7" fmla="*/ 294797 w 366088"/>
                <a:gd name="connsiteY7" fmla="*/ 110685 h 186534"/>
                <a:gd name="connsiteX8" fmla="*/ 116204 w 366088"/>
                <a:gd name="connsiteY8" fmla="*/ 67823 h 186534"/>
                <a:gd name="connsiteX9" fmla="*/ 30479 w 366088"/>
                <a:gd name="connsiteY9" fmla="*/ 32104 h 186534"/>
                <a:gd name="connsiteX10" fmla="*/ 4285 w 366088"/>
                <a:gd name="connsiteY10" fmla="*/ 1148 h 186534"/>
                <a:gd name="connsiteX0" fmla="*/ 4285 w 366088"/>
                <a:gd name="connsiteY0" fmla="*/ 8 h 185394"/>
                <a:gd name="connsiteX1" fmla="*/ 111441 w 366088"/>
                <a:gd name="connsiteY1" fmla="*/ 28583 h 185394"/>
                <a:gd name="connsiteX2" fmla="*/ 282891 w 366088"/>
                <a:gd name="connsiteY2" fmla="*/ 80970 h 185394"/>
                <a:gd name="connsiteX3" fmla="*/ 344804 w 366088"/>
                <a:gd name="connsiteY3" fmla="*/ 102401 h 185394"/>
                <a:gd name="connsiteX4" fmla="*/ 363854 w 366088"/>
                <a:gd name="connsiteY4" fmla="*/ 150026 h 185394"/>
                <a:gd name="connsiteX5" fmla="*/ 363854 w 366088"/>
                <a:gd name="connsiteY5" fmla="*/ 183364 h 185394"/>
                <a:gd name="connsiteX6" fmla="*/ 347185 w 366088"/>
                <a:gd name="connsiteY6" fmla="*/ 173839 h 185394"/>
                <a:gd name="connsiteX7" fmla="*/ 294797 w 366088"/>
                <a:gd name="connsiteY7" fmla="*/ 109545 h 185394"/>
                <a:gd name="connsiteX8" fmla="*/ 116204 w 366088"/>
                <a:gd name="connsiteY8" fmla="*/ 66683 h 185394"/>
                <a:gd name="connsiteX9" fmla="*/ 30479 w 366088"/>
                <a:gd name="connsiteY9" fmla="*/ 30964 h 185394"/>
                <a:gd name="connsiteX10" fmla="*/ 4285 w 366088"/>
                <a:gd name="connsiteY10" fmla="*/ 8 h 185394"/>
                <a:gd name="connsiteX0" fmla="*/ 8146 w 369949"/>
                <a:gd name="connsiteY0" fmla="*/ 8 h 185394"/>
                <a:gd name="connsiteX1" fmla="*/ 115302 w 369949"/>
                <a:gd name="connsiteY1" fmla="*/ 28583 h 185394"/>
                <a:gd name="connsiteX2" fmla="*/ 286752 w 369949"/>
                <a:gd name="connsiteY2" fmla="*/ 80970 h 185394"/>
                <a:gd name="connsiteX3" fmla="*/ 348665 w 369949"/>
                <a:gd name="connsiteY3" fmla="*/ 102401 h 185394"/>
                <a:gd name="connsiteX4" fmla="*/ 367715 w 369949"/>
                <a:gd name="connsiteY4" fmla="*/ 150026 h 185394"/>
                <a:gd name="connsiteX5" fmla="*/ 367715 w 369949"/>
                <a:gd name="connsiteY5" fmla="*/ 183364 h 185394"/>
                <a:gd name="connsiteX6" fmla="*/ 351046 w 369949"/>
                <a:gd name="connsiteY6" fmla="*/ 173839 h 185394"/>
                <a:gd name="connsiteX7" fmla="*/ 298658 w 369949"/>
                <a:gd name="connsiteY7" fmla="*/ 109545 h 185394"/>
                <a:gd name="connsiteX8" fmla="*/ 120065 w 369949"/>
                <a:gd name="connsiteY8" fmla="*/ 66683 h 185394"/>
                <a:gd name="connsiteX9" fmla="*/ 20052 w 369949"/>
                <a:gd name="connsiteY9" fmla="*/ 30964 h 185394"/>
                <a:gd name="connsiteX10" fmla="*/ 8146 w 369949"/>
                <a:gd name="connsiteY10" fmla="*/ 8 h 18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949" h="185394">
                  <a:moveTo>
                    <a:pt x="8146" y="8"/>
                  </a:moveTo>
                  <a:cubicBezTo>
                    <a:pt x="24021" y="-389"/>
                    <a:pt x="68868" y="15089"/>
                    <a:pt x="115302" y="28583"/>
                  </a:cubicBezTo>
                  <a:cubicBezTo>
                    <a:pt x="161736" y="42077"/>
                    <a:pt x="247858" y="68667"/>
                    <a:pt x="286752" y="80970"/>
                  </a:cubicBezTo>
                  <a:cubicBezTo>
                    <a:pt x="325646" y="93273"/>
                    <a:pt x="335171" y="90892"/>
                    <a:pt x="348665" y="102401"/>
                  </a:cubicBezTo>
                  <a:cubicBezTo>
                    <a:pt x="362159" y="113910"/>
                    <a:pt x="364540" y="136532"/>
                    <a:pt x="367715" y="150026"/>
                  </a:cubicBezTo>
                  <a:cubicBezTo>
                    <a:pt x="370890" y="163520"/>
                    <a:pt x="370493" y="179395"/>
                    <a:pt x="367715" y="183364"/>
                  </a:cubicBezTo>
                  <a:cubicBezTo>
                    <a:pt x="364937" y="187333"/>
                    <a:pt x="362555" y="186142"/>
                    <a:pt x="351046" y="173839"/>
                  </a:cubicBezTo>
                  <a:cubicBezTo>
                    <a:pt x="339537" y="161536"/>
                    <a:pt x="337155" y="127404"/>
                    <a:pt x="298658" y="109545"/>
                  </a:cubicBezTo>
                  <a:cubicBezTo>
                    <a:pt x="260161" y="91686"/>
                    <a:pt x="166499" y="79780"/>
                    <a:pt x="120065" y="66683"/>
                  </a:cubicBezTo>
                  <a:cubicBezTo>
                    <a:pt x="73631" y="53586"/>
                    <a:pt x="38705" y="42076"/>
                    <a:pt x="20052" y="30964"/>
                  </a:cubicBezTo>
                  <a:cubicBezTo>
                    <a:pt x="1399" y="19852"/>
                    <a:pt x="-7729" y="405"/>
                    <a:pt x="8146" y="8"/>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137"/>
            <p:cNvSpPr/>
            <p:nvPr/>
          </p:nvSpPr>
          <p:spPr>
            <a:xfrm>
              <a:off x="5097656" y="3274795"/>
              <a:ext cx="538680" cy="161441"/>
            </a:xfrm>
            <a:custGeom>
              <a:avLst/>
              <a:gdLst>
                <a:gd name="connsiteX0" fmla="*/ 414435 w 417019"/>
                <a:gd name="connsiteY0" fmla="*/ 856 h 136613"/>
                <a:gd name="connsiteX1" fmla="*/ 278704 w 417019"/>
                <a:gd name="connsiteY1" fmla="*/ 8000 h 136613"/>
                <a:gd name="connsiteX2" fmla="*/ 173929 w 417019"/>
                <a:gd name="connsiteY2" fmla="*/ 15144 h 136613"/>
                <a:gd name="connsiteX3" fmla="*/ 88204 w 417019"/>
                <a:gd name="connsiteY3" fmla="*/ 29431 h 136613"/>
                <a:gd name="connsiteX4" fmla="*/ 14385 w 417019"/>
                <a:gd name="connsiteY4" fmla="*/ 74675 h 136613"/>
                <a:gd name="connsiteX5" fmla="*/ 4860 w 417019"/>
                <a:gd name="connsiteY5" fmla="*/ 136588 h 136613"/>
                <a:gd name="connsiteX6" fmla="*/ 71535 w 417019"/>
                <a:gd name="connsiteY6" fmla="*/ 81819 h 136613"/>
                <a:gd name="connsiteX7" fmla="*/ 181073 w 417019"/>
                <a:gd name="connsiteY7" fmla="*/ 48481 h 136613"/>
                <a:gd name="connsiteX8" fmla="*/ 350141 w 417019"/>
                <a:gd name="connsiteY8" fmla="*/ 31813 h 136613"/>
                <a:gd name="connsiteX9" fmla="*/ 414435 w 417019"/>
                <a:gd name="connsiteY9" fmla="*/ 856 h 136613"/>
                <a:gd name="connsiteX0" fmla="*/ 414435 w 421170"/>
                <a:gd name="connsiteY0" fmla="*/ 856 h 136613"/>
                <a:gd name="connsiteX1" fmla="*/ 278704 w 421170"/>
                <a:gd name="connsiteY1" fmla="*/ 8000 h 136613"/>
                <a:gd name="connsiteX2" fmla="*/ 173929 w 421170"/>
                <a:gd name="connsiteY2" fmla="*/ 15144 h 136613"/>
                <a:gd name="connsiteX3" fmla="*/ 88204 w 421170"/>
                <a:gd name="connsiteY3" fmla="*/ 29431 h 136613"/>
                <a:gd name="connsiteX4" fmla="*/ 14385 w 421170"/>
                <a:gd name="connsiteY4" fmla="*/ 74675 h 136613"/>
                <a:gd name="connsiteX5" fmla="*/ 4860 w 421170"/>
                <a:gd name="connsiteY5" fmla="*/ 136588 h 136613"/>
                <a:gd name="connsiteX6" fmla="*/ 71535 w 421170"/>
                <a:gd name="connsiteY6" fmla="*/ 81819 h 136613"/>
                <a:gd name="connsiteX7" fmla="*/ 181073 w 421170"/>
                <a:gd name="connsiteY7" fmla="*/ 48481 h 136613"/>
                <a:gd name="connsiteX8" fmla="*/ 350141 w 421170"/>
                <a:gd name="connsiteY8" fmla="*/ 31813 h 136613"/>
                <a:gd name="connsiteX9" fmla="*/ 395385 w 421170"/>
                <a:gd name="connsiteY9" fmla="*/ 19906 h 136613"/>
                <a:gd name="connsiteX10" fmla="*/ 414435 w 421170"/>
                <a:gd name="connsiteY10" fmla="*/ 856 h 136613"/>
                <a:gd name="connsiteX0" fmla="*/ 414435 w 437240"/>
                <a:gd name="connsiteY0" fmla="*/ 383 h 136140"/>
                <a:gd name="connsiteX1" fmla="*/ 278704 w 437240"/>
                <a:gd name="connsiteY1" fmla="*/ 7527 h 136140"/>
                <a:gd name="connsiteX2" fmla="*/ 173929 w 437240"/>
                <a:gd name="connsiteY2" fmla="*/ 14671 h 136140"/>
                <a:gd name="connsiteX3" fmla="*/ 88204 w 437240"/>
                <a:gd name="connsiteY3" fmla="*/ 28958 h 136140"/>
                <a:gd name="connsiteX4" fmla="*/ 14385 w 437240"/>
                <a:gd name="connsiteY4" fmla="*/ 74202 h 136140"/>
                <a:gd name="connsiteX5" fmla="*/ 4860 w 437240"/>
                <a:gd name="connsiteY5" fmla="*/ 136115 h 136140"/>
                <a:gd name="connsiteX6" fmla="*/ 71535 w 437240"/>
                <a:gd name="connsiteY6" fmla="*/ 81346 h 136140"/>
                <a:gd name="connsiteX7" fmla="*/ 181073 w 437240"/>
                <a:gd name="connsiteY7" fmla="*/ 48008 h 136140"/>
                <a:gd name="connsiteX8" fmla="*/ 350141 w 437240"/>
                <a:gd name="connsiteY8" fmla="*/ 31340 h 136140"/>
                <a:gd name="connsiteX9" fmla="*/ 431104 w 437240"/>
                <a:gd name="connsiteY9" fmla="*/ 21815 h 136140"/>
                <a:gd name="connsiteX10" fmla="*/ 414435 w 437240"/>
                <a:gd name="connsiteY10" fmla="*/ 383 h 136140"/>
                <a:gd name="connsiteX0" fmla="*/ 414435 w 444866"/>
                <a:gd name="connsiteY0" fmla="*/ 606 h 136363"/>
                <a:gd name="connsiteX1" fmla="*/ 278704 w 444866"/>
                <a:gd name="connsiteY1" fmla="*/ 7750 h 136363"/>
                <a:gd name="connsiteX2" fmla="*/ 173929 w 444866"/>
                <a:gd name="connsiteY2" fmla="*/ 14894 h 136363"/>
                <a:gd name="connsiteX3" fmla="*/ 88204 w 444866"/>
                <a:gd name="connsiteY3" fmla="*/ 29181 h 136363"/>
                <a:gd name="connsiteX4" fmla="*/ 14385 w 444866"/>
                <a:gd name="connsiteY4" fmla="*/ 74425 h 136363"/>
                <a:gd name="connsiteX5" fmla="*/ 4860 w 444866"/>
                <a:gd name="connsiteY5" fmla="*/ 136338 h 136363"/>
                <a:gd name="connsiteX6" fmla="*/ 71535 w 444866"/>
                <a:gd name="connsiteY6" fmla="*/ 81569 h 136363"/>
                <a:gd name="connsiteX7" fmla="*/ 181073 w 444866"/>
                <a:gd name="connsiteY7" fmla="*/ 48231 h 136363"/>
                <a:gd name="connsiteX8" fmla="*/ 350141 w 444866"/>
                <a:gd name="connsiteY8" fmla="*/ 31563 h 136363"/>
                <a:gd name="connsiteX9" fmla="*/ 440629 w 444866"/>
                <a:gd name="connsiteY9" fmla="*/ 26800 h 136363"/>
                <a:gd name="connsiteX10" fmla="*/ 414435 w 444866"/>
                <a:gd name="connsiteY10" fmla="*/ 606 h 13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866" h="136363">
                  <a:moveTo>
                    <a:pt x="414435" y="606"/>
                  </a:moveTo>
                  <a:cubicBezTo>
                    <a:pt x="387447" y="-2569"/>
                    <a:pt x="278704" y="7750"/>
                    <a:pt x="278704" y="7750"/>
                  </a:cubicBezTo>
                  <a:cubicBezTo>
                    <a:pt x="238620" y="10131"/>
                    <a:pt x="205679" y="11322"/>
                    <a:pt x="173929" y="14894"/>
                  </a:cubicBezTo>
                  <a:cubicBezTo>
                    <a:pt x="142179" y="18466"/>
                    <a:pt x="114795" y="19259"/>
                    <a:pt x="88204" y="29181"/>
                  </a:cubicBezTo>
                  <a:cubicBezTo>
                    <a:pt x="61613" y="39103"/>
                    <a:pt x="28276" y="56566"/>
                    <a:pt x="14385" y="74425"/>
                  </a:cubicBezTo>
                  <a:cubicBezTo>
                    <a:pt x="494" y="92284"/>
                    <a:pt x="-4665" y="135147"/>
                    <a:pt x="4860" y="136338"/>
                  </a:cubicBezTo>
                  <a:cubicBezTo>
                    <a:pt x="14385" y="137529"/>
                    <a:pt x="42166" y="96253"/>
                    <a:pt x="71535" y="81569"/>
                  </a:cubicBezTo>
                  <a:cubicBezTo>
                    <a:pt x="100904" y="66885"/>
                    <a:pt x="134639" y="56565"/>
                    <a:pt x="181073" y="48231"/>
                  </a:cubicBezTo>
                  <a:cubicBezTo>
                    <a:pt x="227507" y="39897"/>
                    <a:pt x="306882" y="35135"/>
                    <a:pt x="350141" y="31563"/>
                  </a:cubicBezTo>
                  <a:cubicBezTo>
                    <a:pt x="393400" y="27991"/>
                    <a:pt x="429913" y="31959"/>
                    <a:pt x="440629" y="26800"/>
                  </a:cubicBezTo>
                  <a:cubicBezTo>
                    <a:pt x="451345" y="21641"/>
                    <a:pt x="441423" y="3781"/>
                    <a:pt x="414435" y="606"/>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p:cNvGrpSpPr/>
          <p:nvPr/>
        </p:nvGrpSpPr>
        <p:grpSpPr>
          <a:xfrm>
            <a:off x="3905084" y="3063607"/>
            <a:ext cx="851256" cy="499526"/>
            <a:chOff x="3905084" y="3063607"/>
            <a:chExt cx="851256" cy="499526"/>
          </a:xfrm>
        </p:grpSpPr>
        <p:sp>
          <p:nvSpPr>
            <p:cNvPr id="111" name="Oval 110"/>
            <p:cNvSpPr/>
            <p:nvPr/>
          </p:nvSpPr>
          <p:spPr>
            <a:xfrm rot="20278087">
              <a:off x="3946288" y="3063607"/>
              <a:ext cx="499526" cy="499526"/>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304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140"/>
            <p:cNvSpPr/>
            <p:nvPr/>
          </p:nvSpPr>
          <p:spPr>
            <a:xfrm>
              <a:off x="3905084" y="3195521"/>
              <a:ext cx="531492" cy="270813"/>
            </a:xfrm>
            <a:custGeom>
              <a:avLst/>
              <a:gdLst>
                <a:gd name="connsiteX0" fmla="*/ 42956 w 559219"/>
                <a:gd name="connsiteY0" fmla="*/ 121560 h 272195"/>
                <a:gd name="connsiteX1" fmla="*/ 93 w 559219"/>
                <a:gd name="connsiteY1" fmla="*/ 73935 h 272195"/>
                <a:gd name="connsiteX2" fmla="*/ 54862 w 559219"/>
                <a:gd name="connsiteY2" fmla="*/ 19167 h 272195"/>
                <a:gd name="connsiteX3" fmla="*/ 164400 w 559219"/>
                <a:gd name="connsiteY3" fmla="*/ 117 h 272195"/>
                <a:gd name="connsiteX4" fmla="*/ 328706 w 559219"/>
                <a:gd name="connsiteY4" fmla="*/ 26310 h 272195"/>
                <a:gd name="connsiteX5" fmla="*/ 495393 w 559219"/>
                <a:gd name="connsiteY5" fmla="*/ 138229 h 272195"/>
                <a:gd name="connsiteX6" fmla="*/ 557306 w 559219"/>
                <a:gd name="connsiteY6" fmla="*/ 219192 h 272195"/>
                <a:gd name="connsiteX7" fmla="*/ 540637 w 559219"/>
                <a:gd name="connsiteY7" fmla="*/ 257292 h 272195"/>
                <a:gd name="connsiteX8" fmla="*/ 512062 w 559219"/>
                <a:gd name="connsiteY8" fmla="*/ 269198 h 272195"/>
                <a:gd name="connsiteX9" fmla="*/ 497775 w 559219"/>
                <a:gd name="connsiteY9" fmla="*/ 204904 h 272195"/>
                <a:gd name="connsiteX10" fmla="*/ 409668 w 559219"/>
                <a:gd name="connsiteY10" fmla="*/ 135848 h 272195"/>
                <a:gd name="connsiteX11" fmla="*/ 314418 w 559219"/>
                <a:gd name="connsiteY11" fmla="*/ 83460 h 272195"/>
                <a:gd name="connsiteX12" fmla="*/ 159637 w 559219"/>
                <a:gd name="connsiteY12" fmla="*/ 47742 h 272195"/>
                <a:gd name="connsiteX13" fmla="*/ 88200 w 559219"/>
                <a:gd name="connsiteY13" fmla="*/ 57267 h 272195"/>
                <a:gd name="connsiteX14" fmla="*/ 42956 w 559219"/>
                <a:gd name="connsiteY14" fmla="*/ 121560 h 272195"/>
                <a:gd name="connsiteX0" fmla="*/ 42956 w 559219"/>
                <a:gd name="connsiteY0" fmla="*/ 121560 h 272195"/>
                <a:gd name="connsiteX1" fmla="*/ 93 w 559219"/>
                <a:gd name="connsiteY1" fmla="*/ 73935 h 272195"/>
                <a:gd name="connsiteX2" fmla="*/ 54862 w 559219"/>
                <a:gd name="connsiteY2" fmla="*/ 19167 h 272195"/>
                <a:gd name="connsiteX3" fmla="*/ 164400 w 559219"/>
                <a:gd name="connsiteY3" fmla="*/ 117 h 272195"/>
                <a:gd name="connsiteX4" fmla="*/ 328706 w 559219"/>
                <a:gd name="connsiteY4" fmla="*/ 26310 h 272195"/>
                <a:gd name="connsiteX5" fmla="*/ 495393 w 559219"/>
                <a:gd name="connsiteY5" fmla="*/ 138229 h 272195"/>
                <a:gd name="connsiteX6" fmla="*/ 557306 w 559219"/>
                <a:gd name="connsiteY6" fmla="*/ 219192 h 272195"/>
                <a:gd name="connsiteX7" fmla="*/ 540637 w 559219"/>
                <a:gd name="connsiteY7" fmla="*/ 257292 h 272195"/>
                <a:gd name="connsiteX8" fmla="*/ 512062 w 559219"/>
                <a:gd name="connsiteY8" fmla="*/ 269198 h 272195"/>
                <a:gd name="connsiteX9" fmla="*/ 497775 w 559219"/>
                <a:gd name="connsiteY9" fmla="*/ 204904 h 272195"/>
                <a:gd name="connsiteX10" fmla="*/ 409668 w 559219"/>
                <a:gd name="connsiteY10" fmla="*/ 135848 h 272195"/>
                <a:gd name="connsiteX11" fmla="*/ 314418 w 559219"/>
                <a:gd name="connsiteY11" fmla="*/ 83460 h 272195"/>
                <a:gd name="connsiteX12" fmla="*/ 159637 w 559219"/>
                <a:gd name="connsiteY12" fmla="*/ 47742 h 272195"/>
                <a:gd name="connsiteX13" fmla="*/ 88200 w 559219"/>
                <a:gd name="connsiteY13" fmla="*/ 57267 h 272195"/>
                <a:gd name="connsiteX14" fmla="*/ 42956 w 559219"/>
                <a:gd name="connsiteY14" fmla="*/ 121560 h 272195"/>
                <a:gd name="connsiteX0" fmla="*/ 26360 w 542623"/>
                <a:gd name="connsiteY0" fmla="*/ 121560 h 272195"/>
                <a:gd name="connsiteX1" fmla="*/ 166 w 542623"/>
                <a:gd name="connsiteY1" fmla="*/ 73935 h 272195"/>
                <a:gd name="connsiteX2" fmla="*/ 38266 w 542623"/>
                <a:gd name="connsiteY2" fmla="*/ 19167 h 272195"/>
                <a:gd name="connsiteX3" fmla="*/ 147804 w 542623"/>
                <a:gd name="connsiteY3" fmla="*/ 117 h 272195"/>
                <a:gd name="connsiteX4" fmla="*/ 312110 w 542623"/>
                <a:gd name="connsiteY4" fmla="*/ 26310 h 272195"/>
                <a:gd name="connsiteX5" fmla="*/ 478797 w 542623"/>
                <a:gd name="connsiteY5" fmla="*/ 138229 h 272195"/>
                <a:gd name="connsiteX6" fmla="*/ 540710 w 542623"/>
                <a:gd name="connsiteY6" fmla="*/ 219192 h 272195"/>
                <a:gd name="connsiteX7" fmla="*/ 524041 w 542623"/>
                <a:gd name="connsiteY7" fmla="*/ 257292 h 272195"/>
                <a:gd name="connsiteX8" fmla="*/ 495466 w 542623"/>
                <a:gd name="connsiteY8" fmla="*/ 269198 h 272195"/>
                <a:gd name="connsiteX9" fmla="*/ 481179 w 542623"/>
                <a:gd name="connsiteY9" fmla="*/ 204904 h 272195"/>
                <a:gd name="connsiteX10" fmla="*/ 393072 w 542623"/>
                <a:gd name="connsiteY10" fmla="*/ 135848 h 272195"/>
                <a:gd name="connsiteX11" fmla="*/ 297822 w 542623"/>
                <a:gd name="connsiteY11" fmla="*/ 83460 h 272195"/>
                <a:gd name="connsiteX12" fmla="*/ 143041 w 542623"/>
                <a:gd name="connsiteY12" fmla="*/ 47742 h 272195"/>
                <a:gd name="connsiteX13" fmla="*/ 71604 w 542623"/>
                <a:gd name="connsiteY13" fmla="*/ 57267 h 272195"/>
                <a:gd name="connsiteX14" fmla="*/ 26360 w 542623"/>
                <a:gd name="connsiteY14" fmla="*/ 121560 h 272195"/>
                <a:gd name="connsiteX0" fmla="*/ 26360 w 536153"/>
                <a:gd name="connsiteY0" fmla="*/ 121560 h 272480"/>
                <a:gd name="connsiteX1" fmla="*/ 166 w 536153"/>
                <a:gd name="connsiteY1" fmla="*/ 73935 h 272480"/>
                <a:gd name="connsiteX2" fmla="*/ 38266 w 536153"/>
                <a:gd name="connsiteY2" fmla="*/ 19167 h 272480"/>
                <a:gd name="connsiteX3" fmla="*/ 147804 w 536153"/>
                <a:gd name="connsiteY3" fmla="*/ 117 h 272480"/>
                <a:gd name="connsiteX4" fmla="*/ 312110 w 536153"/>
                <a:gd name="connsiteY4" fmla="*/ 26310 h 272480"/>
                <a:gd name="connsiteX5" fmla="*/ 478797 w 536153"/>
                <a:gd name="connsiteY5" fmla="*/ 138229 h 272480"/>
                <a:gd name="connsiteX6" fmla="*/ 533566 w 536153"/>
                <a:gd name="connsiteY6" fmla="*/ 207286 h 272480"/>
                <a:gd name="connsiteX7" fmla="*/ 524041 w 536153"/>
                <a:gd name="connsiteY7" fmla="*/ 257292 h 272480"/>
                <a:gd name="connsiteX8" fmla="*/ 495466 w 536153"/>
                <a:gd name="connsiteY8" fmla="*/ 269198 h 272480"/>
                <a:gd name="connsiteX9" fmla="*/ 481179 w 536153"/>
                <a:gd name="connsiteY9" fmla="*/ 204904 h 272480"/>
                <a:gd name="connsiteX10" fmla="*/ 393072 w 536153"/>
                <a:gd name="connsiteY10" fmla="*/ 135848 h 272480"/>
                <a:gd name="connsiteX11" fmla="*/ 297822 w 536153"/>
                <a:gd name="connsiteY11" fmla="*/ 83460 h 272480"/>
                <a:gd name="connsiteX12" fmla="*/ 143041 w 536153"/>
                <a:gd name="connsiteY12" fmla="*/ 47742 h 272480"/>
                <a:gd name="connsiteX13" fmla="*/ 71604 w 536153"/>
                <a:gd name="connsiteY13" fmla="*/ 57267 h 272480"/>
                <a:gd name="connsiteX14" fmla="*/ 26360 w 536153"/>
                <a:gd name="connsiteY14" fmla="*/ 121560 h 272480"/>
                <a:gd name="connsiteX0" fmla="*/ 26360 w 536153"/>
                <a:gd name="connsiteY0" fmla="*/ 121560 h 272480"/>
                <a:gd name="connsiteX1" fmla="*/ 166 w 536153"/>
                <a:gd name="connsiteY1" fmla="*/ 73935 h 272480"/>
                <a:gd name="connsiteX2" fmla="*/ 38266 w 536153"/>
                <a:gd name="connsiteY2" fmla="*/ 19167 h 272480"/>
                <a:gd name="connsiteX3" fmla="*/ 147804 w 536153"/>
                <a:gd name="connsiteY3" fmla="*/ 117 h 272480"/>
                <a:gd name="connsiteX4" fmla="*/ 312110 w 536153"/>
                <a:gd name="connsiteY4" fmla="*/ 26310 h 272480"/>
                <a:gd name="connsiteX5" fmla="*/ 478797 w 536153"/>
                <a:gd name="connsiteY5" fmla="*/ 138229 h 272480"/>
                <a:gd name="connsiteX6" fmla="*/ 533566 w 536153"/>
                <a:gd name="connsiteY6" fmla="*/ 207286 h 272480"/>
                <a:gd name="connsiteX7" fmla="*/ 524041 w 536153"/>
                <a:gd name="connsiteY7" fmla="*/ 257292 h 272480"/>
                <a:gd name="connsiteX8" fmla="*/ 495466 w 536153"/>
                <a:gd name="connsiteY8" fmla="*/ 269198 h 272480"/>
                <a:gd name="connsiteX9" fmla="*/ 481179 w 536153"/>
                <a:gd name="connsiteY9" fmla="*/ 204904 h 272480"/>
                <a:gd name="connsiteX10" fmla="*/ 393072 w 536153"/>
                <a:gd name="connsiteY10" fmla="*/ 135848 h 272480"/>
                <a:gd name="connsiteX11" fmla="*/ 297822 w 536153"/>
                <a:gd name="connsiteY11" fmla="*/ 83460 h 272480"/>
                <a:gd name="connsiteX12" fmla="*/ 143041 w 536153"/>
                <a:gd name="connsiteY12" fmla="*/ 47742 h 272480"/>
                <a:gd name="connsiteX13" fmla="*/ 71604 w 536153"/>
                <a:gd name="connsiteY13" fmla="*/ 57267 h 272480"/>
                <a:gd name="connsiteX14" fmla="*/ 26360 w 536153"/>
                <a:gd name="connsiteY14" fmla="*/ 121560 h 272480"/>
                <a:gd name="connsiteX0" fmla="*/ 26360 w 532160"/>
                <a:gd name="connsiteY0" fmla="*/ 121560 h 272480"/>
                <a:gd name="connsiteX1" fmla="*/ 166 w 532160"/>
                <a:gd name="connsiteY1" fmla="*/ 73935 h 272480"/>
                <a:gd name="connsiteX2" fmla="*/ 38266 w 532160"/>
                <a:gd name="connsiteY2" fmla="*/ 19167 h 272480"/>
                <a:gd name="connsiteX3" fmla="*/ 147804 w 532160"/>
                <a:gd name="connsiteY3" fmla="*/ 117 h 272480"/>
                <a:gd name="connsiteX4" fmla="*/ 312110 w 532160"/>
                <a:gd name="connsiteY4" fmla="*/ 26310 h 272480"/>
                <a:gd name="connsiteX5" fmla="*/ 478797 w 532160"/>
                <a:gd name="connsiteY5" fmla="*/ 138229 h 272480"/>
                <a:gd name="connsiteX6" fmla="*/ 528803 w 532160"/>
                <a:gd name="connsiteY6" fmla="*/ 207286 h 272480"/>
                <a:gd name="connsiteX7" fmla="*/ 524041 w 532160"/>
                <a:gd name="connsiteY7" fmla="*/ 257292 h 272480"/>
                <a:gd name="connsiteX8" fmla="*/ 495466 w 532160"/>
                <a:gd name="connsiteY8" fmla="*/ 269198 h 272480"/>
                <a:gd name="connsiteX9" fmla="*/ 481179 w 532160"/>
                <a:gd name="connsiteY9" fmla="*/ 204904 h 272480"/>
                <a:gd name="connsiteX10" fmla="*/ 393072 w 532160"/>
                <a:gd name="connsiteY10" fmla="*/ 135848 h 272480"/>
                <a:gd name="connsiteX11" fmla="*/ 297822 w 532160"/>
                <a:gd name="connsiteY11" fmla="*/ 83460 h 272480"/>
                <a:gd name="connsiteX12" fmla="*/ 143041 w 532160"/>
                <a:gd name="connsiteY12" fmla="*/ 47742 h 272480"/>
                <a:gd name="connsiteX13" fmla="*/ 71604 w 532160"/>
                <a:gd name="connsiteY13" fmla="*/ 57267 h 272480"/>
                <a:gd name="connsiteX14" fmla="*/ 26360 w 532160"/>
                <a:gd name="connsiteY14" fmla="*/ 121560 h 272480"/>
                <a:gd name="connsiteX0" fmla="*/ 26360 w 531492"/>
                <a:gd name="connsiteY0" fmla="*/ 121560 h 270813"/>
                <a:gd name="connsiteX1" fmla="*/ 166 w 531492"/>
                <a:gd name="connsiteY1" fmla="*/ 73935 h 270813"/>
                <a:gd name="connsiteX2" fmla="*/ 38266 w 531492"/>
                <a:gd name="connsiteY2" fmla="*/ 19167 h 270813"/>
                <a:gd name="connsiteX3" fmla="*/ 147804 w 531492"/>
                <a:gd name="connsiteY3" fmla="*/ 117 h 270813"/>
                <a:gd name="connsiteX4" fmla="*/ 312110 w 531492"/>
                <a:gd name="connsiteY4" fmla="*/ 26310 h 270813"/>
                <a:gd name="connsiteX5" fmla="*/ 478797 w 531492"/>
                <a:gd name="connsiteY5" fmla="*/ 138229 h 270813"/>
                <a:gd name="connsiteX6" fmla="*/ 528803 w 531492"/>
                <a:gd name="connsiteY6" fmla="*/ 207286 h 270813"/>
                <a:gd name="connsiteX7" fmla="*/ 521660 w 531492"/>
                <a:gd name="connsiteY7" fmla="*/ 247767 h 270813"/>
                <a:gd name="connsiteX8" fmla="*/ 495466 w 531492"/>
                <a:gd name="connsiteY8" fmla="*/ 269198 h 270813"/>
                <a:gd name="connsiteX9" fmla="*/ 481179 w 531492"/>
                <a:gd name="connsiteY9" fmla="*/ 204904 h 270813"/>
                <a:gd name="connsiteX10" fmla="*/ 393072 w 531492"/>
                <a:gd name="connsiteY10" fmla="*/ 135848 h 270813"/>
                <a:gd name="connsiteX11" fmla="*/ 297822 w 531492"/>
                <a:gd name="connsiteY11" fmla="*/ 83460 h 270813"/>
                <a:gd name="connsiteX12" fmla="*/ 143041 w 531492"/>
                <a:gd name="connsiteY12" fmla="*/ 47742 h 270813"/>
                <a:gd name="connsiteX13" fmla="*/ 71604 w 531492"/>
                <a:gd name="connsiteY13" fmla="*/ 57267 h 270813"/>
                <a:gd name="connsiteX14" fmla="*/ 26360 w 531492"/>
                <a:gd name="connsiteY14" fmla="*/ 121560 h 27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1492" h="270813">
                  <a:moveTo>
                    <a:pt x="26360" y="121560"/>
                  </a:moveTo>
                  <a:cubicBezTo>
                    <a:pt x="14454" y="124338"/>
                    <a:pt x="-1818" y="91000"/>
                    <a:pt x="166" y="73935"/>
                  </a:cubicBezTo>
                  <a:cubicBezTo>
                    <a:pt x="2150" y="56870"/>
                    <a:pt x="13660" y="31470"/>
                    <a:pt x="38266" y="19167"/>
                  </a:cubicBezTo>
                  <a:cubicBezTo>
                    <a:pt x="62872" y="6864"/>
                    <a:pt x="102163" y="-1073"/>
                    <a:pt x="147804" y="117"/>
                  </a:cubicBezTo>
                  <a:cubicBezTo>
                    <a:pt x="193445" y="1307"/>
                    <a:pt x="256945" y="3291"/>
                    <a:pt x="312110" y="26310"/>
                  </a:cubicBezTo>
                  <a:cubicBezTo>
                    <a:pt x="367275" y="49329"/>
                    <a:pt x="442682" y="108066"/>
                    <a:pt x="478797" y="138229"/>
                  </a:cubicBezTo>
                  <a:cubicBezTo>
                    <a:pt x="514913" y="168392"/>
                    <a:pt x="521659" y="189030"/>
                    <a:pt x="528803" y="207286"/>
                  </a:cubicBezTo>
                  <a:cubicBezTo>
                    <a:pt x="535947" y="225542"/>
                    <a:pt x="527216" y="237448"/>
                    <a:pt x="521660" y="247767"/>
                  </a:cubicBezTo>
                  <a:cubicBezTo>
                    <a:pt x="516104" y="258086"/>
                    <a:pt x="502213" y="276342"/>
                    <a:pt x="495466" y="269198"/>
                  </a:cubicBezTo>
                  <a:cubicBezTo>
                    <a:pt x="488719" y="262054"/>
                    <a:pt x="498245" y="227129"/>
                    <a:pt x="481179" y="204904"/>
                  </a:cubicBezTo>
                  <a:cubicBezTo>
                    <a:pt x="464113" y="182679"/>
                    <a:pt x="423632" y="156089"/>
                    <a:pt x="393072" y="135848"/>
                  </a:cubicBezTo>
                  <a:cubicBezTo>
                    <a:pt x="362512" y="115607"/>
                    <a:pt x="339494" y="98144"/>
                    <a:pt x="297822" y="83460"/>
                  </a:cubicBezTo>
                  <a:cubicBezTo>
                    <a:pt x="256150" y="68776"/>
                    <a:pt x="180744" y="52108"/>
                    <a:pt x="143041" y="47742"/>
                  </a:cubicBezTo>
                  <a:cubicBezTo>
                    <a:pt x="105338" y="43376"/>
                    <a:pt x="89463" y="52108"/>
                    <a:pt x="71604" y="57267"/>
                  </a:cubicBezTo>
                  <a:cubicBezTo>
                    <a:pt x="53745" y="62426"/>
                    <a:pt x="38266" y="118782"/>
                    <a:pt x="26360" y="121560"/>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142"/>
            <p:cNvSpPr/>
            <p:nvPr/>
          </p:nvSpPr>
          <p:spPr>
            <a:xfrm>
              <a:off x="3933824" y="3074194"/>
              <a:ext cx="550537" cy="248324"/>
            </a:xfrm>
            <a:custGeom>
              <a:avLst/>
              <a:gdLst>
                <a:gd name="connsiteX0" fmla="*/ 538909 w 579460"/>
                <a:gd name="connsiteY0" fmla="*/ 249115 h 249816"/>
                <a:gd name="connsiteX1" fmla="*/ 579391 w 579460"/>
                <a:gd name="connsiteY1" fmla="*/ 201490 h 249816"/>
                <a:gd name="connsiteX2" fmla="*/ 529384 w 579460"/>
                <a:gd name="connsiteY2" fmla="*/ 127671 h 249816"/>
                <a:gd name="connsiteX3" fmla="*/ 388891 w 579460"/>
                <a:gd name="connsiteY3" fmla="*/ 77665 h 249816"/>
                <a:gd name="connsiteX4" fmla="*/ 153147 w 579460"/>
                <a:gd name="connsiteY4" fmla="*/ 27659 h 249816"/>
                <a:gd name="connsiteX5" fmla="*/ 22178 w 579460"/>
                <a:gd name="connsiteY5" fmla="*/ 1465 h 249816"/>
                <a:gd name="connsiteX6" fmla="*/ 12653 w 579460"/>
                <a:gd name="connsiteY6" fmla="*/ 70521 h 249816"/>
                <a:gd name="connsiteX7" fmla="*/ 150766 w 579460"/>
                <a:gd name="connsiteY7" fmla="*/ 82427 h 249816"/>
                <a:gd name="connsiteX8" fmla="*/ 353172 w 579460"/>
                <a:gd name="connsiteY8" fmla="*/ 118146 h 249816"/>
                <a:gd name="connsiteX9" fmla="*/ 481759 w 579460"/>
                <a:gd name="connsiteY9" fmla="*/ 165771 h 249816"/>
                <a:gd name="connsiteX10" fmla="*/ 538909 w 579460"/>
                <a:gd name="connsiteY10" fmla="*/ 249115 h 249816"/>
                <a:gd name="connsiteX0" fmla="*/ 538909 w 579460"/>
                <a:gd name="connsiteY0" fmla="*/ 249115 h 249816"/>
                <a:gd name="connsiteX1" fmla="*/ 579391 w 579460"/>
                <a:gd name="connsiteY1" fmla="*/ 201490 h 249816"/>
                <a:gd name="connsiteX2" fmla="*/ 529384 w 579460"/>
                <a:gd name="connsiteY2" fmla="*/ 127671 h 249816"/>
                <a:gd name="connsiteX3" fmla="*/ 388891 w 579460"/>
                <a:gd name="connsiteY3" fmla="*/ 77665 h 249816"/>
                <a:gd name="connsiteX4" fmla="*/ 153147 w 579460"/>
                <a:gd name="connsiteY4" fmla="*/ 27659 h 249816"/>
                <a:gd name="connsiteX5" fmla="*/ 22178 w 579460"/>
                <a:gd name="connsiteY5" fmla="*/ 1465 h 249816"/>
                <a:gd name="connsiteX6" fmla="*/ 12653 w 579460"/>
                <a:gd name="connsiteY6" fmla="*/ 70521 h 249816"/>
                <a:gd name="connsiteX7" fmla="*/ 150766 w 579460"/>
                <a:gd name="connsiteY7" fmla="*/ 82427 h 249816"/>
                <a:gd name="connsiteX8" fmla="*/ 353172 w 579460"/>
                <a:gd name="connsiteY8" fmla="*/ 118146 h 249816"/>
                <a:gd name="connsiteX9" fmla="*/ 481759 w 579460"/>
                <a:gd name="connsiteY9" fmla="*/ 165771 h 249816"/>
                <a:gd name="connsiteX10" fmla="*/ 538909 w 579460"/>
                <a:gd name="connsiteY10" fmla="*/ 249115 h 249816"/>
                <a:gd name="connsiteX0" fmla="*/ 538909 w 579460"/>
                <a:gd name="connsiteY0" fmla="*/ 249115 h 249816"/>
                <a:gd name="connsiteX1" fmla="*/ 579391 w 579460"/>
                <a:gd name="connsiteY1" fmla="*/ 201490 h 249816"/>
                <a:gd name="connsiteX2" fmla="*/ 529384 w 579460"/>
                <a:gd name="connsiteY2" fmla="*/ 127671 h 249816"/>
                <a:gd name="connsiteX3" fmla="*/ 388891 w 579460"/>
                <a:gd name="connsiteY3" fmla="*/ 77665 h 249816"/>
                <a:gd name="connsiteX4" fmla="*/ 153147 w 579460"/>
                <a:gd name="connsiteY4" fmla="*/ 27659 h 249816"/>
                <a:gd name="connsiteX5" fmla="*/ 22178 w 579460"/>
                <a:gd name="connsiteY5" fmla="*/ 1465 h 249816"/>
                <a:gd name="connsiteX6" fmla="*/ 12653 w 579460"/>
                <a:gd name="connsiteY6" fmla="*/ 70521 h 249816"/>
                <a:gd name="connsiteX7" fmla="*/ 150766 w 579460"/>
                <a:gd name="connsiteY7" fmla="*/ 82427 h 249816"/>
                <a:gd name="connsiteX8" fmla="*/ 353172 w 579460"/>
                <a:gd name="connsiteY8" fmla="*/ 118146 h 249816"/>
                <a:gd name="connsiteX9" fmla="*/ 481759 w 579460"/>
                <a:gd name="connsiteY9" fmla="*/ 165771 h 249816"/>
                <a:gd name="connsiteX10" fmla="*/ 538909 w 579460"/>
                <a:gd name="connsiteY10" fmla="*/ 249115 h 249816"/>
                <a:gd name="connsiteX0" fmla="*/ 534928 w 575479"/>
                <a:gd name="connsiteY0" fmla="*/ 249115 h 249816"/>
                <a:gd name="connsiteX1" fmla="*/ 575410 w 575479"/>
                <a:gd name="connsiteY1" fmla="*/ 201490 h 249816"/>
                <a:gd name="connsiteX2" fmla="*/ 525403 w 575479"/>
                <a:gd name="connsiteY2" fmla="*/ 127671 h 249816"/>
                <a:gd name="connsiteX3" fmla="*/ 384910 w 575479"/>
                <a:gd name="connsiteY3" fmla="*/ 77665 h 249816"/>
                <a:gd name="connsiteX4" fmla="*/ 149166 w 575479"/>
                <a:gd name="connsiteY4" fmla="*/ 27659 h 249816"/>
                <a:gd name="connsiteX5" fmla="*/ 18197 w 575479"/>
                <a:gd name="connsiteY5" fmla="*/ 1465 h 249816"/>
                <a:gd name="connsiteX6" fmla="*/ 8672 w 575479"/>
                <a:gd name="connsiteY6" fmla="*/ 70521 h 249816"/>
                <a:gd name="connsiteX7" fmla="*/ 146785 w 575479"/>
                <a:gd name="connsiteY7" fmla="*/ 82427 h 249816"/>
                <a:gd name="connsiteX8" fmla="*/ 349191 w 575479"/>
                <a:gd name="connsiteY8" fmla="*/ 118146 h 249816"/>
                <a:gd name="connsiteX9" fmla="*/ 477778 w 575479"/>
                <a:gd name="connsiteY9" fmla="*/ 165771 h 249816"/>
                <a:gd name="connsiteX10" fmla="*/ 534928 w 575479"/>
                <a:gd name="connsiteY10" fmla="*/ 249115 h 249816"/>
                <a:gd name="connsiteX0" fmla="*/ 534928 w 575479"/>
                <a:gd name="connsiteY0" fmla="*/ 247650 h 248351"/>
                <a:gd name="connsiteX1" fmla="*/ 575410 w 575479"/>
                <a:gd name="connsiteY1" fmla="*/ 200025 h 248351"/>
                <a:gd name="connsiteX2" fmla="*/ 525403 w 575479"/>
                <a:gd name="connsiteY2" fmla="*/ 126206 h 248351"/>
                <a:gd name="connsiteX3" fmla="*/ 384910 w 575479"/>
                <a:gd name="connsiteY3" fmla="*/ 76200 h 248351"/>
                <a:gd name="connsiteX4" fmla="*/ 149166 w 575479"/>
                <a:gd name="connsiteY4" fmla="*/ 26194 h 248351"/>
                <a:gd name="connsiteX5" fmla="*/ 18197 w 575479"/>
                <a:gd name="connsiteY5" fmla="*/ 0 h 248351"/>
                <a:gd name="connsiteX6" fmla="*/ 8672 w 575479"/>
                <a:gd name="connsiteY6" fmla="*/ 69056 h 248351"/>
                <a:gd name="connsiteX7" fmla="*/ 146785 w 575479"/>
                <a:gd name="connsiteY7" fmla="*/ 80962 h 248351"/>
                <a:gd name="connsiteX8" fmla="*/ 349191 w 575479"/>
                <a:gd name="connsiteY8" fmla="*/ 116681 h 248351"/>
                <a:gd name="connsiteX9" fmla="*/ 477778 w 575479"/>
                <a:gd name="connsiteY9" fmla="*/ 164306 h 248351"/>
                <a:gd name="connsiteX10" fmla="*/ 534928 w 575479"/>
                <a:gd name="connsiteY10" fmla="*/ 247650 h 248351"/>
                <a:gd name="connsiteX0" fmla="*/ 534928 w 575479"/>
                <a:gd name="connsiteY0" fmla="*/ 247650 h 248351"/>
                <a:gd name="connsiteX1" fmla="*/ 575410 w 575479"/>
                <a:gd name="connsiteY1" fmla="*/ 200025 h 248351"/>
                <a:gd name="connsiteX2" fmla="*/ 525403 w 575479"/>
                <a:gd name="connsiteY2" fmla="*/ 126206 h 248351"/>
                <a:gd name="connsiteX3" fmla="*/ 384910 w 575479"/>
                <a:gd name="connsiteY3" fmla="*/ 76200 h 248351"/>
                <a:gd name="connsiteX4" fmla="*/ 149166 w 575479"/>
                <a:gd name="connsiteY4" fmla="*/ 26194 h 248351"/>
                <a:gd name="connsiteX5" fmla="*/ 18197 w 575479"/>
                <a:gd name="connsiteY5" fmla="*/ 0 h 248351"/>
                <a:gd name="connsiteX6" fmla="*/ 8672 w 575479"/>
                <a:gd name="connsiteY6" fmla="*/ 69056 h 248351"/>
                <a:gd name="connsiteX7" fmla="*/ 146785 w 575479"/>
                <a:gd name="connsiteY7" fmla="*/ 80962 h 248351"/>
                <a:gd name="connsiteX8" fmla="*/ 349191 w 575479"/>
                <a:gd name="connsiteY8" fmla="*/ 116681 h 248351"/>
                <a:gd name="connsiteX9" fmla="*/ 477778 w 575479"/>
                <a:gd name="connsiteY9" fmla="*/ 164306 h 248351"/>
                <a:gd name="connsiteX10" fmla="*/ 534928 w 575479"/>
                <a:gd name="connsiteY10" fmla="*/ 247650 h 248351"/>
                <a:gd name="connsiteX0" fmla="*/ 526256 w 566807"/>
                <a:gd name="connsiteY0" fmla="*/ 247650 h 248351"/>
                <a:gd name="connsiteX1" fmla="*/ 566738 w 566807"/>
                <a:gd name="connsiteY1" fmla="*/ 200025 h 248351"/>
                <a:gd name="connsiteX2" fmla="*/ 516731 w 566807"/>
                <a:gd name="connsiteY2" fmla="*/ 126206 h 248351"/>
                <a:gd name="connsiteX3" fmla="*/ 376238 w 566807"/>
                <a:gd name="connsiteY3" fmla="*/ 76200 h 248351"/>
                <a:gd name="connsiteX4" fmla="*/ 140494 w 566807"/>
                <a:gd name="connsiteY4" fmla="*/ 26194 h 248351"/>
                <a:gd name="connsiteX5" fmla="*/ 9525 w 566807"/>
                <a:gd name="connsiteY5" fmla="*/ 0 h 248351"/>
                <a:gd name="connsiteX6" fmla="*/ 0 w 566807"/>
                <a:gd name="connsiteY6" fmla="*/ 69056 h 248351"/>
                <a:gd name="connsiteX7" fmla="*/ 138113 w 566807"/>
                <a:gd name="connsiteY7" fmla="*/ 80962 h 248351"/>
                <a:gd name="connsiteX8" fmla="*/ 340519 w 566807"/>
                <a:gd name="connsiteY8" fmla="*/ 116681 h 248351"/>
                <a:gd name="connsiteX9" fmla="*/ 469106 w 566807"/>
                <a:gd name="connsiteY9" fmla="*/ 164306 h 248351"/>
                <a:gd name="connsiteX10" fmla="*/ 526256 w 566807"/>
                <a:gd name="connsiteY10" fmla="*/ 247650 h 248351"/>
                <a:gd name="connsiteX0" fmla="*/ 526256 w 566807"/>
                <a:gd name="connsiteY0" fmla="*/ 247650 h 248351"/>
                <a:gd name="connsiteX1" fmla="*/ 566738 w 566807"/>
                <a:gd name="connsiteY1" fmla="*/ 200025 h 248351"/>
                <a:gd name="connsiteX2" fmla="*/ 516731 w 566807"/>
                <a:gd name="connsiteY2" fmla="*/ 126206 h 248351"/>
                <a:gd name="connsiteX3" fmla="*/ 376238 w 566807"/>
                <a:gd name="connsiteY3" fmla="*/ 76200 h 248351"/>
                <a:gd name="connsiteX4" fmla="*/ 140494 w 566807"/>
                <a:gd name="connsiteY4" fmla="*/ 26194 h 248351"/>
                <a:gd name="connsiteX5" fmla="*/ 9525 w 566807"/>
                <a:gd name="connsiteY5" fmla="*/ 0 h 248351"/>
                <a:gd name="connsiteX6" fmla="*/ 0 w 566807"/>
                <a:gd name="connsiteY6" fmla="*/ 69056 h 248351"/>
                <a:gd name="connsiteX7" fmla="*/ 138113 w 566807"/>
                <a:gd name="connsiteY7" fmla="*/ 80962 h 248351"/>
                <a:gd name="connsiteX8" fmla="*/ 340519 w 566807"/>
                <a:gd name="connsiteY8" fmla="*/ 116681 h 248351"/>
                <a:gd name="connsiteX9" fmla="*/ 469106 w 566807"/>
                <a:gd name="connsiteY9" fmla="*/ 164306 h 248351"/>
                <a:gd name="connsiteX10" fmla="*/ 526256 w 566807"/>
                <a:gd name="connsiteY10" fmla="*/ 247650 h 248351"/>
                <a:gd name="connsiteX0" fmla="*/ 526256 w 566807"/>
                <a:gd name="connsiteY0" fmla="*/ 247650 h 248351"/>
                <a:gd name="connsiteX1" fmla="*/ 566738 w 566807"/>
                <a:gd name="connsiteY1" fmla="*/ 200025 h 248351"/>
                <a:gd name="connsiteX2" fmla="*/ 516731 w 566807"/>
                <a:gd name="connsiteY2" fmla="*/ 126206 h 248351"/>
                <a:gd name="connsiteX3" fmla="*/ 376238 w 566807"/>
                <a:gd name="connsiteY3" fmla="*/ 76200 h 248351"/>
                <a:gd name="connsiteX4" fmla="*/ 188119 w 566807"/>
                <a:gd name="connsiteY4" fmla="*/ 23813 h 248351"/>
                <a:gd name="connsiteX5" fmla="*/ 9525 w 566807"/>
                <a:gd name="connsiteY5" fmla="*/ 0 h 248351"/>
                <a:gd name="connsiteX6" fmla="*/ 0 w 566807"/>
                <a:gd name="connsiteY6" fmla="*/ 69056 h 248351"/>
                <a:gd name="connsiteX7" fmla="*/ 138113 w 566807"/>
                <a:gd name="connsiteY7" fmla="*/ 80962 h 248351"/>
                <a:gd name="connsiteX8" fmla="*/ 340519 w 566807"/>
                <a:gd name="connsiteY8" fmla="*/ 116681 h 248351"/>
                <a:gd name="connsiteX9" fmla="*/ 469106 w 566807"/>
                <a:gd name="connsiteY9" fmla="*/ 164306 h 248351"/>
                <a:gd name="connsiteX10" fmla="*/ 526256 w 566807"/>
                <a:gd name="connsiteY10" fmla="*/ 247650 h 248351"/>
                <a:gd name="connsiteX0" fmla="*/ 526256 w 566807"/>
                <a:gd name="connsiteY0" fmla="*/ 247650 h 248351"/>
                <a:gd name="connsiteX1" fmla="*/ 566738 w 566807"/>
                <a:gd name="connsiteY1" fmla="*/ 200025 h 248351"/>
                <a:gd name="connsiteX2" fmla="*/ 516731 w 566807"/>
                <a:gd name="connsiteY2" fmla="*/ 126206 h 248351"/>
                <a:gd name="connsiteX3" fmla="*/ 376238 w 566807"/>
                <a:gd name="connsiteY3" fmla="*/ 76200 h 248351"/>
                <a:gd name="connsiteX4" fmla="*/ 188119 w 566807"/>
                <a:gd name="connsiteY4" fmla="*/ 23813 h 248351"/>
                <a:gd name="connsiteX5" fmla="*/ 9525 w 566807"/>
                <a:gd name="connsiteY5" fmla="*/ 0 h 248351"/>
                <a:gd name="connsiteX6" fmla="*/ 0 w 566807"/>
                <a:gd name="connsiteY6" fmla="*/ 69056 h 248351"/>
                <a:gd name="connsiteX7" fmla="*/ 138113 w 566807"/>
                <a:gd name="connsiteY7" fmla="*/ 80962 h 248351"/>
                <a:gd name="connsiteX8" fmla="*/ 340519 w 566807"/>
                <a:gd name="connsiteY8" fmla="*/ 116681 h 248351"/>
                <a:gd name="connsiteX9" fmla="*/ 469106 w 566807"/>
                <a:gd name="connsiteY9" fmla="*/ 164306 h 248351"/>
                <a:gd name="connsiteX10" fmla="*/ 526256 w 566807"/>
                <a:gd name="connsiteY10" fmla="*/ 247650 h 248351"/>
                <a:gd name="connsiteX0" fmla="*/ 526256 w 566807"/>
                <a:gd name="connsiteY0" fmla="*/ 247650 h 248351"/>
                <a:gd name="connsiteX1" fmla="*/ 566738 w 566807"/>
                <a:gd name="connsiteY1" fmla="*/ 200025 h 248351"/>
                <a:gd name="connsiteX2" fmla="*/ 516731 w 566807"/>
                <a:gd name="connsiteY2" fmla="*/ 126206 h 248351"/>
                <a:gd name="connsiteX3" fmla="*/ 376238 w 566807"/>
                <a:gd name="connsiteY3" fmla="*/ 76200 h 248351"/>
                <a:gd name="connsiteX4" fmla="*/ 188119 w 566807"/>
                <a:gd name="connsiteY4" fmla="*/ 23813 h 248351"/>
                <a:gd name="connsiteX5" fmla="*/ 9525 w 566807"/>
                <a:gd name="connsiteY5" fmla="*/ 0 h 248351"/>
                <a:gd name="connsiteX6" fmla="*/ 0 w 566807"/>
                <a:gd name="connsiteY6" fmla="*/ 69056 h 248351"/>
                <a:gd name="connsiteX7" fmla="*/ 138113 w 566807"/>
                <a:gd name="connsiteY7" fmla="*/ 80962 h 248351"/>
                <a:gd name="connsiteX8" fmla="*/ 323850 w 566807"/>
                <a:gd name="connsiteY8" fmla="*/ 119062 h 248351"/>
                <a:gd name="connsiteX9" fmla="*/ 469106 w 566807"/>
                <a:gd name="connsiteY9" fmla="*/ 164306 h 248351"/>
                <a:gd name="connsiteX10" fmla="*/ 526256 w 566807"/>
                <a:gd name="connsiteY10" fmla="*/ 247650 h 248351"/>
                <a:gd name="connsiteX0" fmla="*/ 526256 w 566807"/>
                <a:gd name="connsiteY0" fmla="*/ 247650 h 248351"/>
                <a:gd name="connsiteX1" fmla="*/ 566738 w 566807"/>
                <a:gd name="connsiteY1" fmla="*/ 200025 h 248351"/>
                <a:gd name="connsiteX2" fmla="*/ 516731 w 566807"/>
                <a:gd name="connsiteY2" fmla="*/ 126206 h 248351"/>
                <a:gd name="connsiteX3" fmla="*/ 373857 w 566807"/>
                <a:gd name="connsiteY3" fmla="*/ 69056 h 248351"/>
                <a:gd name="connsiteX4" fmla="*/ 188119 w 566807"/>
                <a:gd name="connsiteY4" fmla="*/ 23813 h 248351"/>
                <a:gd name="connsiteX5" fmla="*/ 9525 w 566807"/>
                <a:gd name="connsiteY5" fmla="*/ 0 h 248351"/>
                <a:gd name="connsiteX6" fmla="*/ 0 w 566807"/>
                <a:gd name="connsiteY6" fmla="*/ 69056 h 248351"/>
                <a:gd name="connsiteX7" fmla="*/ 138113 w 566807"/>
                <a:gd name="connsiteY7" fmla="*/ 80962 h 248351"/>
                <a:gd name="connsiteX8" fmla="*/ 323850 w 566807"/>
                <a:gd name="connsiteY8" fmla="*/ 119062 h 248351"/>
                <a:gd name="connsiteX9" fmla="*/ 469106 w 566807"/>
                <a:gd name="connsiteY9" fmla="*/ 164306 h 248351"/>
                <a:gd name="connsiteX10" fmla="*/ 526256 w 566807"/>
                <a:gd name="connsiteY10" fmla="*/ 247650 h 248351"/>
                <a:gd name="connsiteX0" fmla="*/ 526256 w 566807"/>
                <a:gd name="connsiteY0" fmla="*/ 247650 h 248351"/>
                <a:gd name="connsiteX1" fmla="*/ 566738 w 566807"/>
                <a:gd name="connsiteY1" fmla="*/ 200025 h 248351"/>
                <a:gd name="connsiteX2" fmla="*/ 516731 w 566807"/>
                <a:gd name="connsiteY2" fmla="*/ 126206 h 248351"/>
                <a:gd name="connsiteX3" fmla="*/ 373857 w 566807"/>
                <a:gd name="connsiteY3" fmla="*/ 73818 h 248351"/>
                <a:gd name="connsiteX4" fmla="*/ 188119 w 566807"/>
                <a:gd name="connsiteY4" fmla="*/ 23813 h 248351"/>
                <a:gd name="connsiteX5" fmla="*/ 9525 w 566807"/>
                <a:gd name="connsiteY5" fmla="*/ 0 h 248351"/>
                <a:gd name="connsiteX6" fmla="*/ 0 w 566807"/>
                <a:gd name="connsiteY6" fmla="*/ 69056 h 248351"/>
                <a:gd name="connsiteX7" fmla="*/ 138113 w 566807"/>
                <a:gd name="connsiteY7" fmla="*/ 80962 h 248351"/>
                <a:gd name="connsiteX8" fmla="*/ 323850 w 566807"/>
                <a:gd name="connsiteY8" fmla="*/ 119062 h 248351"/>
                <a:gd name="connsiteX9" fmla="*/ 469106 w 566807"/>
                <a:gd name="connsiteY9" fmla="*/ 164306 h 248351"/>
                <a:gd name="connsiteX10" fmla="*/ 526256 w 566807"/>
                <a:gd name="connsiteY10" fmla="*/ 247650 h 248351"/>
                <a:gd name="connsiteX0" fmla="*/ 526256 w 566991"/>
                <a:gd name="connsiteY0" fmla="*/ 247650 h 248324"/>
                <a:gd name="connsiteX1" fmla="*/ 566738 w 566991"/>
                <a:gd name="connsiteY1" fmla="*/ 200025 h 248324"/>
                <a:gd name="connsiteX2" fmla="*/ 507206 w 566991"/>
                <a:gd name="connsiteY2" fmla="*/ 135731 h 248324"/>
                <a:gd name="connsiteX3" fmla="*/ 373857 w 566991"/>
                <a:gd name="connsiteY3" fmla="*/ 73818 h 248324"/>
                <a:gd name="connsiteX4" fmla="*/ 188119 w 566991"/>
                <a:gd name="connsiteY4" fmla="*/ 23813 h 248324"/>
                <a:gd name="connsiteX5" fmla="*/ 9525 w 566991"/>
                <a:gd name="connsiteY5" fmla="*/ 0 h 248324"/>
                <a:gd name="connsiteX6" fmla="*/ 0 w 566991"/>
                <a:gd name="connsiteY6" fmla="*/ 69056 h 248324"/>
                <a:gd name="connsiteX7" fmla="*/ 138113 w 566991"/>
                <a:gd name="connsiteY7" fmla="*/ 80962 h 248324"/>
                <a:gd name="connsiteX8" fmla="*/ 323850 w 566991"/>
                <a:gd name="connsiteY8" fmla="*/ 119062 h 248324"/>
                <a:gd name="connsiteX9" fmla="*/ 469106 w 566991"/>
                <a:gd name="connsiteY9" fmla="*/ 164306 h 248324"/>
                <a:gd name="connsiteX10" fmla="*/ 526256 w 566991"/>
                <a:gd name="connsiteY10" fmla="*/ 247650 h 248324"/>
                <a:gd name="connsiteX0" fmla="*/ 526256 w 552868"/>
                <a:gd name="connsiteY0" fmla="*/ 247650 h 248324"/>
                <a:gd name="connsiteX1" fmla="*/ 552450 w 552868"/>
                <a:gd name="connsiteY1" fmla="*/ 200025 h 248324"/>
                <a:gd name="connsiteX2" fmla="*/ 507206 w 552868"/>
                <a:gd name="connsiteY2" fmla="*/ 135731 h 248324"/>
                <a:gd name="connsiteX3" fmla="*/ 373857 w 552868"/>
                <a:gd name="connsiteY3" fmla="*/ 73818 h 248324"/>
                <a:gd name="connsiteX4" fmla="*/ 188119 w 552868"/>
                <a:gd name="connsiteY4" fmla="*/ 23813 h 248324"/>
                <a:gd name="connsiteX5" fmla="*/ 9525 w 552868"/>
                <a:gd name="connsiteY5" fmla="*/ 0 h 248324"/>
                <a:gd name="connsiteX6" fmla="*/ 0 w 552868"/>
                <a:gd name="connsiteY6" fmla="*/ 69056 h 248324"/>
                <a:gd name="connsiteX7" fmla="*/ 138113 w 552868"/>
                <a:gd name="connsiteY7" fmla="*/ 80962 h 248324"/>
                <a:gd name="connsiteX8" fmla="*/ 323850 w 552868"/>
                <a:gd name="connsiteY8" fmla="*/ 119062 h 248324"/>
                <a:gd name="connsiteX9" fmla="*/ 469106 w 552868"/>
                <a:gd name="connsiteY9" fmla="*/ 164306 h 248324"/>
                <a:gd name="connsiteX10" fmla="*/ 526256 w 552868"/>
                <a:gd name="connsiteY10" fmla="*/ 247650 h 248324"/>
                <a:gd name="connsiteX0" fmla="*/ 526256 w 550537"/>
                <a:gd name="connsiteY0" fmla="*/ 247650 h 248324"/>
                <a:gd name="connsiteX1" fmla="*/ 550068 w 550537"/>
                <a:gd name="connsiteY1" fmla="*/ 200025 h 248324"/>
                <a:gd name="connsiteX2" fmla="*/ 507206 w 550537"/>
                <a:gd name="connsiteY2" fmla="*/ 135731 h 248324"/>
                <a:gd name="connsiteX3" fmla="*/ 373857 w 550537"/>
                <a:gd name="connsiteY3" fmla="*/ 73818 h 248324"/>
                <a:gd name="connsiteX4" fmla="*/ 188119 w 550537"/>
                <a:gd name="connsiteY4" fmla="*/ 23813 h 248324"/>
                <a:gd name="connsiteX5" fmla="*/ 9525 w 550537"/>
                <a:gd name="connsiteY5" fmla="*/ 0 h 248324"/>
                <a:gd name="connsiteX6" fmla="*/ 0 w 550537"/>
                <a:gd name="connsiteY6" fmla="*/ 69056 h 248324"/>
                <a:gd name="connsiteX7" fmla="*/ 138113 w 550537"/>
                <a:gd name="connsiteY7" fmla="*/ 80962 h 248324"/>
                <a:gd name="connsiteX8" fmla="*/ 323850 w 550537"/>
                <a:gd name="connsiteY8" fmla="*/ 119062 h 248324"/>
                <a:gd name="connsiteX9" fmla="*/ 469106 w 550537"/>
                <a:gd name="connsiteY9" fmla="*/ 164306 h 248324"/>
                <a:gd name="connsiteX10" fmla="*/ 526256 w 550537"/>
                <a:gd name="connsiteY10" fmla="*/ 247650 h 24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537" h="248324">
                  <a:moveTo>
                    <a:pt x="526256" y="247650"/>
                  </a:moveTo>
                  <a:cubicBezTo>
                    <a:pt x="539750" y="253603"/>
                    <a:pt x="553243" y="218678"/>
                    <a:pt x="550068" y="200025"/>
                  </a:cubicBezTo>
                  <a:cubicBezTo>
                    <a:pt x="546893" y="181372"/>
                    <a:pt x="536575" y="156766"/>
                    <a:pt x="507206" y="135731"/>
                  </a:cubicBezTo>
                  <a:cubicBezTo>
                    <a:pt x="477837" y="114696"/>
                    <a:pt x="427038" y="92471"/>
                    <a:pt x="373857" y="73818"/>
                  </a:cubicBezTo>
                  <a:cubicBezTo>
                    <a:pt x="320676" y="55165"/>
                    <a:pt x="248841" y="36116"/>
                    <a:pt x="188119" y="23813"/>
                  </a:cubicBezTo>
                  <a:cubicBezTo>
                    <a:pt x="127397" y="11510"/>
                    <a:pt x="69056" y="7938"/>
                    <a:pt x="9525" y="0"/>
                  </a:cubicBezTo>
                  <a:cubicBezTo>
                    <a:pt x="2777" y="23813"/>
                    <a:pt x="4762" y="34528"/>
                    <a:pt x="0" y="69056"/>
                  </a:cubicBezTo>
                  <a:cubicBezTo>
                    <a:pt x="23812" y="75406"/>
                    <a:pt x="84138" y="72628"/>
                    <a:pt x="138113" y="80962"/>
                  </a:cubicBezTo>
                  <a:cubicBezTo>
                    <a:pt x="192088" y="89296"/>
                    <a:pt x="268685" y="105171"/>
                    <a:pt x="323850" y="119062"/>
                  </a:cubicBezTo>
                  <a:cubicBezTo>
                    <a:pt x="379015" y="132953"/>
                    <a:pt x="435372" y="142875"/>
                    <a:pt x="469106" y="164306"/>
                  </a:cubicBezTo>
                  <a:cubicBezTo>
                    <a:pt x="502840" y="185737"/>
                    <a:pt x="512762" y="241697"/>
                    <a:pt x="526256" y="247650"/>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41"/>
            <p:cNvSpPr/>
            <p:nvPr/>
          </p:nvSpPr>
          <p:spPr>
            <a:xfrm>
              <a:off x="3942512" y="3205164"/>
              <a:ext cx="813828" cy="209553"/>
            </a:xfrm>
            <a:custGeom>
              <a:avLst/>
              <a:gdLst>
                <a:gd name="connsiteX0" fmla="*/ 769982 w 858208"/>
                <a:gd name="connsiteY0" fmla="*/ 2113 h 216429"/>
                <a:gd name="connsiteX1" fmla="*/ 567576 w 858208"/>
                <a:gd name="connsiteY1" fmla="*/ 11638 h 216429"/>
                <a:gd name="connsiteX2" fmla="*/ 388982 w 858208"/>
                <a:gd name="connsiteY2" fmla="*/ 33069 h 216429"/>
                <a:gd name="connsiteX3" fmla="*/ 248488 w 858208"/>
                <a:gd name="connsiteY3" fmla="*/ 42594 h 216429"/>
                <a:gd name="connsiteX4" fmla="*/ 129426 w 858208"/>
                <a:gd name="connsiteY4" fmla="*/ 68788 h 216429"/>
                <a:gd name="connsiteX5" fmla="*/ 27032 w 858208"/>
                <a:gd name="connsiteY5" fmla="*/ 114032 h 216429"/>
                <a:gd name="connsiteX6" fmla="*/ 838 w 858208"/>
                <a:gd name="connsiteY6" fmla="*/ 166419 h 216429"/>
                <a:gd name="connsiteX7" fmla="*/ 10363 w 858208"/>
                <a:gd name="connsiteY7" fmla="*/ 216426 h 216429"/>
                <a:gd name="connsiteX8" fmla="*/ 48463 w 858208"/>
                <a:gd name="connsiteY8" fmla="*/ 164038 h 216429"/>
                <a:gd name="connsiteX9" fmla="*/ 188957 w 858208"/>
                <a:gd name="connsiteY9" fmla="*/ 109269 h 216429"/>
                <a:gd name="connsiteX10" fmla="*/ 424701 w 858208"/>
                <a:gd name="connsiteY10" fmla="*/ 71169 h 216429"/>
                <a:gd name="connsiteX11" fmla="*/ 629488 w 858208"/>
                <a:gd name="connsiteY11" fmla="*/ 64026 h 216429"/>
                <a:gd name="connsiteX12" fmla="*/ 789032 w 858208"/>
                <a:gd name="connsiteY12" fmla="*/ 54501 h 216429"/>
                <a:gd name="connsiteX13" fmla="*/ 858088 w 858208"/>
                <a:gd name="connsiteY13" fmla="*/ 52119 h 216429"/>
                <a:gd name="connsiteX14" fmla="*/ 769982 w 858208"/>
                <a:gd name="connsiteY14" fmla="*/ 2113 h 216429"/>
                <a:gd name="connsiteX0" fmla="*/ 769982 w 858208"/>
                <a:gd name="connsiteY0" fmla="*/ 9255 h 223571"/>
                <a:gd name="connsiteX1" fmla="*/ 567576 w 858208"/>
                <a:gd name="connsiteY1" fmla="*/ 18780 h 223571"/>
                <a:gd name="connsiteX2" fmla="*/ 388982 w 858208"/>
                <a:gd name="connsiteY2" fmla="*/ 40211 h 223571"/>
                <a:gd name="connsiteX3" fmla="*/ 248488 w 858208"/>
                <a:gd name="connsiteY3" fmla="*/ 49736 h 223571"/>
                <a:gd name="connsiteX4" fmla="*/ 129426 w 858208"/>
                <a:gd name="connsiteY4" fmla="*/ 75930 h 223571"/>
                <a:gd name="connsiteX5" fmla="*/ 27032 w 858208"/>
                <a:gd name="connsiteY5" fmla="*/ 121174 h 223571"/>
                <a:gd name="connsiteX6" fmla="*/ 838 w 858208"/>
                <a:gd name="connsiteY6" fmla="*/ 173561 h 223571"/>
                <a:gd name="connsiteX7" fmla="*/ 10363 w 858208"/>
                <a:gd name="connsiteY7" fmla="*/ 223568 h 223571"/>
                <a:gd name="connsiteX8" fmla="*/ 48463 w 858208"/>
                <a:gd name="connsiteY8" fmla="*/ 171180 h 223571"/>
                <a:gd name="connsiteX9" fmla="*/ 188957 w 858208"/>
                <a:gd name="connsiteY9" fmla="*/ 116411 h 223571"/>
                <a:gd name="connsiteX10" fmla="*/ 424701 w 858208"/>
                <a:gd name="connsiteY10" fmla="*/ 78311 h 223571"/>
                <a:gd name="connsiteX11" fmla="*/ 629488 w 858208"/>
                <a:gd name="connsiteY11" fmla="*/ 71168 h 223571"/>
                <a:gd name="connsiteX12" fmla="*/ 789032 w 858208"/>
                <a:gd name="connsiteY12" fmla="*/ 61643 h 223571"/>
                <a:gd name="connsiteX13" fmla="*/ 858088 w 858208"/>
                <a:gd name="connsiteY13" fmla="*/ 59261 h 223571"/>
                <a:gd name="connsiteX14" fmla="*/ 769982 w 858208"/>
                <a:gd name="connsiteY14" fmla="*/ 9255 h 223571"/>
                <a:gd name="connsiteX0" fmla="*/ 769982 w 858208"/>
                <a:gd name="connsiteY0" fmla="*/ 119 h 214435"/>
                <a:gd name="connsiteX1" fmla="*/ 567576 w 858208"/>
                <a:gd name="connsiteY1" fmla="*/ 9644 h 214435"/>
                <a:gd name="connsiteX2" fmla="*/ 388982 w 858208"/>
                <a:gd name="connsiteY2" fmla="*/ 31075 h 214435"/>
                <a:gd name="connsiteX3" fmla="*/ 248488 w 858208"/>
                <a:gd name="connsiteY3" fmla="*/ 40600 h 214435"/>
                <a:gd name="connsiteX4" fmla="*/ 129426 w 858208"/>
                <a:gd name="connsiteY4" fmla="*/ 66794 h 214435"/>
                <a:gd name="connsiteX5" fmla="*/ 27032 w 858208"/>
                <a:gd name="connsiteY5" fmla="*/ 112038 h 214435"/>
                <a:gd name="connsiteX6" fmla="*/ 838 w 858208"/>
                <a:gd name="connsiteY6" fmla="*/ 164425 h 214435"/>
                <a:gd name="connsiteX7" fmla="*/ 10363 w 858208"/>
                <a:gd name="connsiteY7" fmla="*/ 214432 h 214435"/>
                <a:gd name="connsiteX8" fmla="*/ 48463 w 858208"/>
                <a:gd name="connsiteY8" fmla="*/ 162044 h 214435"/>
                <a:gd name="connsiteX9" fmla="*/ 188957 w 858208"/>
                <a:gd name="connsiteY9" fmla="*/ 107275 h 214435"/>
                <a:gd name="connsiteX10" fmla="*/ 424701 w 858208"/>
                <a:gd name="connsiteY10" fmla="*/ 69175 h 214435"/>
                <a:gd name="connsiteX11" fmla="*/ 629488 w 858208"/>
                <a:gd name="connsiteY11" fmla="*/ 62032 h 214435"/>
                <a:gd name="connsiteX12" fmla="*/ 789032 w 858208"/>
                <a:gd name="connsiteY12" fmla="*/ 52507 h 214435"/>
                <a:gd name="connsiteX13" fmla="*/ 858088 w 858208"/>
                <a:gd name="connsiteY13" fmla="*/ 50125 h 214435"/>
                <a:gd name="connsiteX14" fmla="*/ 769982 w 858208"/>
                <a:gd name="connsiteY14" fmla="*/ 119 h 214435"/>
                <a:gd name="connsiteX0" fmla="*/ 769982 w 858208"/>
                <a:gd name="connsiteY0" fmla="*/ 119 h 214435"/>
                <a:gd name="connsiteX1" fmla="*/ 567576 w 858208"/>
                <a:gd name="connsiteY1" fmla="*/ 9644 h 214435"/>
                <a:gd name="connsiteX2" fmla="*/ 388982 w 858208"/>
                <a:gd name="connsiteY2" fmla="*/ 31075 h 214435"/>
                <a:gd name="connsiteX3" fmla="*/ 248488 w 858208"/>
                <a:gd name="connsiteY3" fmla="*/ 40600 h 214435"/>
                <a:gd name="connsiteX4" fmla="*/ 129426 w 858208"/>
                <a:gd name="connsiteY4" fmla="*/ 66794 h 214435"/>
                <a:gd name="connsiteX5" fmla="*/ 27032 w 858208"/>
                <a:gd name="connsiteY5" fmla="*/ 112038 h 214435"/>
                <a:gd name="connsiteX6" fmla="*/ 838 w 858208"/>
                <a:gd name="connsiteY6" fmla="*/ 164425 h 214435"/>
                <a:gd name="connsiteX7" fmla="*/ 10363 w 858208"/>
                <a:gd name="connsiteY7" fmla="*/ 214432 h 214435"/>
                <a:gd name="connsiteX8" fmla="*/ 48463 w 858208"/>
                <a:gd name="connsiteY8" fmla="*/ 162044 h 214435"/>
                <a:gd name="connsiteX9" fmla="*/ 188957 w 858208"/>
                <a:gd name="connsiteY9" fmla="*/ 107275 h 214435"/>
                <a:gd name="connsiteX10" fmla="*/ 424701 w 858208"/>
                <a:gd name="connsiteY10" fmla="*/ 69175 h 214435"/>
                <a:gd name="connsiteX11" fmla="*/ 629488 w 858208"/>
                <a:gd name="connsiteY11" fmla="*/ 62032 h 214435"/>
                <a:gd name="connsiteX12" fmla="*/ 789032 w 858208"/>
                <a:gd name="connsiteY12" fmla="*/ 52507 h 214435"/>
                <a:gd name="connsiteX13" fmla="*/ 858088 w 858208"/>
                <a:gd name="connsiteY13" fmla="*/ 50125 h 214435"/>
                <a:gd name="connsiteX14" fmla="*/ 769982 w 858208"/>
                <a:gd name="connsiteY14" fmla="*/ 119 h 214435"/>
                <a:gd name="connsiteX0" fmla="*/ 769982 w 858208"/>
                <a:gd name="connsiteY0" fmla="*/ 119 h 214435"/>
                <a:gd name="connsiteX1" fmla="*/ 567576 w 858208"/>
                <a:gd name="connsiteY1" fmla="*/ 9644 h 214435"/>
                <a:gd name="connsiteX2" fmla="*/ 388982 w 858208"/>
                <a:gd name="connsiteY2" fmla="*/ 31075 h 214435"/>
                <a:gd name="connsiteX3" fmla="*/ 248488 w 858208"/>
                <a:gd name="connsiteY3" fmla="*/ 40600 h 214435"/>
                <a:gd name="connsiteX4" fmla="*/ 129426 w 858208"/>
                <a:gd name="connsiteY4" fmla="*/ 66794 h 214435"/>
                <a:gd name="connsiteX5" fmla="*/ 27032 w 858208"/>
                <a:gd name="connsiteY5" fmla="*/ 112038 h 214435"/>
                <a:gd name="connsiteX6" fmla="*/ 838 w 858208"/>
                <a:gd name="connsiteY6" fmla="*/ 164425 h 214435"/>
                <a:gd name="connsiteX7" fmla="*/ 10363 w 858208"/>
                <a:gd name="connsiteY7" fmla="*/ 214432 h 214435"/>
                <a:gd name="connsiteX8" fmla="*/ 48463 w 858208"/>
                <a:gd name="connsiteY8" fmla="*/ 162044 h 214435"/>
                <a:gd name="connsiteX9" fmla="*/ 188957 w 858208"/>
                <a:gd name="connsiteY9" fmla="*/ 107275 h 214435"/>
                <a:gd name="connsiteX10" fmla="*/ 424701 w 858208"/>
                <a:gd name="connsiteY10" fmla="*/ 69175 h 214435"/>
                <a:gd name="connsiteX11" fmla="*/ 629488 w 858208"/>
                <a:gd name="connsiteY11" fmla="*/ 62032 h 214435"/>
                <a:gd name="connsiteX12" fmla="*/ 789032 w 858208"/>
                <a:gd name="connsiteY12" fmla="*/ 52507 h 214435"/>
                <a:gd name="connsiteX13" fmla="*/ 858088 w 858208"/>
                <a:gd name="connsiteY13" fmla="*/ 50125 h 214435"/>
                <a:gd name="connsiteX14" fmla="*/ 769982 w 858208"/>
                <a:gd name="connsiteY14" fmla="*/ 119 h 214435"/>
                <a:gd name="connsiteX0" fmla="*/ 769982 w 858208"/>
                <a:gd name="connsiteY0" fmla="*/ 0 h 214316"/>
                <a:gd name="connsiteX1" fmla="*/ 567576 w 858208"/>
                <a:gd name="connsiteY1" fmla="*/ 9525 h 214316"/>
                <a:gd name="connsiteX2" fmla="*/ 388982 w 858208"/>
                <a:gd name="connsiteY2" fmla="*/ 30956 h 214316"/>
                <a:gd name="connsiteX3" fmla="*/ 248488 w 858208"/>
                <a:gd name="connsiteY3" fmla="*/ 40481 h 214316"/>
                <a:gd name="connsiteX4" fmla="*/ 129426 w 858208"/>
                <a:gd name="connsiteY4" fmla="*/ 66675 h 214316"/>
                <a:gd name="connsiteX5" fmla="*/ 27032 w 858208"/>
                <a:gd name="connsiteY5" fmla="*/ 111919 h 214316"/>
                <a:gd name="connsiteX6" fmla="*/ 838 w 858208"/>
                <a:gd name="connsiteY6" fmla="*/ 164306 h 214316"/>
                <a:gd name="connsiteX7" fmla="*/ 10363 w 858208"/>
                <a:gd name="connsiteY7" fmla="*/ 214313 h 214316"/>
                <a:gd name="connsiteX8" fmla="*/ 48463 w 858208"/>
                <a:gd name="connsiteY8" fmla="*/ 161925 h 214316"/>
                <a:gd name="connsiteX9" fmla="*/ 188957 w 858208"/>
                <a:gd name="connsiteY9" fmla="*/ 107156 h 214316"/>
                <a:gd name="connsiteX10" fmla="*/ 424701 w 858208"/>
                <a:gd name="connsiteY10" fmla="*/ 69056 h 214316"/>
                <a:gd name="connsiteX11" fmla="*/ 629488 w 858208"/>
                <a:gd name="connsiteY11" fmla="*/ 61913 h 214316"/>
                <a:gd name="connsiteX12" fmla="*/ 789032 w 858208"/>
                <a:gd name="connsiteY12" fmla="*/ 52388 h 214316"/>
                <a:gd name="connsiteX13" fmla="*/ 858088 w 858208"/>
                <a:gd name="connsiteY13" fmla="*/ 50006 h 214316"/>
                <a:gd name="connsiteX14" fmla="*/ 769982 w 858208"/>
                <a:gd name="connsiteY14" fmla="*/ 0 h 214316"/>
                <a:gd name="connsiteX0" fmla="*/ 769982 w 858293"/>
                <a:gd name="connsiteY0" fmla="*/ 0 h 209553"/>
                <a:gd name="connsiteX1" fmla="*/ 567576 w 858293"/>
                <a:gd name="connsiteY1" fmla="*/ 4762 h 209553"/>
                <a:gd name="connsiteX2" fmla="*/ 388982 w 858293"/>
                <a:gd name="connsiteY2" fmla="*/ 26193 h 209553"/>
                <a:gd name="connsiteX3" fmla="*/ 248488 w 858293"/>
                <a:gd name="connsiteY3" fmla="*/ 35718 h 209553"/>
                <a:gd name="connsiteX4" fmla="*/ 129426 w 858293"/>
                <a:gd name="connsiteY4" fmla="*/ 61912 h 209553"/>
                <a:gd name="connsiteX5" fmla="*/ 27032 w 858293"/>
                <a:gd name="connsiteY5" fmla="*/ 107156 h 209553"/>
                <a:gd name="connsiteX6" fmla="*/ 838 w 858293"/>
                <a:gd name="connsiteY6" fmla="*/ 159543 h 209553"/>
                <a:gd name="connsiteX7" fmla="*/ 10363 w 858293"/>
                <a:gd name="connsiteY7" fmla="*/ 209550 h 209553"/>
                <a:gd name="connsiteX8" fmla="*/ 48463 w 858293"/>
                <a:gd name="connsiteY8" fmla="*/ 157162 h 209553"/>
                <a:gd name="connsiteX9" fmla="*/ 188957 w 858293"/>
                <a:gd name="connsiteY9" fmla="*/ 102393 h 209553"/>
                <a:gd name="connsiteX10" fmla="*/ 424701 w 858293"/>
                <a:gd name="connsiteY10" fmla="*/ 64293 h 209553"/>
                <a:gd name="connsiteX11" fmla="*/ 629488 w 858293"/>
                <a:gd name="connsiteY11" fmla="*/ 57150 h 209553"/>
                <a:gd name="connsiteX12" fmla="*/ 789032 w 858293"/>
                <a:gd name="connsiteY12" fmla="*/ 47625 h 209553"/>
                <a:gd name="connsiteX13" fmla="*/ 858088 w 858293"/>
                <a:gd name="connsiteY13" fmla="*/ 45243 h 209553"/>
                <a:gd name="connsiteX14" fmla="*/ 769982 w 858293"/>
                <a:gd name="connsiteY14" fmla="*/ 0 h 209553"/>
                <a:gd name="connsiteX0" fmla="*/ 769982 w 858293"/>
                <a:gd name="connsiteY0" fmla="*/ 0 h 209553"/>
                <a:gd name="connsiteX1" fmla="*/ 567576 w 858293"/>
                <a:gd name="connsiteY1" fmla="*/ 4762 h 209553"/>
                <a:gd name="connsiteX2" fmla="*/ 388982 w 858293"/>
                <a:gd name="connsiteY2" fmla="*/ 21431 h 209553"/>
                <a:gd name="connsiteX3" fmla="*/ 248488 w 858293"/>
                <a:gd name="connsiteY3" fmla="*/ 35718 h 209553"/>
                <a:gd name="connsiteX4" fmla="*/ 129426 w 858293"/>
                <a:gd name="connsiteY4" fmla="*/ 61912 h 209553"/>
                <a:gd name="connsiteX5" fmla="*/ 27032 w 858293"/>
                <a:gd name="connsiteY5" fmla="*/ 107156 h 209553"/>
                <a:gd name="connsiteX6" fmla="*/ 838 w 858293"/>
                <a:gd name="connsiteY6" fmla="*/ 159543 h 209553"/>
                <a:gd name="connsiteX7" fmla="*/ 10363 w 858293"/>
                <a:gd name="connsiteY7" fmla="*/ 209550 h 209553"/>
                <a:gd name="connsiteX8" fmla="*/ 48463 w 858293"/>
                <a:gd name="connsiteY8" fmla="*/ 157162 h 209553"/>
                <a:gd name="connsiteX9" fmla="*/ 188957 w 858293"/>
                <a:gd name="connsiteY9" fmla="*/ 102393 h 209553"/>
                <a:gd name="connsiteX10" fmla="*/ 424701 w 858293"/>
                <a:gd name="connsiteY10" fmla="*/ 64293 h 209553"/>
                <a:gd name="connsiteX11" fmla="*/ 629488 w 858293"/>
                <a:gd name="connsiteY11" fmla="*/ 57150 h 209553"/>
                <a:gd name="connsiteX12" fmla="*/ 789032 w 858293"/>
                <a:gd name="connsiteY12" fmla="*/ 47625 h 209553"/>
                <a:gd name="connsiteX13" fmla="*/ 858088 w 858293"/>
                <a:gd name="connsiteY13" fmla="*/ 45243 h 209553"/>
                <a:gd name="connsiteX14" fmla="*/ 769982 w 858293"/>
                <a:gd name="connsiteY14" fmla="*/ 0 h 209553"/>
                <a:gd name="connsiteX0" fmla="*/ 769982 w 858293"/>
                <a:gd name="connsiteY0" fmla="*/ 0 h 209553"/>
                <a:gd name="connsiteX1" fmla="*/ 567576 w 858293"/>
                <a:gd name="connsiteY1" fmla="*/ 4762 h 209553"/>
                <a:gd name="connsiteX2" fmla="*/ 388982 w 858293"/>
                <a:gd name="connsiteY2" fmla="*/ 21431 h 209553"/>
                <a:gd name="connsiteX3" fmla="*/ 248488 w 858293"/>
                <a:gd name="connsiteY3" fmla="*/ 35718 h 209553"/>
                <a:gd name="connsiteX4" fmla="*/ 129426 w 858293"/>
                <a:gd name="connsiteY4" fmla="*/ 61912 h 209553"/>
                <a:gd name="connsiteX5" fmla="*/ 27032 w 858293"/>
                <a:gd name="connsiteY5" fmla="*/ 107156 h 209553"/>
                <a:gd name="connsiteX6" fmla="*/ 838 w 858293"/>
                <a:gd name="connsiteY6" fmla="*/ 159543 h 209553"/>
                <a:gd name="connsiteX7" fmla="*/ 10363 w 858293"/>
                <a:gd name="connsiteY7" fmla="*/ 209550 h 209553"/>
                <a:gd name="connsiteX8" fmla="*/ 48463 w 858293"/>
                <a:gd name="connsiteY8" fmla="*/ 157162 h 209553"/>
                <a:gd name="connsiteX9" fmla="*/ 188957 w 858293"/>
                <a:gd name="connsiteY9" fmla="*/ 102393 h 209553"/>
                <a:gd name="connsiteX10" fmla="*/ 424701 w 858293"/>
                <a:gd name="connsiteY10" fmla="*/ 71437 h 209553"/>
                <a:gd name="connsiteX11" fmla="*/ 629488 w 858293"/>
                <a:gd name="connsiteY11" fmla="*/ 57150 h 209553"/>
                <a:gd name="connsiteX12" fmla="*/ 789032 w 858293"/>
                <a:gd name="connsiteY12" fmla="*/ 47625 h 209553"/>
                <a:gd name="connsiteX13" fmla="*/ 858088 w 858293"/>
                <a:gd name="connsiteY13" fmla="*/ 45243 h 209553"/>
                <a:gd name="connsiteX14" fmla="*/ 769982 w 858293"/>
                <a:gd name="connsiteY14" fmla="*/ 0 h 209553"/>
                <a:gd name="connsiteX0" fmla="*/ 769982 w 843066"/>
                <a:gd name="connsiteY0" fmla="*/ 0 h 209553"/>
                <a:gd name="connsiteX1" fmla="*/ 567576 w 843066"/>
                <a:gd name="connsiteY1" fmla="*/ 4762 h 209553"/>
                <a:gd name="connsiteX2" fmla="*/ 388982 w 843066"/>
                <a:gd name="connsiteY2" fmla="*/ 21431 h 209553"/>
                <a:gd name="connsiteX3" fmla="*/ 248488 w 843066"/>
                <a:gd name="connsiteY3" fmla="*/ 35718 h 209553"/>
                <a:gd name="connsiteX4" fmla="*/ 129426 w 843066"/>
                <a:gd name="connsiteY4" fmla="*/ 61912 h 209553"/>
                <a:gd name="connsiteX5" fmla="*/ 27032 w 843066"/>
                <a:gd name="connsiteY5" fmla="*/ 107156 h 209553"/>
                <a:gd name="connsiteX6" fmla="*/ 838 w 843066"/>
                <a:gd name="connsiteY6" fmla="*/ 159543 h 209553"/>
                <a:gd name="connsiteX7" fmla="*/ 10363 w 843066"/>
                <a:gd name="connsiteY7" fmla="*/ 209550 h 209553"/>
                <a:gd name="connsiteX8" fmla="*/ 48463 w 843066"/>
                <a:gd name="connsiteY8" fmla="*/ 157162 h 209553"/>
                <a:gd name="connsiteX9" fmla="*/ 188957 w 843066"/>
                <a:gd name="connsiteY9" fmla="*/ 102393 h 209553"/>
                <a:gd name="connsiteX10" fmla="*/ 424701 w 843066"/>
                <a:gd name="connsiteY10" fmla="*/ 71437 h 209553"/>
                <a:gd name="connsiteX11" fmla="*/ 629488 w 843066"/>
                <a:gd name="connsiteY11" fmla="*/ 57150 h 209553"/>
                <a:gd name="connsiteX12" fmla="*/ 789032 w 843066"/>
                <a:gd name="connsiteY12" fmla="*/ 47625 h 209553"/>
                <a:gd name="connsiteX13" fmla="*/ 842721 w 843066"/>
                <a:gd name="connsiteY13" fmla="*/ 54208 h 209553"/>
                <a:gd name="connsiteX14" fmla="*/ 769982 w 843066"/>
                <a:gd name="connsiteY14" fmla="*/ 0 h 209553"/>
                <a:gd name="connsiteX0" fmla="*/ 769982 w 837044"/>
                <a:gd name="connsiteY0" fmla="*/ 0 h 209553"/>
                <a:gd name="connsiteX1" fmla="*/ 567576 w 837044"/>
                <a:gd name="connsiteY1" fmla="*/ 4762 h 209553"/>
                <a:gd name="connsiteX2" fmla="*/ 388982 w 837044"/>
                <a:gd name="connsiteY2" fmla="*/ 21431 h 209553"/>
                <a:gd name="connsiteX3" fmla="*/ 248488 w 837044"/>
                <a:gd name="connsiteY3" fmla="*/ 35718 h 209553"/>
                <a:gd name="connsiteX4" fmla="*/ 129426 w 837044"/>
                <a:gd name="connsiteY4" fmla="*/ 61912 h 209553"/>
                <a:gd name="connsiteX5" fmla="*/ 27032 w 837044"/>
                <a:gd name="connsiteY5" fmla="*/ 107156 h 209553"/>
                <a:gd name="connsiteX6" fmla="*/ 838 w 837044"/>
                <a:gd name="connsiteY6" fmla="*/ 159543 h 209553"/>
                <a:gd name="connsiteX7" fmla="*/ 10363 w 837044"/>
                <a:gd name="connsiteY7" fmla="*/ 209550 h 209553"/>
                <a:gd name="connsiteX8" fmla="*/ 48463 w 837044"/>
                <a:gd name="connsiteY8" fmla="*/ 157162 h 209553"/>
                <a:gd name="connsiteX9" fmla="*/ 188957 w 837044"/>
                <a:gd name="connsiteY9" fmla="*/ 102393 h 209553"/>
                <a:gd name="connsiteX10" fmla="*/ 424701 w 837044"/>
                <a:gd name="connsiteY10" fmla="*/ 71437 h 209553"/>
                <a:gd name="connsiteX11" fmla="*/ 629488 w 837044"/>
                <a:gd name="connsiteY11" fmla="*/ 57150 h 209553"/>
                <a:gd name="connsiteX12" fmla="*/ 789032 w 837044"/>
                <a:gd name="connsiteY12" fmla="*/ 47625 h 209553"/>
                <a:gd name="connsiteX13" fmla="*/ 836575 w 837044"/>
                <a:gd name="connsiteY13" fmla="*/ 54208 h 209553"/>
                <a:gd name="connsiteX14" fmla="*/ 769982 w 837044"/>
                <a:gd name="connsiteY14" fmla="*/ 0 h 20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7044" h="209553">
                  <a:moveTo>
                    <a:pt x="769982" y="0"/>
                  </a:moveTo>
                  <a:cubicBezTo>
                    <a:pt x="726326" y="2778"/>
                    <a:pt x="631076" y="1190"/>
                    <a:pt x="567576" y="4762"/>
                  </a:cubicBezTo>
                  <a:cubicBezTo>
                    <a:pt x="504076" y="8334"/>
                    <a:pt x="442163" y="16272"/>
                    <a:pt x="388982" y="21431"/>
                  </a:cubicBezTo>
                  <a:cubicBezTo>
                    <a:pt x="335801" y="26590"/>
                    <a:pt x="291747" y="28971"/>
                    <a:pt x="248488" y="35718"/>
                  </a:cubicBezTo>
                  <a:cubicBezTo>
                    <a:pt x="205229" y="42465"/>
                    <a:pt x="166335" y="50006"/>
                    <a:pt x="129426" y="61912"/>
                  </a:cubicBezTo>
                  <a:cubicBezTo>
                    <a:pt x="92517" y="73818"/>
                    <a:pt x="48463" y="90884"/>
                    <a:pt x="27032" y="107156"/>
                  </a:cubicBezTo>
                  <a:cubicBezTo>
                    <a:pt x="5601" y="123428"/>
                    <a:pt x="3616" y="142477"/>
                    <a:pt x="838" y="159543"/>
                  </a:cubicBezTo>
                  <a:cubicBezTo>
                    <a:pt x="-1940" y="176609"/>
                    <a:pt x="2426" y="209947"/>
                    <a:pt x="10363" y="209550"/>
                  </a:cubicBezTo>
                  <a:cubicBezTo>
                    <a:pt x="18300" y="209153"/>
                    <a:pt x="18698" y="175021"/>
                    <a:pt x="48463" y="157162"/>
                  </a:cubicBezTo>
                  <a:cubicBezTo>
                    <a:pt x="78228" y="139303"/>
                    <a:pt x="126251" y="116680"/>
                    <a:pt x="188957" y="102393"/>
                  </a:cubicBezTo>
                  <a:cubicBezTo>
                    <a:pt x="251663" y="88106"/>
                    <a:pt x="351279" y="78977"/>
                    <a:pt x="424701" y="71437"/>
                  </a:cubicBezTo>
                  <a:cubicBezTo>
                    <a:pt x="498123" y="63897"/>
                    <a:pt x="568766" y="61119"/>
                    <a:pt x="629488" y="57150"/>
                  </a:cubicBezTo>
                  <a:lnTo>
                    <a:pt x="789032" y="47625"/>
                  </a:lnTo>
                  <a:cubicBezTo>
                    <a:pt x="827132" y="45641"/>
                    <a:pt x="839750" y="62146"/>
                    <a:pt x="836575" y="54208"/>
                  </a:cubicBezTo>
                  <a:cubicBezTo>
                    <a:pt x="833400" y="46270"/>
                    <a:pt x="820782" y="21035"/>
                    <a:pt x="769982" y="0"/>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6" name="Picture 145"/>
          <p:cNvPicPr>
            <a:picLocks noChangeAspect="1"/>
          </p:cNvPicPr>
          <p:nvPr/>
        </p:nvPicPr>
        <p:blipFill rotWithShape="1">
          <a:blip r:embed="rId6" cstate="print">
            <a:extLst>
              <a:ext uri="{28A0092B-C50C-407E-A947-70E740481C1C}">
                <a14:useLocalDpi xmlns:a14="http://schemas.microsoft.com/office/drawing/2010/main" val="0"/>
              </a:ext>
            </a:extLst>
          </a:blip>
          <a:srcRect l="6321" t="57" b="-1"/>
          <a:stretch/>
        </p:blipFill>
        <p:spPr>
          <a:xfrm rot="1274324" flipH="1">
            <a:off x="4113192" y="3827402"/>
            <a:ext cx="2203855" cy="1764863"/>
          </a:xfrm>
          <a:prstGeom prst="rect">
            <a:avLst/>
          </a:prstGeom>
          <a:scene3d>
            <a:camera prst="perspectiveHeroicExtremeLeftFacing">
              <a:rot lat="2862960" lon="2798802" rev="409357"/>
            </a:camera>
            <a:lightRig rig="threePt" dir="t"/>
          </a:scene3d>
        </p:spPr>
      </p:pic>
      <p:pic>
        <p:nvPicPr>
          <p:cNvPr id="147" name="Picture 146"/>
          <p:cNvPicPr>
            <a:picLocks noChangeAspect="1"/>
          </p:cNvPicPr>
          <p:nvPr/>
        </p:nvPicPr>
        <p:blipFill rotWithShape="1">
          <a:blip r:embed="rId7" cstate="print">
            <a:extLst>
              <a:ext uri="{28A0092B-C50C-407E-A947-70E740481C1C}">
                <a14:useLocalDpi xmlns:a14="http://schemas.microsoft.com/office/drawing/2010/main" val="0"/>
              </a:ext>
            </a:extLst>
          </a:blip>
          <a:srcRect l="32026" t="26939" r="36519" b="40272"/>
          <a:stretch/>
        </p:blipFill>
        <p:spPr>
          <a:xfrm>
            <a:off x="4245324" y="4162963"/>
            <a:ext cx="512598" cy="401091"/>
          </a:xfrm>
          <a:prstGeom prst="rect">
            <a:avLst/>
          </a:prstGeom>
          <a:scene3d>
            <a:camera prst="orthographicFront">
              <a:rot lat="1200000" lon="18299985" rev="0"/>
            </a:camera>
            <a:lightRig rig="threePt" dir="t"/>
          </a:scene3d>
        </p:spPr>
      </p:pic>
      <p:pic>
        <p:nvPicPr>
          <p:cNvPr id="148" name="Picture 147"/>
          <p:cNvPicPr>
            <a:picLocks noChangeAspect="1"/>
          </p:cNvPicPr>
          <p:nvPr/>
        </p:nvPicPr>
        <p:blipFill rotWithShape="1">
          <a:blip r:embed="rId8" cstate="print">
            <a:extLst>
              <a:ext uri="{28A0092B-C50C-407E-A947-70E740481C1C}">
                <a14:useLocalDpi xmlns:a14="http://schemas.microsoft.com/office/drawing/2010/main" val="0"/>
              </a:ext>
            </a:extLst>
          </a:blip>
          <a:srcRect l="32026" t="26939" r="36519" b="40272"/>
          <a:stretch/>
        </p:blipFill>
        <p:spPr>
          <a:xfrm rot="565863">
            <a:off x="4038182" y="4022212"/>
            <a:ext cx="470450" cy="368110"/>
          </a:xfrm>
          <a:prstGeom prst="rect">
            <a:avLst/>
          </a:prstGeom>
          <a:scene3d>
            <a:camera prst="orthographicFront">
              <a:rot lat="1200000" lon="18299985" rev="0"/>
            </a:camera>
            <a:lightRig rig="threePt" dir="t"/>
          </a:scene3d>
        </p:spPr>
      </p:pic>
      <p:pic>
        <p:nvPicPr>
          <p:cNvPr id="149" name="Picture 148"/>
          <p:cNvPicPr>
            <a:picLocks noChangeAspect="1"/>
          </p:cNvPicPr>
          <p:nvPr/>
        </p:nvPicPr>
        <p:blipFill rotWithShape="1">
          <a:blip r:embed="rId8" cstate="print">
            <a:extLst>
              <a:ext uri="{28A0092B-C50C-407E-A947-70E740481C1C}">
                <a14:useLocalDpi xmlns:a14="http://schemas.microsoft.com/office/drawing/2010/main" val="0"/>
              </a:ext>
            </a:extLst>
          </a:blip>
          <a:srcRect l="32026" t="26939" r="36519" b="40272"/>
          <a:stretch/>
        </p:blipFill>
        <p:spPr>
          <a:xfrm rot="565863">
            <a:off x="3819521" y="3881461"/>
            <a:ext cx="470450" cy="368110"/>
          </a:xfrm>
          <a:prstGeom prst="rect">
            <a:avLst/>
          </a:prstGeom>
          <a:scene3d>
            <a:camera prst="orthographicFront">
              <a:rot lat="1200000" lon="18299985" rev="0"/>
            </a:camera>
            <a:lightRig rig="threePt" dir="t"/>
          </a:scene3d>
        </p:spPr>
      </p:pic>
      <p:pic>
        <p:nvPicPr>
          <p:cNvPr id="150" name="Picture 149"/>
          <p:cNvPicPr>
            <a:picLocks noChangeAspect="1"/>
          </p:cNvPicPr>
          <p:nvPr/>
        </p:nvPicPr>
        <p:blipFill rotWithShape="1">
          <a:blip r:embed="rId9" cstate="print">
            <a:extLst>
              <a:ext uri="{28A0092B-C50C-407E-A947-70E740481C1C}">
                <a14:useLocalDpi xmlns:a14="http://schemas.microsoft.com/office/drawing/2010/main" val="0"/>
              </a:ext>
            </a:extLst>
          </a:blip>
          <a:srcRect l="32026" t="26939" r="36519" b="40272"/>
          <a:stretch/>
        </p:blipFill>
        <p:spPr>
          <a:xfrm rot="565863">
            <a:off x="3662644" y="3785766"/>
            <a:ext cx="385093" cy="301321"/>
          </a:xfrm>
          <a:prstGeom prst="rect">
            <a:avLst/>
          </a:prstGeom>
          <a:scene3d>
            <a:camera prst="orthographicFront">
              <a:rot lat="1200000" lon="18299985" rev="0"/>
            </a:camera>
            <a:lightRig rig="threePt" dir="t"/>
          </a:scene3d>
        </p:spPr>
      </p:pic>
      <p:pic>
        <p:nvPicPr>
          <p:cNvPr id="151" name="Picture 150"/>
          <p:cNvPicPr>
            <a:picLocks noChangeAspect="1"/>
          </p:cNvPicPr>
          <p:nvPr/>
        </p:nvPicPr>
        <p:blipFill rotWithShape="1">
          <a:blip r:embed="rId10" cstate="print">
            <a:extLst>
              <a:ext uri="{28A0092B-C50C-407E-A947-70E740481C1C}">
                <a14:useLocalDpi xmlns:a14="http://schemas.microsoft.com/office/drawing/2010/main" val="0"/>
              </a:ext>
            </a:extLst>
          </a:blip>
          <a:srcRect l="32026" t="26939" r="36519" b="40272"/>
          <a:stretch/>
        </p:blipFill>
        <p:spPr>
          <a:xfrm rot="1422116">
            <a:off x="3550727" y="3667457"/>
            <a:ext cx="327421" cy="256195"/>
          </a:xfrm>
          <a:prstGeom prst="rect">
            <a:avLst/>
          </a:prstGeom>
          <a:scene3d>
            <a:camera prst="orthographicFront">
              <a:rot lat="1200000" lon="18299985" rev="0"/>
            </a:camera>
            <a:lightRig rig="threePt" dir="t"/>
          </a:scene3d>
        </p:spPr>
      </p:pic>
      <p:pic>
        <p:nvPicPr>
          <p:cNvPr id="152" name="Picture 151"/>
          <p:cNvPicPr>
            <a:picLocks noChangeAspect="1"/>
          </p:cNvPicPr>
          <p:nvPr/>
        </p:nvPicPr>
        <p:blipFill rotWithShape="1">
          <a:blip r:embed="rId10" cstate="print">
            <a:extLst>
              <a:ext uri="{28A0092B-C50C-407E-A947-70E740481C1C}">
                <a14:useLocalDpi xmlns:a14="http://schemas.microsoft.com/office/drawing/2010/main" val="0"/>
              </a:ext>
            </a:extLst>
          </a:blip>
          <a:srcRect l="32026" t="26939" r="36519" b="40272"/>
          <a:stretch/>
        </p:blipFill>
        <p:spPr>
          <a:xfrm rot="2776055">
            <a:off x="3465004" y="3508668"/>
            <a:ext cx="327421" cy="256195"/>
          </a:xfrm>
          <a:prstGeom prst="rect">
            <a:avLst/>
          </a:prstGeom>
          <a:scene3d>
            <a:camera prst="orthographicFront">
              <a:rot lat="1200000" lon="18299985" rev="0"/>
            </a:camera>
            <a:lightRig rig="threePt" dir="t"/>
          </a:scene3d>
        </p:spPr>
      </p:pic>
      <p:pic>
        <p:nvPicPr>
          <p:cNvPr id="153" name="Picture 152"/>
          <p:cNvPicPr>
            <a:picLocks noChangeAspect="1"/>
          </p:cNvPicPr>
          <p:nvPr/>
        </p:nvPicPr>
        <p:blipFill rotWithShape="1">
          <a:blip r:embed="rId11" cstate="print">
            <a:extLst>
              <a:ext uri="{28A0092B-C50C-407E-A947-70E740481C1C}">
                <a14:useLocalDpi xmlns:a14="http://schemas.microsoft.com/office/drawing/2010/main" val="0"/>
              </a:ext>
            </a:extLst>
          </a:blip>
          <a:srcRect l="32026" t="26939" r="36519" b="40272"/>
          <a:stretch/>
        </p:blipFill>
        <p:spPr>
          <a:xfrm rot="3982969">
            <a:off x="3480173" y="3395952"/>
            <a:ext cx="234292" cy="183325"/>
          </a:xfrm>
          <a:prstGeom prst="rect">
            <a:avLst/>
          </a:prstGeom>
          <a:scene3d>
            <a:camera prst="orthographicFront">
              <a:rot lat="1200000" lon="18299985" rev="0"/>
            </a:camera>
            <a:lightRig rig="threePt" dir="t"/>
          </a:scene3d>
        </p:spPr>
      </p:pic>
      <p:pic>
        <p:nvPicPr>
          <p:cNvPr id="154" name="Picture 153"/>
          <p:cNvPicPr>
            <a:picLocks noChangeAspect="1"/>
          </p:cNvPicPr>
          <p:nvPr/>
        </p:nvPicPr>
        <p:blipFill rotWithShape="1">
          <a:blip r:embed="rId12" cstate="print">
            <a:extLst>
              <a:ext uri="{28A0092B-C50C-407E-A947-70E740481C1C}">
                <a14:useLocalDpi xmlns:a14="http://schemas.microsoft.com/office/drawing/2010/main" val="0"/>
              </a:ext>
            </a:extLst>
          </a:blip>
          <a:srcRect l="32026" t="26939" r="36519" b="40272"/>
          <a:stretch/>
        </p:blipFill>
        <p:spPr>
          <a:xfrm rot="5400000">
            <a:off x="3502824" y="3285337"/>
            <a:ext cx="206362" cy="161471"/>
          </a:xfrm>
          <a:prstGeom prst="rect">
            <a:avLst/>
          </a:prstGeom>
          <a:scene3d>
            <a:camera prst="orthographicFront">
              <a:rot lat="1200000" lon="18299985" rev="0"/>
            </a:camera>
            <a:lightRig rig="threePt" dir="t"/>
          </a:scene3d>
        </p:spPr>
      </p:pic>
      <p:pic>
        <p:nvPicPr>
          <p:cNvPr id="155" name="Picture 154"/>
          <p:cNvPicPr>
            <a:picLocks noChangeAspect="1"/>
          </p:cNvPicPr>
          <p:nvPr/>
        </p:nvPicPr>
        <p:blipFill rotWithShape="1">
          <a:blip r:embed="rId13" cstate="print">
            <a:extLst>
              <a:ext uri="{28A0092B-C50C-407E-A947-70E740481C1C}">
                <a14:useLocalDpi xmlns:a14="http://schemas.microsoft.com/office/drawing/2010/main" val="0"/>
              </a:ext>
            </a:extLst>
          </a:blip>
          <a:srcRect l="32026" t="26939" r="36519" b="40272"/>
          <a:stretch/>
        </p:blipFill>
        <p:spPr>
          <a:xfrm rot="5802650">
            <a:off x="3526782" y="3195481"/>
            <a:ext cx="181709" cy="142181"/>
          </a:xfrm>
          <a:prstGeom prst="rect">
            <a:avLst/>
          </a:prstGeom>
          <a:scene3d>
            <a:camera prst="orthographicFront">
              <a:rot lat="1200000" lon="18299985" rev="0"/>
            </a:camera>
            <a:lightRig rig="threePt" dir="t"/>
          </a:scene3d>
        </p:spPr>
      </p:pic>
      <p:pic>
        <p:nvPicPr>
          <p:cNvPr id="156" name="Picture 155"/>
          <p:cNvPicPr>
            <a:picLocks noChangeAspect="1"/>
          </p:cNvPicPr>
          <p:nvPr/>
        </p:nvPicPr>
        <p:blipFill rotWithShape="1">
          <a:blip r:embed="rId14" cstate="print">
            <a:extLst>
              <a:ext uri="{28A0092B-C50C-407E-A947-70E740481C1C}">
                <a14:useLocalDpi xmlns:a14="http://schemas.microsoft.com/office/drawing/2010/main" val="0"/>
              </a:ext>
            </a:extLst>
          </a:blip>
          <a:srcRect l="32026" t="26939" r="36519" b="40272"/>
          <a:stretch/>
        </p:blipFill>
        <p:spPr>
          <a:xfrm rot="6897694">
            <a:off x="3599059" y="3133518"/>
            <a:ext cx="139932" cy="109492"/>
          </a:xfrm>
          <a:prstGeom prst="rect">
            <a:avLst/>
          </a:prstGeom>
          <a:scene3d>
            <a:camera prst="orthographicFront">
              <a:rot lat="1200000" lon="18299985" rev="0"/>
            </a:camera>
            <a:lightRig rig="threePt" dir="t"/>
          </a:scene3d>
        </p:spPr>
      </p:pic>
      <p:pic>
        <p:nvPicPr>
          <p:cNvPr id="157" name="Picture 156"/>
          <p:cNvPicPr>
            <a:picLocks noChangeAspect="1"/>
          </p:cNvPicPr>
          <p:nvPr/>
        </p:nvPicPr>
        <p:blipFill rotWithShape="1">
          <a:blip r:embed="rId14" cstate="print">
            <a:extLst>
              <a:ext uri="{28A0092B-C50C-407E-A947-70E740481C1C}">
                <a14:useLocalDpi xmlns:a14="http://schemas.microsoft.com/office/drawing/2010/main" val="0"/>
              </a:ext>
            </a:extLst>
          </a:blip>
          <a:srcRect l="32026" t="26939" r="36519" b="40272"/>
          <a:stretch/>
        </p:blipFill>
        <p:spPr>
          <a:xfrm rot="7439703">
            <a:off x="3661812" y="3081079"/>
            <a:ext cx="139932" cy="109492"/>
          </a:xfrm>
          <a:prstGeom prst="rect">
            <a:avLst/>
          </a:prstGeom>
          <a:scene3d>
            <a:camera prst="orthographicFront">
              <a:rot lat="1200000" lon="18299985" rev="0"/>
            </a:camera>
            <a:lightRig rig="threePt" dir="t"/>
          </a:scene3d>
        </p:spPr>
      </p:pic>
      <p:pic>
        <p:nvPicPr>
          <p:cNvPr id="158" name="Picture 157"/>
          <p:cNvPicPr>
            <a:picLocks noChangeAspect="1"/>
          </p:cNvPicPr>
          <p:nvPr/>
        </p:nvPicPr>
        <p:blipFill rotWithShape="1">
          <a:blip r:embed="rId15" cstate="print">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Lst>
          </a:blip>
          <a:srcRect l="32026" t="26939" r="36519" b="40272"/>
          <a:stretch/>
        </p:blipFill>
        <p:spPr>
          <a:xfrm rot="8646941">
            <a:off x="3732447" y="3057324"/>
            <a:ext cx="130307" cy="101961"/>
          </a:xfrm>
          <a:prstGeom prst="rect">
            <a:avLst/>
          </a:prstGeom>
          <a:scene3d>
            <a:camera prst="orthographicFront">
              <a:rot lat="1200000" lon="18299985" rev="0"/>
            </a:camera>
            <a:lightRig rig="threePt" dir="t"/>
          </a:scene3d>
        </p:spPr>
      </p:pic>
      <p:pic>
        <p:nvPicPr>
          <p:cNvPr id="159" name="Picture 158"/>
          <p:cNvPicPr>
            <a:picLocks noChangeAspect="1"/>
          </p:cNvPicPr>
          <p:nvPr/>
        </p:nvPicPr>
        <p:blipFill rotWithShape="1">
          <a:blip r:embed="rId17" cstate="print">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val="0"/>
              </a:ext>
            </a:extLst>
          </a:blip>
          <a:srcRect l="32026" t="26939" r="36519" b="40272"/>
          <a:stretch/>
        </p:blipFill>
        <p:spPr>
          <a:xfrm rot="9326276">
            <a:off x="3812114" y="3061464"/>
            <a:ext cx="102447" cy="80161"/>
          </a:xfrm>
          <a:prstGeom prst="rect">
            <a:avLst/>
          </a:prstGeom>
          <a:scene3d>
            <a:camera prst="orthographicFront">
              <a:rot lat="1200000" lon="18299985" rev="0"/>
            </a:camera>
            <a:lightRig rig="threePt" dir="t"/>
          </a:scene3d>
        </p:spPr>
      </p:pic>
      <p:pic>
        <p:nvPicPr>
          <p:cNvPr id="160" name="Picture 159"/>
          <p:cNvPicPr>
            <a:picLocks noChangeAspect="1"/>
          </p:cNvPicPr>
          <p:nvPr/>
        </p:nvPicPr>
        <p:blipFill rotWithShape="1">
          <a:blip r:embed="rId19" cstate="print">
            <a:extLst>
              <a:ext uri="{BEBA8EAE-BF5A-486C-A8C5-ECC9F3942E4B}">
                <a14:imgProps xmlns:a14="http://schemas.microsoft.com/office/drawing/2010/main">
                  <a14:imgLayer r:embed="rId18">
                    <a14:imgEffect>
                      <a14:artisticCrisscrossEtching/>
                    </a14:imgEffect>
                    <a14:imgEffect>
                      <a14:brightnessContrast bright="40000" contrast="-40000"/>
                    </a14:imgEffect>
                  </a14:imgLayer>
                </a14:imgProps>
              </a:ext>
              <a:ext uri="{28A0092B-C50C-407E-A947-70E740481C1C}">
                <a14:useLocalDpi xmlns:a14="http://schemas.microsoft.com/office/drawing/2010/main" val="0"/>
              </a:ext>
            </a:extLst>
          </a:blip>
          <a:srcRect l="32026" t="26939" r="36519" b="40272"/>
          <a:stretch/>
        </p:blipFill>
        <p:spPr>
          <a:xfrm rot="9326276">
            <a:off x="3865587" y="3065604"/>
            <a:ext cx="102447" cy="80161"/>
          </a:xfrm>
          <a:prstGeom prst="rect">
            <a:avLst/>
          </a:prstGeom>
          <a:scene3d>
            <a:camera prst="orthographicFront">
              <a:rot lat="1200000" lon="18299985" rev="0"/>
            </a:camera>
            <a:lightRig rig="threePt" dir="t"/>
          </a:scene3d>
        </p:spPr>
      </p:pic>
      <p:pic>
        <p:nvPicPr>
          <p:cNvPr id="161" name="Picture 160"/>
          <p:cNvPicPr>
            <a:picLocks noChangeAspect="1"/>
          </p:cNvPicPr>
          <p:nvPr/>
        </p:nvPicPr>
        <p:blipFill rotWithShape="1">
          <a:blip r:embed="rId20" cstate="print">
            <a:extLst>
              <a:ext uri="{28A0092B-C50C-407E-A947-70E740481C1C}">
                <a14:useLocalDpi xmlns:a14="http://schemas.microsoft.com/office/drawing/2010/main" val="0"/>
              </a:ext>
            </a:extLst>
          </a:blip>
          <a:srcRect l="32026" t="26939" r="36519" b="40272"/>
          <a:stretch/>
        </p:blipFill>
        <p:spPr>
          <a:xfrm rot="9326276">
            <a:off x="3925378" y="3073046"/>
            <a:ext cx="102447" cy="80161"/>
          </a:xfrm>
          <a:prstGeom prst="rect">
            <a:avLst/>
          </a:prstGeom>
          <a:scene3d>
            <a:camera prst="orthographicFront">
              <a:rot lat="1200000" lon="18299985" rev="0"/>
            </a:camera>
            <a:lightRig rig="threePt" dir="t"/>
          </a:scene3d>
        </p:spPr>
      </p:pic>
      <p:sp>
        <p:nvSpPr>
          <p:cNvPr id="2" name="Title 1"/>
          <p:cNvSpPr>
            <a:spLocks noGrp="1"/>
          </p:cNvSpPr>
          <p:nvPr>
            <p:ph type="title"/>
          </p:nvPr>
        </p:nvSpPr>
        <p:spPr>
          <a:xfrm>
            <a:off x="2006085" y="8589"/>
            <a:ext cx="7109926" cy="1293028"/>
          </a:xfrm>
        </p:spPr>
        <p:txBody>
          <a:bodyPr/>
          <a:lstStyle/>
          <a:p>
            <a:r>
              <a:rPr lang="en-US" dirty="0" smtClean="0"/>
              <a:t>DNA Structure</a:t>
            </a:r>
            <a:endParaRPr lang="en-US" dirty="0"/>
          </a:p>
        </p:txBody>
      </p:sp>
      <p:pic>
        <p:nvPicPr>
          <p:cNvPr id="172" name="Picture 171"/>
          <p:cNvPicPr>
            <a:picLocks noChangeAspect="1"/>
          </p:cNvPicPr>
          <p:nvPr/>
        </p:nvPicPr>
        <p:blipFill rotWithShape="1">
          <a:blip r:embed="rId17" cstate="print">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val="0"/>
              </a:ext>
            </a:extLst>
          </a:blip>
          <a:srcRect l="32026" t="26939" r="36519" b="40272"/>
          <a:stretch/>
        </p:blipFill>
        <p:spPr>
          <a:xfrm rot="9326276">
            <a:off x="3893073" y="3066224"/>
            <a:ext cx="102447" cy="80161"/>
          </a:xfrm>
          <a:prstGeom prst="rect">
            <a:avLst/>
          </a:prstGeom>
          <a:scene3d>
            <a:camera prst="orthographicFront">
              <a:rot lat="1200000" lon="18299985" rev="0"/>
            </a:camera>
            <a:lightRig rig="threePt" dir="t"/>
          </a:scene3d>
        </p:spPr>
      </p:pic>
      <p:grpSp>
        <p:nvGrpSpPr>
          <p:cNvPr id="173" name="Group 172"/>
          <p:cNvGrpSpPr/>
          <p:nvPr/>
        </p:nvGrpSpPr>
        <p:grpSpPr>
          <a:xfrm>
            <a:off x="4671653" y="2873789"/>
            <a:ext cx="451827" cy="442842"/>
            <a:chOff x="4671653" y="2873789"/>
            <a:chExt cx="451827" cy="442842"/>
          </a:xfrm>
        </p:grpSpPr>
        <p:sp>
          <p:nvSpPr>
            <p:cNvPr id="110" name="Oval 109"/>
            <p:cNvSpPr/>
            <p:nvPr/>
          </p:nvSpPr>
          <p:spPr>
            <a:xfrm rot="20278087">
              <a:off x="4676971" y="2873789"/>
              <a:ext cx="442842" cy="442842"/>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2540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138"/>
            <p:cNvSpPr/>
            <p:nvPr/>
          </p:nvSpPr>
          <p:spPr>
            <a:xfrm>
              <a:off x="4687393" y="2913699"/>
              <a:ext cx="436087" cy="157318"/>
            </a:xfrm>
            <a:custGeom>
              <a:avLst/>
              <a:gdLst>
                <a:gd name="connsiteX0" fmla="*/ 312298 w 312854"/>
                <a:gd name="connsiteY0" fmla="*/ 66848 h 72091"/>
                <a:gd name="connsiteX1" fmla="*/ 207523 w 312854"/>
                <a:gd name="connsiteY1" fmla="*/ 12079 h 72091"/>
                <a:gd name="connsiteX2" fmla="*/ 114655 w 312854"/>
                <a:gd name="connsiteY2" fmla="*/ 173 h 72091"/>
                <a:gd name="connsiteX3" fmla="*/ 45598 w 312854"/>
                <a:gd name="connsiteY3" fmla="*/ 16842 h 72091"/>
                <a:gd name="connsiteX4" fmla="*/ 355 w 312854"/>
                <a:gd name="connsiteY4" fmla="*/ 71610 h 72091"/>
                <a:gd name="connsiteX5" fmla="*/ 69411 w 312854"/>
                <a:gd name="connsiteY5" fmla="*/ 43035 h 72091"/>
                <a:gd name="connsiteX6" fmla="*/ 176567 w 312854"/>
                <a:gd name="connsiteY6" fmla="*/ 33510 h 72091"/>
                <a:gd name="connsiteX7" fmla="*/ 245623 w 312854"/>
                <a:gd name="connsiteY7" fmla="*/ 52560 h 72091"/>
                <a:gd name="connsiteX8" fmla="*/ 312298 w 312854"/>
                <a:gd name="connsiteY8" fmla="*/ 66848 h 72091"/>
                <a:gd name="connsiteX0" fmla="*/ 312298 w 312846"/>
                <a:gd name="connsiteY0" fmla="*/ 92260 h 93090"/>
                <a:gd name="connsiteX1" fmla="*/ 207523 w 312846"/>
                <a:gd name="connsiteY1" fmla="*/ 12571 h 93090"/>
                <a:gd name="connsiteX2" fmla="*/ 114655 w 312846"/>
                <a:gd name="connsiteY2" fmla="*/ 665 h 93090"/>
                <a:gd name="connsiteX3" fmla="*/ 45598 w 312846"/>
                <a:gd name="connsiteY3" fmla="*/ 17334 h 93090"/>
                <a:gd name="connsiteX4" fmla="*/ 355 w 312846"/>
                <a:gd name="connsiteY4" fmla="*/ 72102 h 93090"/>
                <a:gd name="connsiteX5" fmla="*/ 69411 w 312846"/>
                <a:gd name="connsiteY5" fmla="*/ 43527 h 93090"/>
                <a:gd name="connsiteX6" fmla="*/ 176567 w 312846"/>
                <a:gd name="connsiteY6" fmla="*/ 34002 h 93090"/>
                <a:gd name="connsiteX7" fmla="*/ 245623 w 312846"/>
                <a:gd name="connsiteY7" fmla="*/ 53052 h 93090"/>
                <a:gd name="connsiteX8" fmla="*/ 312298 w 312846"/>
                <a:gd name="connsiteY8" fmla="*/ 92260 h 93090"/>
                <a:gd name="connsiteX0" fmla="*/ 312298 w 312846"/>
                <a:gd name="connsiteY0" fmla="*/ 91696 h 92527"/>
                <a:gd name="connsiteX1" fmla="*/ 267148 w 312846"/>
                <a:gd name="connsiteY1" fmla="*/ 52970 h 92527"/>
                <a:gd name="connsiteX2" fmla="*/ 207523 w 312846"/>
                <a:gd name="connsiteY2" fmla="*/ 12007 h 92527"/>
                <a:gd name="connsiteX3" fmla="*/ 114655 w 312846"/>
                <a:gd name="connsiteY3" fmla="*/ 101 h 92527"/>
                <a:gd name="connsiteX4" fmla="*/ 45598 w 312846"/>
                <a:gd name="connsiteY4" fmla="*/ 16770 h 92527"/>
                <a:gd name="connsiteX5" fmla="*/ 355 w 312846"/>
                <a:gd name="connsiteY5" fmla="*/ 71538 h 92527"/>
                <a:gd name="connsiteX6" fmla="*/ 69411 w 312846"/>
                <a:gd name="connsiteY6" fmla="*/ 42963 h 92527"/>
                <a:gd name="connsiteX7" fmla="*/ 176567 w 312846"/>
                <a:gd name="connsiteY7" fmla="*/ 33438 h 92527"/>
                <a:gd name="connsiteX8" fmla="*/ 245623 w 312846"/>
                <a:gd name="connsiteY8" fmla="*/ 52488 h 92527"/>
                <a:gd name="connsiteX9" fmla="*/ 312298 w 312846"/>
                <a:gd name="connsiteY9" fmla="*/ 91696 h 92527"/>
                <a:gd name="connsiteX0" fmla="*/ 312298 w 312530"/>
                <a:gd name="connsiteY0" fmla="*/ 91684 h 91692"/>
                <a:gd name="connsiteX1" fmla="*/ 265441 w 312530"/>
                <a:gd name="connsiteY1" fmla="*/ 48804 h 91692"/>
                <a:gd name="connsiteX2" fmla="*/ 207523 w 312530"/>
                <a:gd name="connsiteY2" fmla="*/ 11995 h 91692"/>
                <a:gd name="connsiteX3" fmla="*/ 114655 w 312530"/>
                <a:gd name="connsiteY3" fmla="*/ 89 h 91692"/>
                <a:gd name="connsiteX4" fmla="*/ 45598 w 312530"/>
                <a:gd name="connsiteY4" fmla="*/ 16758 h 91692"/>
                <a:gd name="connsiteX5" fmla="*/ 355 w 312530"/>
                <a:gd name="connsiteY5" fmla="*/ 71526 h 91692"/>
                <a:gd name="connsiteX6" fmla="*/ 69411 w 312530"/>
                <a:gd name="connsiteY6" fmla="*/ 42951 h 91692"/>
                <a:gd name="connsiteX7" fmla="*/ 176567 w 312530"/>
                <a:gd name="connsiteY7" fmla="*/ 33426 h 91692"/>
                <a:gd name="connsiteX8" fmla="*/ 245623 w 312530"/>
                <a:gd name="connsiteY8" fmla="*/ 52476 h 91692"/>
                <a:gd name="connsiteX9" fmla="*/ 312298 w 312530"/>
                <a:gd name="connsiteY9" fmla="*/ 91684 h 91692"/>
                <a:gd name="connsiteX0" fmla="*/ 312298 w 312530"/>
                <a:gd name="connsiteY0" fmla="*/ 91684 h 91693"/>
                <a:gd name="connsiteX1" fmla="*/ 265441 w 312530"/>
                <a:gd name="connsiteY1" fmla="*/ 48804 h 91693"/>
                <a:gd name="connsiteX2" fmla="*/ 207523 w 312530"/>
                <a:gd name="connsiteY2" fmla="*/ 11995 h 91693"/>
                <a:gd name="connsiteX3" fmla="*/ 114655 w 312530"/>
                <a:gd name="connsiteY3" fmla="*/ 89 h 91693"/>
                <a:gd name="connsiteX4" fmla="*/ 45598 w 312530"/>
                <a:gd name="connsiteY4" fmla="*/ 16758 h 91693"/>
                <a:gd name="connsiteX5" fmla="*/ 355 w 312530"/>
                <a:gd name="connsiteY5" fmla="*/ 71526 h 91693"/>
                <a:gd name="connsiteX6" fmla="*/ 69411 w 312530"/>
                <a:gd name="connsiteY6" fmla="*/ 42951 h 91693"/>
                <a:gd name="connsiteX7" fmla="*/ 176567 w 312530"/>
                <a:gd name="connsiteY7" fmla="*/ 33426 h 91693"/>
                <a:gd name="connsiteX8" fmla="*/ 245623 w 312530"/>
                <a:gd name="connsiteY8" fmla="*/ 52476 h 91693"/>
                <a:gd name="connsiteX9" fmla="*/ 312298 w 312530"/>
                <a:gd name="connsiteY9" fmla="*/ 91684 h 91693"/>
                <a:gd name="connsiteX0" fmla="*/ 312298 w 312530"/>
                <a:gd name="connsiteY0" fmla="*/ 91670 h 91733"/>
                <a:gd name="connsiteX1" fmla="*/ 265441 w 312530"/>
                <a:gd name="connsiteY1" fmla="*/ 42559 h 91733"/>
                <a:gd name="connsiteX2" fmla="*/ 207523 w 312530"/>
                <a:gd name="connsiteY2" fmla="*/ 11981 h 91733"/>
                <a:gd name="connsiteX3" fmla="*/ 114655 w 312530"/>
                <a:gd name="connsiteY3" fmla="*/ 75 h 91733"/>
                <a:gd name="connsiteX4" fmla="*/ 45598 w 312530"/>
                <a:gd name="connsiteY4" fmla="*/ 16744 h 91733"/>
                <a:gd name="connsiteX5" fmla="*/ 355 w 312530"/>
                <a:gd name="connsiteY5" fmla="*/ 71512 h 91733"/>
                <a:gd name="connsiteX6" fmla="*/ 69411 w 312530"/>
                <a:gd name="connsiteY6" fmla="*/ 42937 h 91733"/>
                <a:gd name="connsiteX7" fmla="*/ 176567 w 312530"/>
                <a:gd name="connsiteY7" fmla="*/ 33412 h 91733"/>
                <a:gd name="connsiteX8" fmla="*/ 245623 w 312530"/>
                <a:gd name="connsiteY8" fmla="*/ 52462 h 91733"/>
                <a:gd name="connsiteX9" fmla="*/ 312298 w 312530"/>
                <a:gd name="connsiteY9" fmla="*/ 91670 h 91733"/>
                <a:gd name="connsiteX0" fmla="*/ 312298 w 312530"/>
                <a:gd name="connsiteY0" fmla="*/ 104131 h 104178"/>
                <a:gd name="connsiteX1" fmla="*/ 265441 w 312530"/>
                <a:gd name="connsiteY1" fmla="*/ 42559 h 104178"/>
                <a:gd name="connsiteX2" fmla="*/ 207523 w 312530"/>
                <a:gd name="connsiteY2" fmla="*/ 11981 h 104178"/>
                <a:gd name="connsiteX3" fmla="*/ 114655 w 312530"/>
                <a:gd name="connsiteY3" fmla="*/ 75 h 104178"/>
                <a:gd name="connsiteX4" fmla="*/ 45598 w 312530"/>
                <a:gd name="connsiteY4" fmla="*/ 16744 h 104178"/>
                <a:gd name="connsiteX5" fmla="*/ 355 w 312530"/>
                <a:gd name="connsiteY5" fmla="*/ 71512 h 104178"/>
                <a:gd name="connsiteX6" fmla="*/ 69411 w 312530"/>
                <a:gd name="connsiteY6" fmla="*/ 42937 h 104178"/>
                <a:gd name="connsiteX7" fmla="*/ 176567 w 312530"/>
                <a:gd name="connsiteY7" fmla="*/ 33412 h 104178"/>
                <a:gd name="connsiteX8" fmla="*/ 245623 w 312530"/>
                <a:gd name="connsiteY8" fmla="*/ 52462 h 104178"/>
                <a:gd name="connsiteX9" fmla="*/ 312298 w 312530"/>
                <a:gd name="connsiteY9" fmla="*/ 104131 h 104178"/>
                <a:gd name="connsiteX0" fmla="*/ 312298 w 312530"/>
                <a:gd name="connsiteY0" fmla="*/ 106207 h 106252"/>
                <a:gd name="connsiteX1" fmla="*/ 265441 w 312530"/>
                <a:gd name="connsiteY1" fmla="*/ 42559 h 106252"/>
                <a:gd name="connsiteX2" fmla="*/ 207523 w 312530"/>
                <a:gd name="connsiteY2" fmla="*/ 11981 h 106252"/>
                <a:gd name="connsiteX3" fmla="*/ 114655 w 312530"/>
                <a:gd name="connsiteY3" fmla="*/ 75 h 106252"/>
                <a:gd name="connsiteX4" fmla="*/ 45598 w 312530"/>
                <a:gd name="connsiteY4" fmla="*/ 16744 h 106252"/>
                <a:gd name="connsiteX5" fmla="*/ 355 w 312530"/>
                <a:gd name="connsiteY5" fmla="*/ 71512 h 106252"/>
                <a:gd name="connsiteX6" fmla="*/ 69411 w 312530"/>
                <a:gd name="connsiteY6" fmla="*/ 42937 h 106252"/>
                <a:gd name="connsiteX7" fmla="*/ 176567 w 312530"/>
                <a:gd name="connsiteY7" fmla="*/ 33412 h 106252"/>
                <a:gd name="connsiteX8" fmla="*/ 245623 w 312530"/>
                <a:gd name="connsiteY8" fmla="*/ 52462 h 106252"/>
                <a:gd name="connsiteX9" fmla="*/ 312298 w 312530"/>
                <a:gd name="connsiteY9" fmla="*/ 106207 h 106252"/>
                <a:gd name="connsiteX0" fmla="*/ 312298 w 312530"/>
                <a:gd name="connsiteY0" fmla="*/ 106207 h 106252"/>
                <a:gd name="connsiteX1" fmla="*/ 265441 w 312530"/>
                <a:gd name="connsiteY1" fmla="*/ 42559 h 106252"/>
                <a:gd name="connsiteX2" fmla="*/ 207523 w 312530"/>
                <a:gd name="connsiteY2" fmla="*/ 11981 h 106252"/>
                <a:gd name="connsiteX3" fmla="*/ 114655 w 312530"/>
                <a:gd name="connsiteY3" fmla="*/ 75 h 106252"/>
                <a:gd name="connsiteX4" fmla="*/ 45598 w 312530"/>
                <a:gd name="connsiteY4" fmla="*/ 16744 h 106252"/>
                <a:gd name="connsiteX5" fmla="*/ 355 w 312530"/>
                <a:gd name="connsiteY5" fmla="*/ 71512 h 106252"/>
                <a:gd name="connsiteX6" fmla="*/ 69411 w 312530"/>
                <a:gd name="connsiteY6" fmla="*/ 38783 h 106252"/>
                <a:gd name="connsiteX7" fmla="*/ 176567 w 312530"/>
                <a:gd name="connsiteY7" fmla="*/ 33412 h 106252"/>
                <a:gd name="connsiteX8" fmla="*/ 245623 w 312530"/>
                <a:gd name="connsiteY8" fmla="*/ 52462 h 106252"/>
                <a:gd name="connsiteX9" fmla="*/ 312298 w 312530"/>
                <a:gd name="connsiteY9" fmla="*/ 106207 h 10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530" h="106252">
                  <a:moveTo>
                    <a:pt x="312298" y="106207"/>
                  </a:moveTo>
                  <a:cubicBezTo>
                    <a:pt x="315601" y="104557"/>
                    <a:pt x="282904" y="55841"/>
                    <a:pt x="265441" y="42559"/>
                  </a:cubicBezTo>
                  <a:cubicBezTo>
                    <a:pt x="247979" y="29278"/>
                    <a:pt x="232654" y="19062"/>
                    <a:pt x="207523" y="11981"/>
                  </a:cubicBezTo>
                  <a:cubicBezTo>
                    <a:pt x="182392" y="4900"/>
                    <a:pt x="141642" y="-719"/>
                    <a:pt x="114655" y="75"/>
                  </a:cubicBezTo>
                  <a:cubicBezTo>
                    <a:pt x="87668" y="869"/>
                    <a:pt x="64648" y="4838"/>
                    <a:pt x="45598" y="16744"/>
                  </a:cubicBezTo>
                  <a:cubicBezTo>
                    <a:pt x="26548" y="28650"/>
                    <a:pt x="-3614" y="67839"/>
                    <a:pt x="355" y="71512"/>
                  </a:cubicBezTo>
                  <a:cubicBezTo>
                    <a:pt x="4324" y="75185"/>
                    <a:pt x="40042" y="45133"/>
                    <a:pt x="69411" y="38783"/>
                  </a:cubicBezTo>
                  <a:cubicBezTo>
                    <a:pt x="98780" y="32433"/>
                    <a:pt x="147198" y="31825"/>
                    <a:pt x="176567" y="33412"/>
                  </a:cubicBezTo>
                  <a:cubicBezTo>
                    <a:pt x="205936" y="34999"/>
                    <a:pt x="223001" y="40330"/>
                    <a:pt x="245623" y="52462"/>
                  </a:cubicBezTo>
                  <a:cubicBezTo>
                    <a:pt x="268245" y="64595"/>
                    <a:pt x="308995" y="107857"/>
                    <a:pt x="312298" y="106207"/>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9"/>
            <p:cNvSpPr/>
            <p:nvPr/>
          </p:nvSpPr>
          <p:spPr>
            <a:xfrm>
              <a:off x="4671653" y="3016936"/>
              <a:ext cx="423924" cy="189235"/>
            </a:xfrm>
            <a:custGeom>
              <a:avLst/>
              <a:gdLst>
                <a:gd name="connsiteX0" fmla="*/ 310158 w 310702"/>
                <a:gd name="connsiteY0" fmla="*/ 136725 h 137115"/>
                <a:gd name="connsiteX1" fmla="*/ 272058 w 310702"/>
                <a:gd name="connsiteY1" fmla="*/ 29569 h 137115"/>
                <a:gd name="connsiteX2" fmla="*/ 167283 w 310702"/>
                <a:gd name="connsiteY2" fmla="*/ 994 h 137115"/>
                <a:gd name="connsiteX3" fmla="*/ 69651 w 310702"/>
                <a:gd name="connsiteY3" fmla="*/ 10519 h 137115"/>
                <a:gd name="connsiteX4" fmla="*/ 7739 w 310702"/>
                <a:gd name="connsiteY4" fmla="*/ 48619 h 137115"/>
                <a:gd name="connsiteX5" fmla="*/ 7739 w 310702"/>
                <a:gd name="connsiteY5" fmla="*/ 98625 h 137115"/>
                <a:gd name="connsiteX6" fmla="*/ 69651 w 310702"/>
                <a:gd name="connsiteY6" fmla="*/ 53381 h 137115"/>
                <a:gd name="connsiteX7" fmla="*/ 176808 w 310702"/>
                <a:gd name="connsiteY7" fmla="*/ 46237 h 137115"/>
                <a:gd name="connsiteX8" fmla="*/ 248245 w 310702"/>
                <a:gd name="connsiteY8" fmla="*/ 65287 h 137115"/>
                <a:gd name="connsiteX9" fmla="*/ 310158 w 310702"/>
                <a:gd name="connsiteY9" fmla="*/ 136725 h 137115"/>
                <a:gd name="connsiteX0" fmla="*/ 304895 w 305569"/>
                <a:gd name="connsiteY0" fmla="*/ 189716 h 189956"/>
                <a:gd name="connsiteX1" fmla="*/ 272058 w 305569"/>
                <a:gd name="connsiteY1" fmla="*/ 29569 h 189956"/>
                <a:gd name="connsiteX2" fmla="*/ 167283 w 305569"/>
                <a:gd name="connsiteY2" fmla="*/ 994 h 189956"/>
                <a:gd name="connsiteX3" fmla="*/ 69651 w 305569"/>
                <a:gd name="connsiteY3" fmla="*/ 10519 h 189956"/>
                <a:gd name="connsiteX4" fmla="*/ 7739 w 305569"/>
                <a:gd name="connsiteY4" fmla="*/ 48619 h 189956"/>
                <a:gd name="connsiteX5" fmla="*/ 7739 w 305569"/>
                <a:gd name="connsiteY5" fmla="*/ 98625 h 189956"/>
                <a:gd name="connsiteX6" fmla="*/ 69651 w 305569"/>
                <a:gd name="connsiteY6" fmla="*/ 53381 h 189956"/>
                <a:gd name="connsiteX7" fmla="*/ 176808 w 305569"/>
                <a:gd name="connsiteY7" fmla="*/ 46237 h 189956"/>
                <a:gd name="connsiteX8" fmla="*/ 248245 w 305569"/>
                <a:gd name="connsiteY8" fmla="*/ 65287 h 189956"/>
                <a:gd name="connsiteX9" fmla="*/ 304895 w 305569"/>
                <a:gd name="connsiteY9" fmla="*/ 189716 h 189956"/>
                <a:gd name="connsiteX0" fmla="*/ 304895 w 305569"/>
                <a:gd name="connsiteY0" fmla="*/ 189716 h 189956"/>
                <a:gd name="connsiteX1" fmla="*/ 272058 w 305569"/>
                <a:gd name="connsiteY1" fmla="*/ 29569 h 189956"/>
                <a:gd name="connsiteX2" fmla="*/ 167283 w 305569"/>
                <a:gd name="connsiteY2" fmla="*/ 994 h 189956"/>
                <a:gd name="connsiteX3" fmla="*/ 69651 w 305569"/>
                <a:gd name="connsiteY3" fmla="*/ 10519 h 189956"/>
                <a:gd name="connsiteX4" fmla="*/ 7739 w 305569"/>
                <a:gd name="connsiteY4" fmla="*/ 48619 h 189956"/>
                <a:gd name="connsiteX5" fmla="*/ 7739 w 305569"/>
                <a:gd name="connsiteY5" fmla="*/ 98625 h 189956"/>
                <a:gd name="connsiteX6" fmla="*/ 69651 w 305569"/>
                <a:gd name="connsiteY6" fmla="*/ 53381 h 189956"/>
                <a:gd name="connsiteX7" fmla="*/ 176808 w 305569"/>
                <a:gd name="connsiteY7" fmla="*/ 46237 h 189956"/>
                <a:gd name="connsiteX8" fmla="*/ 248245 w 305569"/>
                <a:gd name="connsiteY8" fmla="*/ 65287 h 189956"/>
                <a:gd name="connsiteX9" fmla="*/ 304895 w 305569"/>
                <a:gd name="connsiteY9" fmla="*/ 189716 h 189956"/>
                <a:gd name="connsiteX0" fmla="*/ 304895 w 309064"/>
                <a:gd name="connsiteY0" fmla="*/ 189716 h 190668"/>
                <a:gd name="connsiteX1" fmla="*/ 301159 w 309064"/>
                <a:gd name="connsiteY1" fmla="*/ 117880 h 190668"/>
                <a:gd name="connsiteX2" fmla="*/ 272058 w 309064"/>
                <a:gd name="connsiteY2" fmla="*/ 29569 h 190668"/>
                <a:gd name="connsiteX3" fmla="*/ 167283 w 309064"/>
                <a:gd name="connsiteY3" fmla="*/ 994 h 190668"/>
                <a:gd name="connsiteX4" fmla="*/ 69651 w 309064"/>
                <a:gd name="connsiteY4" fmla="*/ 10519 h 190668"/>
                <a:gd name="connsiteX5" fmla="*/ 7739 w 309064"/>
                <a:gd name="connsiteY5" fmla="*/ 48619 h 190668"/>
                <a:gd name="connsiteX6" fmla="*/ 7739 w 309064"/>
                <a:gd name="connsiteY6" fmla="*/ 98625 h 190668"/>
                <a:gd name="connsiteX7" fmla="*/ 69651 w 309064"/>
                <a:gd name="connsiteY7" fmla="*/ 53381 h 190668"/>
                <a:gd name="connsiteX8" fmla="*/ 176808 w 309064"/>
                <a:gd name="connsiteY8" fmla="*/ 46237 h 190668"/>
                <a:gd name="connsiteX9" fmla="*/ 248245 w 309064"/>
                <a:gd name="connsiteY9" fmla="*/ 65287 h 190668"/>
                <a:gd name="connsiteX10" fmla="*/ 304895 w 309064"/>
                <a:gd name="connsiteY10" fmla="*/ 189716 h 190668"/>
                <a:gd name="connsiteX0" fmla="*/ 304895 w 312360"/>
                <a:gd name="connsiteY0" fmla="*/ 189716 h 191215"/>
                <a:gd name="connsiteX1" fmla="*/ 308178 w 312360"/>
                <a:gd name="connsiteY1" fmla="*/ 127515 h 191215"/>
                <a:gd name="connsiteX2" fmla="*/ 272058 w 312360"/>
                <a:gd name="connsiteY2" fmla="*/ 29569 h 191215"/>
                <a:gd name="connsiteX3" fmla="*/ 167283 w 312360"/>
                <a:gd name="connsiteY3" fmla="*/ 994 h 191215"/>
                <a:gd name="connsiteX4" fmla="*/ 69651 w 312360"/>
                <a:gd name="connsiteY4" fmla="*/ 10519 h 191215"/>
                <a:gd name="connsiteX5" fmla="*/ 7739 w 312360"/>
                <a:gd name="connsiteY5" fmla="*/ 48619 h 191215"/>
                <a:gd name="connsiteX6" fmla="*/ 7739 w 312360"/>
                <a:gd name="connsiteY6" fmla="*/ 98625 h 191215"/>
                <a:gd name="connsiteX7" fmla="*/ 69651 w 312360"/>
                <a:gd name="connsiteY7" fmla="*/ 53381 h 191215"/>
                <a:gd name="connsiteX8" fmla="*/ 176808 w 312360"/>
                <a:gd name="connsiteY8" fmla="*/ 46237 h 191215"/>
                <a:gd name="connsiteX9" fmla="*/ 248245 w 312360"/>
                <a:gd name="connsiteY9" fmla="*/ 65287 h 191215"/>
                <a:gd name="connsiteX10" fmla="*/ 304895 w 312360"/>
                <a:gd name="connsiteY10" fmla="*/ 189716 h 191215"/>
                <a:gd name="connsiteX0" fmla="*/ 304895 w 312360"/>
                <a:gd name="connsiteY0" fmla="*/ 189716 h 191215"/>
                <a:gd name="connsiteX1" fmla="*/ 308178 w 312360"/>
                <a:gd name="connsiteY1" fmla="*/ 127515 h 191215"/>
                <a:gd name="connsiteX2" fmla="*/ 272058 w 312360"/>
                <a:gd name="connsiteY2" fmla="*/ 29569 h 191215"/>
                <a:gd name="connsiteX3" fmla="*/ 167283 w 312360"/>
                <a:gd name="connsiteY3" fmla="*/ 994 h 191215"/>
                <a:gd name="connsiteX4" fmla="*/ 69651 w 312360"/>
                <a:gd name="connsiteY4" fmla="*/ 10519 h 191215"/>
                <a:gd name="connsiteX5" fmla="*/ 7739 w 312360"/>
                <a:gd name="connsiteY5" fmla="*/ 48619 h 191215"/>
                <a:gd name="connsiteX6" fmla="*/ 7739 w 312360"/>
                <a:gd name="connsiteY6" fmla="*/ 98625 h 191215"/>
                <a:gd name="connsiteX7" fmla="*/ 69651 w 312360"/>
                <a:gd name="connsiteY7" fmla="*/ 53381 h 191215"/>
                <a:gd name="connsiteX8" fmla="*/ 176808 w 312360"/>
                <a:gd name="connsiteY8" fmla="*/ 46237 h 191215"/>
                <a:gd name="connsiteX9" fmla="*/ 248245 w 312360"/>
                <a:gd name="connsiteY9" fmla="*/ 65287 h 191215"/>
                <a:gd name="connsiteX10" fmla="*/ 304895 w 312360"/>
                <a:gd name="connsiteY10" fmla="*/ 189716 h 191215"/>
                <a:gd name="connsiteX0" fmla="*/ 304895 w 312360"/>
                <a:gd name="connsiteY0" fmla="*/ 190537 h 192036"/>
                <a:gd name="connsiteX1" fmla="*/ 308178 w 312360"/>
                <a:gd name="connsiteY1" fmla="*/ 128336 h 192036"/>
                <a:gd name="connsiteX2" fmla="*/ 272058 w 312360"/>
                <a:gd name="connsiteY2" fmla="*/ 42433 h 192036"/>
                <a:gd name="connsiteX3" fmla="*/ 167283 w 312360"/>
                <a:gd name="connsiteY3" fmla="*/ 1815 h 192036"/>
                <a:gd name="connsiteX4" fmla="*/ 69651 w 312360"/>
                <a:gd name="connsiteY4" fmla="*/ 11340 h 192036"/>
                <a:gd name="connsiteX5" fmla="*/ 7739 w 312360"/>
                <a:gd name="connsiteY5" fmla="*/ 49440 h 192036"/>
                <a:gd name="connsiteX6" fmla="*/ 7739 w 312360"/>
                <a:gd name="connsiteY6" fmla="*/ 99446 h 192036"/>
                <a:gd name="connsiteX7" fmla="*/ 69651 w 312360"/>
                <a:gd name="connsiteY7" fmla="*/ 54202 h 192036"/>
                <a:gd name="connsiteX8" fmla="*/ 176808 w 312360"/>
                <a:gd name="connsiteY8" fmla="*/ 47058 h 192036"/>
                <a:gd name="connsiteX9" fmla="*/ 248245 w 312360"/>
                <a:gd name="connsiteY9" fmla="*/ 66108 h 192036"/>
                <a:gd name="connsiteX10" fmla="*/ 304895 w 312360"/>
                <a:gd name="connsiteY10" fmla="*/ 190537 h 192036"/>
                <a:gd name="connsiteX0" fmla="*/ 304895 w 312360"/>
                <a:gd name="connsiteY0" fmla="*/ 190537 h 191414"/>
                <a:gd name="connsiteX1" fmla="*/ 308178 w 312360"/>
                <a:gd name="connsiteY1" fmla="*/ 128336 h 191414"/>
                <a:gd name="connsiteX2" fmla="*/ 272058 w 312360"/>
                <a:gd name="connsiteY2" fmla="*/ 42433 h 191414"/>
                <a:gd name="connsiteX3" fmla="*/ 167283 w 312360"/>
                <a:gd name="connsiteY3" fmla="*/ 1815 h 191414"/>
                <a:gd name="connsiteX4" fmla="*/ 69651 w 312360"/>
                <a:gd name="connsiteY4" fmla="*/ 11340 h 191414"/>
                <a:gd name="connsiteX5" fmla="*/ 7739 w 312360"/>
                <a:gd name="connsiteY5" fmla="*/ 49440 h 191414"/>
                <a:gd name="connsiteX6" fmla="*/ 7739 w 312360"/>
                <a:gd name="connsiteY6" fmla="*/ 99446 h 191414"/>
                <a:gd name="connsiteX7" fmla="*/ 69651 w 312360"/>
                <a:gd name="connsiteY7" fmla="*/ 54202 h 191414"/>
                <a:gd name="connsiteX8" fmla="*/ 176808 w 312360"/>
                <a:gd name="connsiteY8" fmla="*/ 47058 h 191414"/>
                <a:gd name="connsiteX9" fmla="*/ 248245 w 312360"/>
                <a:gd name="connsiteY9" fmla="*/ 82967 h 191414"/>
                <a:gd name="connsiteX10" fmla="*/ 304895 w 312360"/>
                <a:gd name="connsiteY10" fmla="*/ 190537 h 191414"/>
                <a:gd name="connsiteX0" fmla="*/ 304895 w 312360"/>
                <a:gd name="connsiteY0" fmla="*/ 190537 h 191414"/>
                <a:gd name="connsiteX1" fmla="*/ 308178 w 312360"/>
                <a:gd name="connsiteY1" fmla="*/ 128336 h 191414"/>
                <a:gd name="connsiteX2" fmla="*/ 272058 w 312360"/>
                <a:gd name="connsiteY2" fmla="*/ 42433 h 191414"/>
                <a:gd name="connsiteX3" fmla="*/ 167283 w 312360"/>
                <a:gd name="connsiteY3" fmla="*/ 1815 h 191414"/>
                <a:gd name="connsiteX4" fmla="*/ 69651 w 312360"/>
                <a:gd name="connsiteY4" fmla="*/ 11340 h 191414"/>
                <a:gd name="connsiteX5" fmla="*/ 7739 w 312360"/>
                <a:gd name="connsiteY5" fmla="*/ 49440 h 191414"/>
                <a:gd name="connsiteX6" fmla="*/ 7739 w 312360"/>
                <a:gd name="connsiteY6" fmla="*/ 99446 h 191414"/>
                <a:gd name="connsiteX7" fmla="*/ 69651 w 312360"/>
                <a:gd name="connsiteY7" fmla="*/ 54202 h 191414"/>
                <a:gd name="connsiteX8" fmla="*/ 175053 w 312360"/>
                <a:gd name="connsiteY8" fmla="*/ 56692 h 191414"/>
                <a:gd name="connsiteX9" fmla="*/ 248245 w 312360"/>
                <a:gd name="connsiteY9" fmla="*/ 82967 h 191414"/>
                <a:gd name="connsiteX10" fmla="*/ 304895 w 312360"/>
                <a:gd name="connsiteY10" fmla="*/ 190537 h 191414"/>
                <a:gd name="connsiteX0" fmla="*/ 304895 w 312360"/>
                <a:gd name="connsiteY0" fmla="*/ 190537 h 191414"/>
                <a:gd name="connsiteX1" fmla="*/ 308178 w 312360"/>
                <a:gd name="connsiteY1" fmla="*/ 128336 h 191414"/>
                <a:gd name="connsiteX2" fmla="*/ 272058 w 312360"/>
                <a:gd name="connsiteY2" fmla="*/ 42433 h 191414"/>
                <a:gd name="connsiteX3" fmla="*/ 167283 w 312360"/>
                <a:gd name="connsiteY3" fmla="*/ 1815 h 191414"/>
                <a:gd name="connsiteX4" fmla="*/ 69651 w 312360"/>
                <a:gd name="connsiteY4" fmla="*/ 11340 h 191414"/>
                <a:gd name="connsiteX5" fmla="*/ 7739 w 312360"/>
                <a:gd name="connsiteY5" fmla="*/ 49440 h 191414"/>
                <a:gd name="connsiteX6" fmla="*/ 7739 w 312360"/>
                <a:gd name="connsiteY6" fmla="*/ 99446 h 191414"/>
                <a:gd name="connsiteX7" fmla="*/ 69651 w 312360"/>
                <a:gd name="connsiteY7" fmla="*/ 61428 h 191414"/>
                <a:gd name="connsiteX8" fmla="*/ 175053 w 312360"/>
                <a:gd name="connsiteY8" fmla="*/ 56692 h 191414"/>
                <a:gd name="connsiteX9" fmla="*/ 248245 w 312360"/>
                <a:gd name="connsiteY9" fmla="*/ 82967 h 191414"/>
                <a:gd name="connsiteX10" fmla="*/ 304895 w 312360"/>
                <a:gd name="connsiteY10" fmla="*/ 190537 h 191414"/>
                <a:gd name="connsiteX0" fmla="*/ 304895 w 312360"/>
                <a:gd name="connsiteY0" fmla="*/ 190537 h 191414"/>
                <a:gd name="connsiteX1" fmla="*/ 308178 w 312360"/>
                <a:gd name="connsiteY1" fmla="*/ 128336 h 191414"/>
                <a:gd name="connsiteX2" fmla="*/ 272058 w 312360"/>
                <a:gd name="connsiteY2" fmla="*/ 42433 h 191414"/>
                <a:gd name="connsiteX3" fmla="*/ 167283 w 312360"/>
                <a:gd name="connsiteY3" fmla="*/ 1815 h 191414"/>
                <a:gd name="connsiteX4" fmla="*/ 69651 w 312360"/>
                <a:gd name="connsiteY4" fmla="*/ 11340 h 191414"/>
                <a:gd name="connsiteX5" fmla="*/ 7739 w 312360"/>
                <a:gd name="connsiteY5" fmla="*/ 49440 h 191414"/>
                <a:gd name="connsiteX6" fmla="*/ 7739 w 312360"/>
                <a:gd name="connsiteY6" fmla="*/ 116307 h 191414"/>
                <a:gd name="connsiteX7" fmla="*/ 69651 w 312360"/>
                <a:gd name="connsiteY7" fmla="*/ 61428 h 191414"/>
                <a:gd name="connsiteX8" fmla="*/ 175053 w 312360"/>
                <a:gd name="connsiteY8" fmla="*/ 56692 h 191414"/>
                <a:gd name="connsiteX9" fmla="*/ 248245 w 312360"/>
                <a:gd name="connsiteY9" fmla="*/ 82967 h 191414"/>
                <a:gd name="connsiteX10" fmla="*/ 304895 w 312360"/>
                <a:gd name="connsiteY10" fmla="*/ 190537 h 19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2360" h="191414">
                  <a:moveTo>
                    <a:pt x="304895" y="190537"/>
                  </a:moveTo>
                  <a:cubicBezTo>
                    <a:pt x="314884" y="198099"/>
                    <a:pt x="313651" y="155027"/>
                    <a:pt x="308178" y="128336"/>
                  </a:cubicBezTo>
                  <a:cubicBezTo>
                    <a:pt x="307968" y="101645"/>
                    <a:pt x="295541" y="63520"/>
                    <a:pt x="272058" y="42433"/>
                  </a:cubicBezTo>
                  <a:cubicBezTo>
                    <a:pt x="248576" y="21346"/>
                    <a:pt x="201018" y="6997"/>
                    <a:pt x="167283" y="1815"/>
                  </a:cubicBezTo>
                  <a:cubicBezTo>
                    <a:pt x="133549" y="-3367"/>
                    <a:pt x="96242" y="3403"/>
                    <a:pt x="69651" y="11340"/>
                  </a:cubicBezTo>
                  <a:cubicBezTo>
                    <a:pt x="43060" y="19277"/>
                    <a:pt x="18058" y="31946"/>
                    <a:pt x="7739" y="49440"/>
                  </a:cubicBezTo>
                  <a:cubicBezTo>
                    <a:pt x="-2580" y="66934"/>
                    <a:pt x="-2580" y="114309"/>
                    <a:pt x="7739" y="116307"/>
                  </a:cubicBezTo>
                  <a:cubicBezTo>
                    <a:pt x="18058" y="118305"/>
                    <a:pt x="41765" y="71364"/>
                    <a:pt x="69651" y="61428"/>
                  </a:cubicBezTo>
                  <a:cubicBezTo>
                    <a:pt x="97537" y="51492"/>
                    <a:pt x="145287" y="54708"/>
                    <a:pt x="175053" y="56692"/>
                  </a:cubicBezTo>
                  <a:cubicBezTo>
                    <a:pt x="204819" y="58676"/>
                    <a:pt x="226605" y="60660"/>
                    <a:pt x="248245" y="82967"/>
                  </a:cubicBezTo>
                  <a:cubicBezTo>
                    <a:pt x="269885" y="105274"/>
                    <a:pt x="294906" y="182975"/>
                    <a:pt x="304895" y="190537"/>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73"/>
          <p:cNvGrpSpPr/>
          <p:nvPr/>
        </p:nvGrpSpPr>
        <p:grpSpPr>
          <a:xfrm>
            <a:off x="5587686" y="2997994"/>
            <a:ext cx="375329" cy="373764"/>
            <a:chOff x="5587686" y="2993232"/>
            <a:chExt cx="375329" cy="373764"/>
          </a:xfrm>
        </p:grpSpPr>
        <p:sp>
          <p:nvSpPr>
            <p:cNvPr id="108" name="Oval 107"/>
            <p:cNvSpPr/>
            <p:nvPr/>
          </p:nvSpPr>
          <p:spPr>
            <a:xfrm rot="20278087">
              <a:off x="5589251" y="2993232"/>
              <a:ext cx="373764" cy="373764"/>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1905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eeform 133"/>
            <p:cNvSpPr/>
            <p:nvPr/>
          </p:nvSpPr>
          <p:spPr>
            <a:xfrm>
              <a:off x="5592794" y="3031190"/>
              <a:ext cx="362866" cy="114726"/>
            </a:xfrm>
            <a:custGeom>
              <a:avLst/>
              <a:gdLst>
                <a:gd name="connsiteX0" fmla="*/ 312298 w 312854"/>
                <a:gd name="connsiteY0" fmla="*/ 66848 h 72091"/>
                <a:gd name="connsiteX1" fmla="*/ 207523 w 312854"/>
                <a:gd name="connsiteY1" fmla="*/ 12079 h 72091"/>
                <a:gd name="connsiteX2" fmla="*/ 114655 w 312854"/>
                <a:gd name="connsiteY2" fmla="*/ 173 h 72091"/>
                <a:gd name="connsiteX3" fmla="*/ 45598 w 312854"/>
                <a:gd name="connsiteY3" fmla="*/ 16842 h 72091"/>
                <a:gd name="connsiteX4" fmla="*/ 355 w 312854"/>
                <a:gd name="connsiteY4" fmla="*/ 71610 h 72091"/>
                <a:gd name="connsiteX5" fmla="*/ 69411 w 312854"/>
                <a:gd name="connsiteY5" fmla="*/ 43035 h 72091"/>
                <a:gd name="connsiteX6" fmla="*/ 176567 w 312854"/>
                <a:gd name="connsiteY6" fmla="*/ 33510 h 72091"/>
                <a:gd name="connsiteX7" fmla="*/ 245623 w 312854"/>
                <a:gd name="connsiteY7" fmla="*/ 52560 h 72091"/>
                <a:gd name="connsiteX8" fmla="*/ 312298 w 312854"/>
                <a:gd name="connsiteY8" fmla="*/ 66848 h 72091"/>
                <a:gd name="connsiteX0" fmla="*/ 310285 w 310850"/>
                <a:gd name="connsiteY0" fmla="*/ 81834 h 82880"/>
                <a:gd name="connsiteX1" fmla="*/ 207523 w 310850"/>
                <a:gd name="connsiteY1" fmla="*/ 12290 h 82880"/>
                <a:gd name="connsiteX2" fmla="*/ 114655 w 310850"/>
                <a:gd name="connsiteY2" fmla="*/ 384 h 82880"/>
                <a:gd name="connsiteX3" fmla="*/ 45598 w 310850"/>
                <a:gd name="connsiteY3" fmla="*/ 17053 h 82880"/>
                <a:gd name="connsiteX4" fmla="*/ 355 w 310850"/>
                <a:gd name="connsiteY4" fmla="*/ 71821 h 82880"/>
                <a:gd name="connsiteX5" fmla="*/ 69411 w 310850"/>
                <a:gd name="connsiteY5" fmla="*/ 43246 h 82880"/>
                <a:gd name="connsiteX6" fmla="*/ 176567 w 310850"/>
                <a:gd name="connsiteY6" fmla="*/ 33721 h 82880"/>
                <a:gd name="connsiteX7" fmla="*/ 245623 w 310850"/>
                <a:gd name="connsiteY7" fmla="*/ 52771 h 82880"/>
                <a:gd name="connsiteX8" fmla="*/ 310285 w 310850"/>
                <a:gd name="connsiteY8" fmla="*/ 81834 h 82880"/>
                <a:gd name="connsiteX0" fmla="*/ 310285 w 310850"/>
                <a:gd name="connsiteY0" fmla="*/ 81505 h 82551"/>
                <a:gd name="connsiteX1" fmla="*/ 234240 w 310850"/>
                <a:gd name="connsiteY1" fmla="*/ 27792 h 82551"/>
                <a:gd name="connsiteX2" fmla="*/ 207523 w 310850"/>
                <a:gd name="connsiteY2" fmla="*/ 11961 h 82551"/>
                <a:gd name="connsiteX3" fmla="*/ 114655 w 310850"/>
                <a:gd name="connsiteY3" fmla="*/ 55 h 82551"/>
                <a:gd name="connsiteX4" fmla="*/ 45598 w 310850"/>
                <a:gd name="connsiteY4" fmla="*/ 16724 h 82551"/>
                <a:gd name="connsiteX5" fmla="*/ 355 w 310850"/>
                <a:gd name="connsiteY5" fmla="*/ 71492 h 82551"/>
                <a:gd name="connsiteX6" fmla="*/ 69411 w 310850"/>
                <a:gd name="connsiteY6" fmla="*/ 42917 h 82551"/>
                <a:gd name="connsiteX7" fmla="*/ 176567 w 310850"/>
                <a:gd name="connsiteY7" fmla="*/ 33392 h 82551"/>
                <a:gd name="connsiteX8" fmla="*/ 245623 w 310850"/>
                <a:gd name="connsiteY8" fmla="*/ 52442 h 82551"/>
                <a:gd name="connsiteX9" fmla="*/ 310285 w 310850"/>
                <a:gd name="connsiteY9" fmla="*/ 81505 h 82551"/>
                <a:gd name="connsiteX0" fmla="*/ 310285 w 310631"/>
                <a:gd name="connsiteY0" fmla="*/ 81528 h 81585"/>
                <a:gd name="connsiteX1" fmla="*/ 268475 w 310631"/>
                <a:gd name="connsiteY1" fmla="*/ 44436 h 81585"/>
                <a:gd name="connsiteX2" fmla="*/ 207523 w 310631"/>
                <a:gd name="connsiteY2" fmla="*/ 11984 h 81585"/>
                <a:gd name="connsiteX3" fmla="*/ 114655 w 310631"/>
                <a:gd name="connsiteY3" fmla="*/ 78 h 81585"/>
                <a:gd name="connsiteX4" fmla="*/ 45598 w 310631"/>
                <a:gd name="connsiteY4" fmla="*/ 16747 h 81585"/>
                <a:gd name="connsiteX5" fmla="*/ 355 w 310631"/>
                <a:gd name="connsiteY5" fmla="*/ 71515 h 81585"/>
                <a:gd name="connsiteX6" fmla="*/ 69411 w 310631"/>
                <a:gd name="connsiteY6" fmla="*/ 42940 h 81585"/>
                <a:gd name="connsiteX7" fmla="*/ 176567 w 310631"/>
                <a:gd name="connsiteY7" fmla="*/ 33415 h 81585"/>
                <a:gd name="connsiteX8" fmla="*/ 245623 w 310631"/>
                <a:gd name="connsiteY8" fmla="*/ 52465 h 81585"/>
                <a:gd name="connsiteX9" fmla="*/ 310285 w 310631"/>
                <a:gd name="connsiteY9" fmla="*/ 81528 h 81585"/>
                <a:gd name="connsiteX0" fmla="*/ 310285 w 310810"/>
                <a:gd name="connsiteY0" fmla="*/ 81525 h 81610"/>
                <a:gd name="connsiteX1" fmla="*/ 272502 w 310810"/>
                <a:gd name="connsiteY1" fmla="*/ 42586 h 81610"/>
                <a:gd name="connsiteX2" fmla="*/ 207523 w 310810"/>
                <a:gd name="connsiteY2" fmla="*/ 11981 h 81610"/>
                <a:gd name="connsiteX3" fmla="*/ 114655 w 310810"/>
                <a:gd name="connsiteY3" fmla="*/ 75 h 81610"/>
                <a:gd name="connsiteX4" fmla="*/ 45598 w 310810"/>
                <a:gd name="connsiteY4" fmla="*/ 16744 h 81610"/>
                <a:gd name="connsiteX5" fmla="*/ 355 w 310810"/>
                <a:gd name="connsiteY5" fmla="*/ 71512 h 81610"/>
                <a:gd name="connsiteX6" fmla="*/ 69411 w 310810"/>
                <a:gd name="connsiteY6" fmla="*/ 42937 h 81610"/>
                <a:gd name="connsiteX7" fmla="*/ 176567 w 310810"/>
                <a:gd name="connsiteY7" fmla="*/ 33412 h 81610"/>
                <a:gd name="connsiteX8" fmla="*/ 245623 w 310810"/>
                <a:gd name="connsiteY8" fmla="*/ 52462 h 81610"/>
                <a:gd name="connsiteX9" fmla="*/ 310285 w 310810"/>
                <a:gd name="connsiteY9" fmla="*/ 81525 h 81610"/>
                <a:gd name="connsiteX0" fmla="*/ 306258 w 306867"/>
                <a:gd name="connsiteY0" fmla="*/ 88912 h 88979"/>
                <a:gd name="connsiteX1" fmla="*/ 272502 w 306867"/>
                <a:gd name="connsiteY1" fmla="*/ 42586 h 88979"/>
                <a:gd name="connsiteX2" fmla="*/ 207523 w 306867"/>
                <a:gd name="connsiteY2" fmla="*/ 11981 h 88979"/>
                <a:gd name="connsiteX3" fmla="*/ 114655 w 306867"/>
                <a:gd name="connsiteY3" fmla="*/ 75 h 88979"/>
                <a:gd name="connsiteX4" fmla="*/ 45598 w 306867"/>
                <a:gd name="connsiteY4" fmla="*/ 16744 h 88979"/>
                <a:gd name="connsiteX5" fmla="*/ 355 w 306867"/>
                <a:gd name="connsiteY5" fmla="*/ 71512 h 88979"/>
                <a:gd name="connsiteX6" fmla="*/ 69411 w 306867"/>
                <a:gd name="connsiteY6" fmla="*/ 42937 h 88979"/>
                <a:gd name="connsiteX7" fmla="*/ 176567 w 306867"/>
                <a:gd name="connsiteY7" fmla="*/ 33412 h 88979"/>
                <a:gd name="connsiteX8" fmla="*/ 245623 w 306867"/>
                <a:gd name="connsiteY8" fmla="*/ 52462 h 88979"/>
                <a:gd name="connsiteX9" fmla="*/ 306258 w 306867"/>
                <a:gd name="connsiteY9" fmla="*/ 88912 h 8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6867" h="88979">
                  <a:moveTo>
                    <a:pt x="306258" y="88912"/>
                  </a:moveTo>
                  <a:cubicBezTo>
                    <a:pt x="310738" y="87266"/>
                    <a:pt x="289629" y="54177"/>
                    <a:pt x="272502" y="42586"/>
                  </a:cubicBezTo>
                  <a:cubicBezTo>
                    <a:pt x="255375" y="30995"/>
                    <a:pt x="233831" y="19066"/>
                    <a:pt x="207523" y="11981"/>
                  </a:cubicBezTo>
                  <a:cubicBezTo>
                    <a:pt x="181215" y="4896"/>
                    <a:pt x="141642" y="-719"/>
                    <a:pt x="114655" y="75"/>
                  </a:cubicBezTo>
                  <a:cubicBezTo>
                    <a:pt x="87668" y="869"/>
                    <a:pt x="64648" y="4838"/>
                    <a:pt x="45598" y="16744"/>
                  </a:cubicBezTo>
                  <a:cubicBezTo>
                    <a:pt x="26548" y="28650"/>
                    <a:pt x="-3614" y="67147"/>
                    <a:pt x="355" y="71512"/>
                  </a:cubicBezTo>
                  <a:cubicBezTo>
                    <a:pt x="4324" y="75877"/>
                    <a:pt x="40042" y="49287"/>
                    <a:pt x="69411" y="42937"/>
                  </a:cubicBezTo>
                  <a:cubicBezTo>
                    <a:pt x="98780" y="36587"/>
                    <a:pt x="147198" y="31825"/>
                    <a:pt x="176567" y="33412"/>
                  </a:cubicBezTo>
                  <a:cubicBezTo>
                    <a:pt x="205936" y="34999"/>
                    <a:pt x="224008" y="43212"/>
                    <a:pt x="245623" y="52462"/>
                  </a:cubicBezTo>
                  <a:cubicBezTo>
                    <a:pt x="267238" y="61712"/>
                    <a:pt x="301778" y="90558"/>
                    <a:pt x="306258" y="88912"/>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134"/>
            <p:cNvSpPr/>
            <p:nvPr/>
          </p:nvSpPr>
          <p:spPr>
            <a:xfrm>
              <a:off x="5587686" y="3104061"/>
              <a:ext cx="368907" cy="137115"/>
            </a:xfrm>
            <a:custGeom>
              <a:avLst/>
              <a:gdLst>
                <a:gd name="connsiteX0" fmla="*/ 310158 w 310702"/>
                <a:gd name="connsiteY0" fmla="*/ 136725 h 137115"/>
                <a:gd name="connsiteX1" fmla="*/ 272058 w 310702"/>
                <a:gd name="connsiteY1" fmla="*/ 29569 h 137115"/>
                <a:gd name="connsiteX2" fmla="*/ 167283 w 310702"/>
                <a:gd name="connsiteY2" fmla="*/ 994 h 137115"/>
                <a:gd name="connsiteX3" fmla="*/ 69651 w 310702"/>
                <a:gd name="connsiteY3" fmla="*/ 10519 h 137115"/>
                <a:gd name="connsiteX4" fmla="*/ 7739 w 310702"/>
                <a:gd name="connsiteY4" fmla="*/ 48619 h 137115"/>
                <a:gd name="connsiteX5" fmla="*/ 7739 w 310702"/>
                <a:gd name="connsiteY5" fmla="*/ 98625 h 137115"/>
                <a:gd name="connsiteX6" fmla="*/ 69651 w 310702"/>
                <a:gd name="connsiteY6" fmla="*/ 53381 h 137115"/>
                <a:gd name="connsiteX7" fmla="*/ 176808 w 310702"/>
                <a:gd name="connsiteY7" fmla="*/ 46237 h 137115"/>
                <a:gd name="connsiteX8" fmla="*/ 248245 w 310702"/>
                <a:gd name="connsiteY8" fmla="*/ 65287 h 137115"/>
                <a:gd name="connsiteX9" fmla="*/ 310158 w 310702"/>
                <a:gd name="connsiteY9" fmla="*/ 136725 h 13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702" h="137115">
                  <a:moveTo>
                    <a:pt x="310158" y="136725"/>
                  </a:moveTo>
                  <a:cubicBezTo>
                    <a:pt x="314127" y="130772"/>
                    <a:pt x="295870" y="52191"/>
                    <a:pt x="272058" y="29569"/>
                  </a:cubicBezTo>
                  <a:cubicBezTo>
                    <a:pt x="248246" y="6947"/>
                    <a:pt x="201017" y="4169"/>
                    <a:pt x="167283" y="994"/>
                  </a:cubicBezTo>
                  <a:cubicBezTo>
                    <a:pt x="133548" y="-2181"/>
                    <a:pt x="96242" y="2582"/>
                    <a:pt x="69651" y="10519"/>
                  </a:cubicBezTo>
                  <a:cubicBezTo>
                    <a:pt x="43060" y="18456"/>
                    <a:pt x="18058" y="33935"/>
                    <a:pt x="7739" y="48619"/>
                  </a:cubicBezTo>
                  <a:cubicBezTo>
                    <a:pt x="-2580" y="63303"/>
                    <a:pt x="-2580" y="97831"/>
                    <a:pt x="7739" y="98625"/>
                  </a:cubicBezTo>
                  <a:cubicBezTo>
                    <a:pt x="18058" y="99419"/>
                    <a:pt x="41473" y="62112"/>
                    <a:pt x="69651" y="53381"/>
                  </a:cubicBezTo>
                  <a:cubicBezTo>
                    <a:pt x="97829" y="44650"/>
                    <a:pt x="147042" y="44253"/>
                    <a:pt x="176808" y="46237"/>
                  </a:cubicBezTo>
                  <a:cubicBezTo>
                    <a:pt x="206574" y="48221"/>
                    <a:pt x="229195" y="51793"/>
                    <a:pt x="248245" y="65287"/>
                  </a:cubicBezTo>
                  <a:cubicBezTo>
                    <a:pt x="267295" y="78781"/>
                    <a:pt x="306189" y="142678"/>
                    <a:pt x="310158" y="136725"/>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p:cNvGrpSpPr/>
          <p:nvPr/>
        </p:nvGrpSpPr>
        <p:grpSpPr>
          <a:xfrm>
            <a:off x="6307821" y="3095478"/>
            <a:ext cx="339209" cy="334762"/>
            <a:chOff x="6307821" y="3095478"/>
            <a:chExt cx="339209" cy="334762"/>
          </a:xfrm>
        </p:grpSpPr>
        <p:sp>
          <p:nvSpPr>
            <p:cNvPr id="106" name="Oval 105"/>
            <p:cNvSpPr/>
            <p:nvPr/>
          </p:nvSpPr>
          <p:spPr>
            <a:xfrm rot="20278087">
              <a:off x="6312268" y="3095478"/>
              <a:ext cx="334762" cy="334762"/>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1524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128"/>
            <p:cNvSpPr/>
            <p:nvPr/>
          </p:nvSpPr>
          <p:spPr>
            <a:xfrm>
              <a:off x="6324245" y="3126517"/>
              <a:ext cx="319998" cy="95469"/>
            </a:xfrm>
            <a:custGeom>
              <a:avLst/>
              <a:gdLst>
                <a:gd name="connsiteX0" fmla="*/ 312298 w 312854"/>
                <a:gd name="connsiteY0" fmla="*/ 66848 h 72091"/>
                <a:gd name="connsiteX1" fmla="*/ 207523 w 312854"/>
                <a:gd name="connsiteY1" fmla="*/ 12079 h 72091"/>
                <a:gd name="connsiteX2" fmla="*/ 114655 w 312854"/>
                <a:gd name="connsiteY2" fmla="*/ 173 h 72091"/>
                <a:gd name="connsiteX3" fmla="*/ 45598 w 312854"/>
                <a:gd name="connsiteY3" fmla="*/ 16842 h 72091"/>
                <a:gd name="connsiteX4" fmla="*/ 355 w 312854"/>
                <a:gd name="connsiteY4" fmla="*/ 71610 h 72091"/>
                <a:gd name="connsiteX5" fmla="*/ 69411 w 312854"/>
                <a:gd name="connsiteY5" fmla="*/ 43035 h 72091"/>
                <a:gd name="connsiteX6" fmla="*/ 176567 w 312854"/>
                <a:gd name="connsiteY6" fmla="*/ 33510 h 72091"/>
                <a:gd name="connsiteX7" fmla="*/ 245623 w 312854"/>
                <a:gd name="connsiteY7" fmla="*/ 52560 h 72091"/>
                <a:gd name="connsiteX8" fmla="*/ 312298 w 312854"/>
                <a:gd name="connsiteY8" fmla="*/ 66848 h 72091"/>
                <a:gd name="connsiteX0" fmla="*/ 312298 w 312854"/>
                <a:gd name="connsiteY0" fmla="*/ 66739 h 71982"/>
                <a:gd name="connsiteX1" fmla="*/ 255148 w 312854"/>
                <a:gd name="connsiteY1" fmla="*/ 35783 h 71982"/>
                <a:gd name="connsiteX2" fmla="*/ 207523 w 312854"/>
                <a:gd name="connsiteY2" fmla="*/ 11970 h 71982"/>
                <a:gd name="connsiteX3" fmla="*/ 114655 w 312854"/>
                <a:gd name="connsiteY3" fmla="*/ 64 h 71982"/>
                <a:gd name="connsiteX4" fmla="*/ 45598 w 312854"/>
                <a:gd name="connsiteY4" fmla="*/ 16733 h 71982"/>
                <a:gd name="connsiteX5" fmla="*/ 355 w 312854"/>
                <a:gd name="connsiteY5" fmla="*/ 71501 h 71982"/>
                <a:gd name="connsiteX6" fmla="*/ 69411 w 312854"/>
                <a:gd name="connsiteY6" fmla="*/ 42926 h 71982"/>
                <a:gd name="connsiteX7" fmla="*/ 176567 w 312854"/>
                <a:gd name="connsiteY7" fmla="*/ 33401 h 71982"/>
                <a:gd name="connsiteX8" fmla="*/ 245623 w 312854"/>
                <a:gd name="connsiteY8" fmla="*/ 52451 h 71982"/>
                <a:gd name="connsiteX9" fmla="*/ 312298 w 312854"/>
                <a:gd name="connsiteY9" fmla="*/ 66739 h 71982"/>
                <a:gd name="connsiteX0" fmla="*/ 307536 w 308126"/>
                <a:gd name="connsiteY0" fmla="*/ 95314 h 96088"/>
                <a:gd name="connsiteX1" fmla="*/ 255148 w 308126"/>
                <a:gd name="connsiteY1" fmla="*/ 35783 h 96088"/>
                <a:gd name="connsiteX2" fmla="*/ 207523 w 308126"/>
                <a:gd name="connsiteY2" fmla="*/ 11970 h 96088"/>
                <a:gd name="connsiteX3" fmla="*/ 114655 w 308126"/>
                <a:gd name="connsiteY3" fmla="*/ 64 h 96088"/>
                <a:gd name="connsiteX4" fmla="*/ 45598 w 308126"/>
                <a:gd name="connsiteY4" fmla="*/ 16733 h 96088"/>
                <a:gd name="connsiteX5" fmla="*/ 355 w 308126"/>
                <a:gd name="connsiteY5" fmla="*/ 71501 h 96088"/>
                <a:gd name="connsiteX6" fmla="*/ 69411 w 308126"/>
                <a:gd name="connsiteY6" fmla="*/ 42926 h 96088"/>
                <a:gd name="connsiteX7" fmla="*/ 176567 w 308126"/>
                <a:gd name="connsiteY7" fmla="*/ 33401 h 96088"/>
                <a:gd name="connsiteX8" fmla="*/ 245623 w 308126"/>
                <a:gd name="connsiteY8" fmla="*/ 52451 h 96088"/>
                <a:gd name="connsiteX9" fmla="*/ 307536 w 308126"/>
                <a:gd name="connsiteY9" fmla="*/ 95314 h 96088"/>
                <a:gd name="connsiteX0" fmla="*/ 307536 w 307779"/>
                <a:gd name="connsiteY0" fmla="*/ 95314 h 95469"/>
                <a:gd name="connsiteX1" fmla="*/ 264673 w 307779"/>
                <a:gd name="connsiteY1" fmla="*/ 35783 h 95469"/>
                <a:gd name="connsiteX2" fmla="*/ 207523 w 307779"/>
                <a:gd name="connsiteY2" fmla="*/ 11970 h 95469"/>
                <a:gd name="connsiteX3" fmla="*/ 114655 w 307779"/>
                <a:gd name="connsiteY3" fmla="*/ 64 h 95469"/>
                <a:gd name="connsiteX4" fmla="*/ 45598 w 307779"/>
                <a:gd name="connsiteY4" fmla="*/ 16733 h 95469"/>
                <a:gd name="connsiteX5" fmla="*/ 355 w 307779"/>
                <a:gd name="connsiteY5" fmla="*/ 71501 h 95469"/>
                <a:gd name="connsiteX6" fmla="*/ 69411 w 307779"/>
                <a:gd name="connsiteY6" fmla="*/ 42926 h 95469"/>
                <a:gd name="connsiteX7" fmla="*/ 176567 w 307779"/>
                <a:gd name="connsiteY7" fmla="*/ 33401 h 95469"/>
                <a:gd name="connsiteX8" fmla="*/ 245623 w 307779"/>
                <a:gd name="connsiteY8" fmla="*/ 52451 h 95469"/>
                <a:gd name="connsiteX9" fmla="*/ 307536 w 307779"/>
                <a:gd name="connsiteY9" fmla="*/ 95314 h 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779" h="95469">
                  <a:moveTo>
                    <a:pt x="307536" y="95314"/>
                  </a:moveTo>
                  <a:cubicBezTo>
                    <a:pt x="310711" y="92536"/>
                    <a:pt x="282136" y="44911"/>
                    <a:pt x="264673" y="35783"/>
                  </a:cubicBezTo>
                  <a:cubicBezTo>
                    <a:pt x="247211" y="26655"/>
                    <a:pt x="232526" y="17923"/>
                    <a:pt x="207523" y="11970"/>
                  </a:cubicBezTo>
                  <a:cubicBezTo>
                    <a:pt x="182520" y="6017"/>
                    <a:pt x="141642" y="-730"/>
                    <a:pt x="114655" y="64"/>
                  </a:cubicBezTo>
                  <a:cubicBezTo>
                    <a:pt x="87668" y="858"/>
                    <a:pt x="64648" y="4827"/>
                    <a:pt x="45598" y="16733"/>
                  </a:cubicBezTo>
                  <a:cubicBezTo>
                    <a:pt x="26548" y="28639"/>
                    <a:pt x="-3614" y="67136"/>
                    <a:pt x="355" y="71501"/>
                  </a:cubicBezTo>
                  <a:cubicBezTo>
                    <a:pt x="4324" y="75866"/>
                    <a:pt x="40042" y="49276"/>
                    <a:pt x="69411" y="42926"/>
                  </a:cubicBezTo>
                  <a:cubicBezTo>
                    <a:pt x="98780" y="36576"/>
                    <a:pt x="147198" y="31814"/>
                    <a:pt x="176567" y="33401"/>
                  </a:cubicBezTo>
                  <a:cubicBezTo>
                    <a:pt x="205936" y="34988"/>
                    <a:pt x="223795" y="42132"/>
                    <a:pt x="245623" y="52451"/>
                  </a:cubicBezTo>
                  <a:cubicBezTo>
                    <a:pt x="267451" y="62770"/>
                    <a:pt x="304361" y="98092"/>
                    <a:pt x="307536" y="95314"/>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129"/>
            <p:cNvSpPr/>
            <p:nvPr/>
          </p:nvSpPr>
          <p:spPr>
            <a:xfrm>
              <a:off x="6307821" y="3194644"/>
              <a:ext cx="326886" cy="137115"/>
            </a:xfrm>
            <a:custGeom>
              <a:avLst/>
              <a:gdLst>
                <a:gd name="connsiteX0" fmla="*/ 310158 w 310702"/>
                <a:gd name="connsiteY0" fmla="*/ 136725 h 137115"/>
                <a:gd name="connsiteX1" fmla="*/ 272058 w 310702"/>
                <a:gd name="connsiteY1" fmla="*/ 29569 h 137115"/>
                <a:gd name="connsiteX2" fmla="*/ 167283 w 310702"/>
                <a:gd name="connsiteY2" fmla="*/ 994 h 137115"/>
                <a:gd name="connsiteX3" fmla="*/ 69651 w 310702"/>
                <a:gd name="connsiteY3" fmla="*/ 10519 h 137115"/>
                <a:gd name="connsiteX4" fmla="*/ 7739 w 310702"/>
                <a:gd name="connsiteY4" fmla="*/ 48619 h 137115"/>
                <a:gd name="connsiteX5" fmla="*/ 7739 w 310702"/>
                <a:gd name="connsiteY5" fmla="*/ 98625 h 137115"/>
                <a:gd name="connsiteX6" fmla="*/ 69651 w 310702"/>
                <a:gd name="connsiteY6" fmla="*/ 53381 h 137115"/>
                <a:gd name="connsiteX7" fmla="*/ 176808 w 310702"/>
                <a:gd name="connsiteY7" fmla="*/ 46237 h 137115"/>
                <a:gd name="connsiteX8" fmla="*/ 248245 w 310702"/>
                <a:gd name="connsiteY8" fmla="*/ 65287 h 137115"/>
                <a:gd name="connsiteX9" fmla="*/ 310158 w 310702"/>
                <a:gd name="connsiteY9" fmla="*/ 136725 h 13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702" h="137115">
                  <a:moveTo>
                    <a:pt x="310158" y="136725"/>
                  </a:moveTo>
                  <a:cubicBezTo>
                    <a:pt x="314127" y="130772"/>
                    <a:pt x="295870" y="52191"/>
                    <a:pt x="272058" y="29569"/>
                  </a:cubicBezTo>
                  <a:cubicBezTo>
                    <a:pt x="248246" y="6947"/>
                    <a:pt x="201017" y="4169"/>
                    <a:pt x="167283" y="994"/>
                  </a:cubicBezTo>
                  <a:cubicBezTo>
                    <a:pt x="133548" y="-2181"/>
                    <a:pt x="96242" y="2582"/>
                    <a:pt x="69651" y="10519"/>
                  </a:cubicBezTo>
                  <a:cubicBezTo>
                    <a:pt x="43060" y="18456"/>
                    <a:pt x="18058" y="33935"/>
                    <a:pt x="7739" y="48619"/>
                  </a:cubicBezTo>
                  <a:cubicBezTo>
                    <a:pt x="-2580" y="63303"/>
                    <a:pt x="-2580" y="97831"/>
                    <a:pt x="7739" y="98625"/>
                  </a:cubicBezTo>
                  <a:cubicBezTo>
                    <a:pt x="18058" y="99419"/>
                    <a:pt x="41473" y="62112"/>
                    <a:pt x="69651" y="53381"/>
                  </a:cubicBezTo>
                  <a:cubicBezTo>
                    <a:pt x="97829" y="44650"/>
                    <a:pt x="147042" y="44253"/>
                    <a:pt x="176808" y="46237"/>
                  </a:cubicBezTo>
                  <a:cubicBezTo>
                    <a:pt x="206574" y="48221"/>
                    <a:pt x="229195" y="51793"/>
                    <a:pt x="248245" y="65287"/>
                  </a:cubicBezTo>
                  <a:cubicBezTo>
                    <a:pt x="267295" y="78781"/>
                    <a:pt x="306189" y="142678"/>
                    <a:pt x="310158" y="136725"/>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1" name="Group 190"/>
          <p:cNvGrpSpPr/>
          <p:nvPr/>
        </p:nvGrpSpPr>
        <p:grpSpPr>
          <a:xfrm>
            <a:off x="6987825" y="3235578"/>
            <a:ext cx="369205" cy="255382"/>
            <a:chOff x="6987825" y="3235578"/>
            <a:chExt cx="369205" cy="255382"/>
          </a:xfrm>
        </p:grpSpPr>
        <p:sp>
          <p:nvSpPr>
            <p:cNvPr id="123" name="Freeform 122"/>
            <p:cNvSpPr/>
            <p:nvPr/>
          </p:nvSpPr>
          <p:spPr>
            <a:xfrm>
              <a:off x="7231990" y="3264686"/>
              <a:ext cx="125040" cy="74158"/>
            </a:xfrm>
            <a:custGeom>
              <a:avLst/>
              <a:gdLst>
                <a:gd name="connsiteX0" fmla="*/ 140360 w 142102"/>
                <a:gd name="connsiteY0" fmla="*/ 11611 h 107192"/>
                <a:gd name="connsiteX1" fmla="*/ 18916 w 142102"/>
                <a:gd name="connsiteY1" fmla="*/ 104479 h 107192"/>
                <a:gd name="connsiteX2" fmla="*/ 7010 w 142102"/>
                <a:gd name="connsiteY2" fmla="*/ 75904 h 107192"/>
                <a:gd name="connsiteX3" fmla="*/ 85591 w 142102"/>
                <a:gd name="connsiteY3" fmla="*/ 9229 h 107192"/>
                <a:gd name="connsiteX4" fmla="*/ 140360 w 142102"/>
                <a:gd name="connsiteY4" fmla="*/ 11611 h 10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02" h="107192">
                  <a:moveTo>
                    <a:pt x="140360" y="11611"/>
                  </a:moveTo>
                  <a:cubicBezTo>
                    <a:pt x="129247" y="27486"/>
                    <a:pt x="41141" y="93764"/>
                    <a:pt x="18916" y="104479"/>
                  </a:cubicBezTo>
                  <a:cubicBezTo>
                    <a:pt x="-3309" y="115194"/>
                    <a:pt x="-4103" y="91779"/>
                    <a:pt x="7010" y="75904"/>
                  </a:cubicBezTo>
                  <a:cubicBezTo>
                    <a:pt x="18122" y="60029"/>
                    <a:pt x="64557" y="21135"/>
                    <a:pt x="85591" y="9229"/>
                  </a:cubicBezTo>
                  <a:cubicBezTo>
                    <a:pt x="106625" y="-2677"/>
                    <a:pt x="151473" y="-4264"/>
                    <a:pt x="140360" y="11611"/>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6" name="Group 175"/>
            <p:cNvGrpSpPr/>
            <p:nvPr/>
          </p:nvGrpSpPr>
          <p:grpSpPr>
            <a:xfrm>
              <a:off x="6987825" y="3235578"/>
              <a:ext cx="266191" cy="255382"/>
              <a:chOff x="6987825" y="3235578"/>
              <a:chExt cx="266191" cy="255382"/>
            </a:xfrm>
          </p:grpSpPr>
          <p:sp>
            <p:nvSpPr>
              <p:cNvPr id="104" name="Oval 103"/>
              <p:cNvSpPr/>
              <p:nvPr/>
            </p:nvSpPr>
            <p:spPr>
              <a:xfrm rot="20278087">
                <a:off x="6987825" y="3235578"/>
                <a:ext cx="255382" cy="255382"/>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1016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123"/>
              <p:cNvSpPr/>
              <p:nvPr/>
            </p:nvSpPr>
            <p:spPr>
              <a:xfrm>
                <a:off x="7013553" y="3251232"/>
                <a:ext cx="240463" cy="80150"/>
              </a:xfrm>
              <a:custGeom>
                <a:avLst/>
                <a:gdLst>
                  <a:gd name="connsiteX0" fmla="*/ 251221 w 251950"/>
                  <a:gd name="connsiteY0" fmla="*/ 80137 h 80150"/>
                  <a:gd name="connsiteX1" fmla="*/ 196452 w 251950"/>
                  <a:gd name="connsiteY1" fmla="*/ 30131 h 80150"/>
                  <a:gd name="connsiteX2" fmla="*/ 103583 w 251950"/>
                  <a:gd name="connsiteY2" fmla="*/ 1556 h 80150"/>
                  <a:gd name="connsiteX3" fmla="*/ 29764 w 251950"/>
                  <a:gd name="connsiteY3" fmla="*/ 6318 h 80150"/>
                  <a:gd name="connsiteX4" fmla="*/ 1189 w 251950"/>
                  <a:gd name="connsiteY4" fmla="*/ 27749 h 80150"/>
                  <a:gd name="connsiteX5" fmla="*/ 65483 w 251950"/>
                  <a:gd name="connsiteY5" fmla="*/ 22987 h 80150"/>
                  <a:gd name="connsiteX6" fmla="*/ 158352 w 251950"/>
                  <a:gd name="connsiteY6" fmla="*/ 34893 h 80150"/>
                  <a:gd name="connsiteX7" fmla="*/ 251221 w 251950"/>
                  <a:gd name="connsiteY7" fmla="*/ 80137 h 8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950" h="80150">
                    <a:moveTo>
                      <a:pt x="251221" y="80137"/>
                    </a:moveTo>
                    <a:cubicBezTo>
                      <a:pt x="257571" y="79343"/>
                      <a:pt x="221058" y="43228"/>
                      <a:pt x="196452" y="30131"/>
                    </a:cubicBezTo>
                    <a:cubicBezTo>
                      <a:pt x="171846" y="17034"/>
                      <a:pt x="131364" y="5525"/>
                      <a:pt x="103583" y="1556"/>
                    </a:cubicBezTo>
                    <a:cubicBezTo>
                      <a:pt x="75802" y="-2413"/>
                      <a:pt x="46830" y="1952"/>
                      <a:pt x="29764" y="6318"/>
                    </a:cubicBezTo>
                    <a:cubicBezTo>
                      <a:pt x="12698" y="10683"/>
                      <a:pt x="-4764" y="24971"/>
                      <a:pt x="1189" y="27749"/>
                    </a:cubicBezTo>
                    <a:cubicBezTo>
                      <a:pt x="7142" y="30527"/>
                      <a:pt x="39289" y="21796"/>
                      <a:pt x="65483" y="22987"/>
                    </a:cubicBezTo>
                    <a:cubicBezTo>
                      <a:pt x="91677" y="24178"/>
                      <a:pt x="129777" y="24574"/>
                      <a:pt x="158352" y="34893"/>
                    </a:cubicBezTo>
                    <a:cubicBezTo>
                      <a:pt x="186927" y="45212"/>
                      <a:pt x="244871" y="80931"/>
                      <a:pt x="251221" y="80137"/>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p:cNvSpPr/>
              <p:nvPr/>
            </p:nvSpPr>
            <p:spPr>
              <a:xfrm>
                <a:off x="6988851" y="3308636"/>
                <a:ext cx="239225" cy="127600"/>
              </a:xfrm>
              <a:custGeom>
                <a:avLst/>
                <a:gdLst>
                  <a:gd name="connsiteX0" fmla="*/ 251137 w 252120"/>
                  <a:gd name="connsiteY0" fmla="*/ 127508 h 127600"/>
                  <a:gd name="connsiteX1" fmla="*/ 234468 w 252120"/>
                  <a:gd name="connsiteY1" fmla="*/ 56070 h 127600"/>
                  <a:gd name="connsiteX2" fmla="*/ 148743 w 252120"/>
                  <a:gd name="connsiteY2" fmla="*/ 10827 h 127600"/>
                  <a:gd name="connsiteX3" fmla="*/ 65399 w 252120"/>
                  <a:gd name="connsiteY3" fmla="*/ 1302 h 127600"/>
                  <a:gd name="connsiteX4" fmla="*/ 8249 w 252120"/>
                  <a:gd name="connsiteY4" fmla="*/ 32258 h 127600"/>
                  <a:gd name="connsiteX5" fmla="*/ 5868 w 252120"/>
                  <a:gd name="connsiteY5" fmla="*/ 60833 h 127600"/>
                  <a:gd name="connsiteX6" fmla="*/ 60637 w 252120"/>
                  <a:gd name="connsiteY6" fmla="*/ 37020 h 127600"/>
                  <a:gd name="connsiteX7" fmla="*/ 163031 w 252120"/>
                  <a:gd name="connsiteY7" fmla="*/ 46545 h 127600"/>
                  <a:gd name="connsiteX8" fmla="*/ 217799 w 252120"/>
                  <a:gd name="connsiteY8" fmla="*/ 70358 h 127600"/>
                  <a:gd name="connsiteX9" fmla="*/ 251137 w 252120"/>
                  <a:gd name="connsiteY9" fmla="*/ 127508 h 12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120" h="127600">
                    <a:moveTo>
                      <a:pt x="251137" y="127508"/>
                    </a:moveTo>
                    <a:cubicBezTo>
                      <a:pt x="253915" y="125127"/>
                      <a:pt x="251534" y="75517"/>
                      <a:pt x="234468" y="56070"/>
                    </a:cubicBezTo>
                    <a:cubicBezTo>
                      <a:pt x="217402" y="36623"/>
                      <a:pt x="176921" y="19955"/>
                      <a:pt x="148743" y="10827"/>
                    </a:cubicBezTo>
                    <a:cubicBezTo>
                      <a:pt x="120565" y="1699"/>
                      <a:pt x="88815" y="-2270"/>
                      <a:pt x="65399" y="1302"/>
                    </a:cubicBezTo>
                    <a:cubicBezTo>
                      <a:pt x="41983" y="4874"/>
                      <a:pt x="18171" y="22336"/>
                      <a:pt x="8249" y="32258"/>
                    </a:cubicBezTo>
                    <a:cubicBezTo>
                      <a:pt x="-1673" y="42180"/>
                      <a:pt x="-2863" y="60039"/>
                      <a:pt x="5868" y="60833"/>
                    </a:cubicBezTo>
                    <a:cubicBezTo>
                      <a:pt x="14599" y="61627"/>
                      <a:pt x="34443" y="39401"/>
                      <a:pt x="60637" y="37020"/>
                    </a:cubicBezTo>
                    <a:cubicBezTo>
                      <a:pt x="86831" y="34639"/>
                      <a:pt x="136837" y="40989"/>
                      <a:pt x="163031" y="46545"/>
                    </a:cubicBezTo>
                    <a:cubicBezTo>
                      <a:pt x="189225" y="52101"/>
                      <a:pt x="206686" y="54880"/>
                      <a:pt x="217799" y="70358"/>
                    </a:cubicBezTo>
                    <a:cubicBezTo>
                      <a:pt x="228911" y="85836"/>
                      <a:pt x="248359" y="129889"/>
                      <a:pt x="251137" y="127508"/>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2" name="Rectangle 20"/>
          <p:cNvSpPr>
            <a:spLocks noChangeAspect="1" noChangeArrowheads="1"/>
          </p:cNvSpPr>
          <p:nvPr/>
        </p:nvSpPr>
        <p:spPr bwMode="auto">
          <a:xfrm>
            <a:off x="7739441" y="6377587"/>
            <a:ext cx="67005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a:r>
              <a:rPr lang="en-US" sz="2400" b="1" dirty="0" smtClean="0"/>
              <a:t>DNA</a:t>
            </a:r>
            <a:endParaRPr lang="en-US" sz="2400" b="1" dirty="0"/>
          </a:p>
        </p:txBody>
      </p:sp>
      <p:grpSp>
        <p:nvGrpSpPr>
          <p:cNvPr id="97" name="Group 96"/>
          <p:cNvGrpSpPr/>
          <p:nvPr/>
        </p:nvGrpSpPr>
        <p:grpSpPr>
          <a:xfrm>
            <a:off x="3080092" y="2874639"/>
            <a:ext cx="5606173" cy="2521326"/>
            <a:chOff x="2272306" y="2953434"/>
            <a:chExt cx="5606173" cy="2521326"/>
          </a:xfrm>
        </p:grpSpPr>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b="-5461"/>
            <a:stretch/>
          </p:blipFill>
          <p:spPr>
            <a:xfrm>
              <a:off x="2272306" y="2953434"/>
              <a:ext cx="4400550" cy="2521326"/>
            </a:xfrm>
            <a:prstGeom prst="roundRect">
              <a:avLst>
                <a:gd name="adj" fmla="val 20693"/>
              </a:avLst>
            </a:prstGeom>
            <a:gradFill flip="none" rotWithShape="1">
              <a:gsLst>
                <a:gs pos="0">
                  <a:srgbClr val="404BA7"/>
                </a:gs>
                <a:gs pos="38000">
                  <a:srgbClr val="363F8E"/>
                </a:gs>
                <a:gs pos="75000">
                  <a:srgbClr val="20265A"/>
                </a:gs>
                <a:gs pos="100000">
                  <a:srgbClr val="313A89"/>
                </a:gs>
              </a:gsLst>
              <a:lin ang="18900000" scaled="1"/>
              <a:tileRect/>
            </a:gradFill>
            <a:ln>
              <a:noFill/>
            </a:ln>
            <a:effectLst/>
          </p:spPr>
        </p:pic>
        <p:sp>
          <p:nvSpPr>
            <p:cNvPr id="162" name="Rectangle 20"/>
            <p:cNvSpPr>
              <a:spLocks noChangeAspect="1" noChangeArrowheads="1"/>
            </p:cNvSpPr>
            <p:nvPr/>
          </p:nvSpPr>
          <p:spPr bwMode="auto">
            <a:xfrm>
              <a:off x="6318757" y="4066010"/>
              <a:ext cx="1559722" cy="369332"/>
            </a:xfrm>
            <a:prstGeom prst="rect">
              <a:avLst/>
            </a:prstGeom>
            <a:solidFill>
              <a:srgbClr val="23286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a:r>
                <a:rPr lang="en-US" sz="2400" b="1" dirty="0" smtClean="0"/>
                <a:t>Histone H1</a:t>
              </a:r>
              <a:endParaRPr lang="en-US" sz="2400" b="1" dirty="0"/>
            </a:p>
          </p:txBody>
        </p:sp>
        <p:sp>
          <p:nvSpPr>
            <p:cNvPr id="180" name="Rectangle 20"/>
            <p:cNvSpPr>
              <a:spLocks noChangeAspect="1" noChangeArrowheads="1"/>
            </p:cNvSpPr>
            <p:nvPr/>
          </p:nvSpPr>
          <p:spPr bwMode="auto">
            <a:xfrm>
              <a:off x="3701692" y="3017811"/>
              <a:ext cx="3282951" cy="369332"/>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a:r>
                <a:rPr lang="en-US" sz="2400" b="1" dirty="0" smtClean="0"/>
                <a:t>4 Histone protein pairs</a:t>
              </a:r>
              <a:endParaRPr lang="en-US" sz="2400" b="1" dirty="0"/>
            </a:p>
          </p:txBody>
        </p:sp>
      </p:grpSp>
    </p:spTree>
    <p:extLst>
      <p:ext uri="{BB962C8B-B14F-4D97-AF65-F5344CB8AC3E}">
        <p14:creationId xmlns:p14="http://schemas.microsoft.com/office/powerpoint/2010/main" val="278550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right)">
                                      <p:cBhvr>
                                        <p:cTn id="7" dur="500"/>
                                        <p:tgtEl>
                                          <p:spTgt spid="1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2"/>
                                        </p:tgtEl>
                                        <p:attrNameLst>
                                          <p:attrName>style.visibility</p:attrName>
                                        </p:attrNameLst>
                                      </p:cBhvr>
                                      <p:to>
                                        <p:strVal val="visible"/>
                                      </p:to>
                                    </p:set>
                                    <p:animEffect transition="in" filter="fade">
                                      <p:cBhvr>
                                        <p:cTn id="10" dur="500"/>
                                        <p:tgtEl>
                                          <p:spTgt spid="19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146"/>
                                        </p:tgtEl>
                                        <p:attrNameLst>
                                          <p:attrName>style.visibility</p:attrName>
                                        </p:attrNameLst>
                                      </p:cBhvr>
                                      <p:to>
                                        <p:strVal val="visible"/>
                                      </p:to>
                                    </p:set>
                                    <p:animEffect transition="in" filter="wipe(right)">
                                      <p:cBhvr>
                                        <p:cTn id="17" dur="500"/>
                                        <p:tgtEl>
                                          <p:spTgt spid="146"/>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47"/>
                                        </p:tgtEl>
                                        <p:attrNameLst>
                                          <p:attrName>style.visibility</p:attrName>
                                        </p:attrNameLst>
                                      </p:cBhvr>
                                      <p:to>
                                        <p:strVal val="visible"/>
                                      </p:to>
                                    </p:set>
                                    <p:animEffect transition="in" filter="wipe(down)">
                                      <p:cBhvr>
                                        <p:cTn id="21" dur="100"/>
                                        <p:tgtEl>
                                          <p:spTgt spid="147"/>
                                        </p:tgtEl>
                                      </p:cBhvr>
                                    </p:animEffect>
                                  </p:childTnLst>
                                </p:cTn>
                              </p:par>
                            </p:childTnLst>
                          </p:cTn>
                        </p:par>
                        <p:par>
                          <p:cTn id="22" fill="hold">
                            <p:stCondLst>
                              <p:cond delay="1100"/>
                            </p:stCondLst>
                            <p:childTnLst>
                              <p:par>
                                <p:cTn id="23" presetID="22" presetClass="entr" presetSubtype="4" fill="hold" nodeType="afterEffect">
                                  <p:stCondLst>
                                    <p:cond delay="0"/>
                                  </p:stCondLst>
                                  <p:childTnLst>
                                    <p:set>
                                      <p:cBhvr>
                                        <p:cTn id="24" dur="1" fill="hold">
                                          <p:stCondLst>
                                            <p:cond delay="0"/>
                                          </p:stCondLst>
                                        </p:cTn>
                                        <p:tgtEl>
                                          <p:spTgt spid="148"/>
                                        </p:tgtEl>
                                        <p:attrNameLst>
                                          <p:attrName>style.visibility</p:attrName>
                                        </p:attrNameLst>
                                      </p:cBhvr>
                                      <p:to>
                                        <p:strVal val="visible"/>
                                      </p:to>
                                    </p:set>
                                    <p:animEffect transition="in" filter="wipe(down)">
                                      <p:cBhvr>
                                        <p:cTn id="25" dur="100"/>
                                        <p:tgtEl>
                                          <p:spTgt spid="148"/>
                                        </p:tgtEl>
                                      </p:cBhvr>
                                    </p:animEffect>
                                  </p:childTnLst>
                                </p:cTn>
                              </p:par>
                            </p:childTnLst>
                          </p:cTn>
                        </p:par>
                        <p:par>
                          <p:cTn id="26" fill="hold">
                            <p:stCondLst>
                              <p:cond delay="1200"/>
                            </p:stCondLst>
                            <p:childTnLst>
                              <p:par>
                                <p:cTn id="27" presetID="22" presetClass="entr" presetSubtype="4" fill="hold" nodeType="afterEffect">
                                  <p:stCondLst>
                                    <p:cond delay="0"/>
                                  </p:stCondLst>
                                  <p:childTnLst>
                                    <p:set>
                                      <p:cBhvr>
                                        <p:cTn id="28" dur="1" fill="hold">
                                          <p:stCondLst>
                                            <p:cond delay="0"/>
                                          </p:stCondLst>
                                        </p:cTn>
                                        <p:tgtEl>
                                          <p:spTgt spid="149"/>
                                        </p:tgtEl>
                                        <p:attrNameLst>
                                          <p:attrName>style.visibility</p:attrName>
                                        </p:attrNameLst>
                                      </p:cBhvr>
                                      <p:to>
                                        <p:strVal val="visible"/>
                                      </p:to>
                                    </p:set>
                                    <p:animEffect transition="in" filter="wipe(down)">
                                      <p:cBhvr>
                                        <p:cTn id="29" dur="100"/>
                                        <p:tgtEl>
                                          <p:spTgt spid="149"/>
                                        </p:tgtEl>
                                      </p:cBhvr>
                                    </p:animEffect>
                                  </p:childTnLst>
                                </p:cTn>
                              </p:par>
                            </p:childTnLst>
                          </p:cTn>
                        </p:par>
                        <p:par>
                          <p:cTn id="30" fill="hold">
                            <p:stCondLst>
                              <p:cond delay="1300"/>
                            </p:stCondLst>
                            <p:childTnLst>
                              <p:par>
                                <p:cTn id="31" presetID="22" presetClass="entr" presetSubtype="4" fill="hold" nodeType="afterEffect">
                                  <p:stCondLst>
                                    <p:cond delay="0"/>
                                  </p:stCondLst>
                                  <p:childTnLst>
                                    <p:set>
                                      <p:cBhvr>
                                        <p:cTn id="32" dur="1" fill="hold">
                                          <p:stCondLst>
                                            <p:cond delay="0"/>
                                          </p:stCondLst>
                                        </p:cTn>
                                        <p:tgtEl>
                                          <p:spTgt spid="150"/>
                                        </p:tgtEl>
                                        <p:attrNameLst>
                                          <p:attrName>style.visibility</p:attrName>
                                        </p:attrNameLst>
                                      </p:cBhvr>
                                      <p:to>
                                        <p:strVal val="visible"/>
                                      </p:to>
                                    </p:set>
                                    <p:animEffect transition="in" filter="wipe(down)">
                                      <p:cBhvr>
                                        <p:cTn id="33" dur="100"/>
                                        <p:tgtEl>
                                          <p:spTgt spid="150"/>
                                        </p:tgtEl>
                                      </p:cBhvr>
                                    </p:animEffect>
                                  </p:childTnLst>
                                </p:cTn>
                              </p:par>
                            </p:childTnLst>
                          </p:cTn>
                        </p:par>
                        <p:par>
                          <p:cTn id="34" fill="hold">
                            <p:stCondLst>
                              <p:cond delay="1400"/>
                            </p:stCondLst>
                            <p:childTnLst>
                              <p:par>
                                <p:cTn id="35" presetID="22" presetClass="entr" presetSubtype="4" fill="hold" nodeType="afterEffect">
                                  <p:stCondLst>
                                    <p:cond delay="0"/>
                                  </p:stCondLst>
                                  <p:childTnLst>
                                    <p:set>
                                      <p:cBhvr>
                                        <p:cTn id="36" dur="1" fill="hold">
                                          <p:stCondLst>
                                            <p:cond delay="0"/>
                                          </p:stCondLst>
                                        </p:cTn>
                                        <p:tgtEl>
                                          <p:spTgt spid="151"/>
                                        </p:tgtEl>
                                        <p:attrNameLst>
                                          <p:attrName>style.visibility</p:attrName>
                                        </p:attrNameLst>
                                      </p:cBhvr>
                                      <p:to>
                                        <p:strVal val="visible"/>
                                      </p:to>
                                    </p:set>
                                    <p:animEffect transition="in" filter="wipe(down)">
                                      <p:cBhvr>
                                        <p:cTn id="37" dur="100"/>
                                        <p:tgtEl>
                                          <p:spTgt spid="151"/>
                                        </p:tgtEl>
                                      </p:cBhvr>
                                    </p:animEffect>
                                  </p:childTnLst>
                                </p:cTn>
                              </p:par>
                            </p:childTnLst>
                          </p:cTn>
                        </p:par>
                        <p:par>
                          <p:cTn id="38" fill="hold">
                            <p:stCondLst>
                              <p:cond delay="1500"/>
                            </p:stCondLst>
                            <p:childTnLst>
                              <p:par>
                                <p:cTn id="39" presetID="22" presetClass="entr" presetSubtype="4" fill="hold" nodeType="afterEffect">
                                  <p:stCondLst>
                                    <p:cond delay="0"/>
                                  </p:stCondLst>
                                  <p:childTnLst>
                                    <p:set>
                                      <p:cBhvr>
                                        <p:cTn id="40" dur="1" fill="hold">
                                          <p:stCondLst>
                                            <p:cond delay="0"/>
                                          </p:stCondLst>
                                        </p:cTn>
                                        <p:tgtEl>
                                          <p:spTgt spid="152"/>
                                        </p:tgtEl>
                                        <p:attrNameLst>
                                          <p:attrName>style.visibility</p:attrName>
                                        </p:attrNameLst>
                                      </p:cBhvr>
                                      <p:to>
                                        <p:strVal val="visible"/>
                                      </p:to>
                                    </p:set>
                                    <p:animEffect transition="in" filter="wipe(down)">
                                      <p:cBhvr>
                                        <p:cTn id="41" dur="100"/>
                                        <p:tgtEl>
                                          <p:spTgt spid="152"/>
                                        </p:tgtEl>
                                      </p:cBhvr>
                                    </p:animEffect>
                                  </p:childTnLst>
                                </p:cTn>
                              </p:par>
                            </p:childTnLst>
                          </p:cTn>
                        </p:par>
                        <p:par>
                          <p:cTn id="42" fill="hold">
                            <p:stCondLst>
                              <p:cond delay="1600"/>
                            </p:stCondLst>
                            <p:childTnLst>
                              <p:par>
                                <p:cTn id="43" presetID="22" presetClass="entr" presetSubtype="4" fill="hold" nodeType="afterEffect">
                                  <p:stCondLst>
                                    <p:cond delay="0"/>
                                  </p:stCondLst>
                                  <p:childTnLst>
                                    <p:set>
                                      <p:cBhvr>
                                        <p:cTn id="44" dur="1" fill="hold">
                                          <p:stCondLst>
                                            <p:cond delay="0"/>
                                          </p:stCondLst>
                                        </p:cTn>
                                        <p:tgtEl>
                                          <p:spTgt spid="153"/>
                                        </p:tgtEl>
                                        <p:attrNameLst>
                                          <p:attrName>style.visibility</p:attrName>
                                        </p:attrNameLst>
                                      </p:cBhvr>
                                      <p:to>
                                        <p:strVal val="visible"/>
                                      </p:to>
                                    </p:set>
                                    <p:animEffect transition="in" filter="wipe(down)">
                                      <p:cBhvr>
                                        <p:cTn id="45" dur="100"/>
                                        <p:tgtEl>
                                          <p:spTgt spid="153"/>
                                        </p:tgtEl>
                                      </p:cBhvr>
                                    </p:animEffect>
                                  </p:childTnLst>
                                </p:cTn>
                              </p:par>
                            </p:childTnLst>
                          </p:cTn>
                        </p:par>
                        <p:par>
                          <p:cTn id="46" fill="hold">
                            <p:stCondLst>
                              <p:cond delay="1700"/>
                            </p:stCondLst>
                            <p:childTnLst>
                              <p:par>
                                <p:cTn id="47" presetID="22" presetClass="entr" presetSubtype="4" fill="hold" nodeType="afterEffect">
                                  <p:stCondLst>
                                    <p:cond delay="0"/>
                                  </p:stCondLst>
                                  <p:childTnLst>
                                    <p:set>
                                      <p:cBhvr>
                                        <p:cTn id="48" dur="1" fill="hold">
                                          <p:stCondLst>
                                            <p:cond delay="0"/>
                                          </p:stCondLst>
                                        </p:cTn>
                                        <p:tgtEl>
                                          <p:spTgt spid="154"/>
                                        </p:tgtEl>
                                        <p:attrNameLst>
                                          <p:attrName>style.visibility</p:attrName>
                                        </p:attrNameLst>
                                      </p:cBhvr>
                                      <p:to>
                                        <p:strVal val="visible"/>
                                      </p:to>
                                    </p:set>
                                    <p:animEffect transition="in" filter="wipe(down)">
                                      <p:cBhvr>
                                        <p:cTn id="49" dur="100"/>
                                        <p:tgtEl>
                                          <p:spTgt spid="154"/>
                                        </p:tgtEl>
                                      </p:cBhvr>
                                    </p:animEffect>
                                  </p:childTnLst>
                                </p:cTn>
                              </p:par>
                            </p:childTnLst>
                          </p:cTn>
                        </p:par>
                        <p:par>
                          <p:cTn id="50" fill="hold">
                            <p:stCondLst>
                              <p:cond delay="1800"/>
                            </p:stCondLst>
                            <p:childTnLst>
                              <p:par>
                                <p:cTn id="51" presetID="22" presetClass="entr" presetSubtype="4" fill="hold" nodeType="afterEffect">
                                  <p:stCondLst>
                                    <p:cond delay="0"/>
                                  </p:stCondLst>
                                  <p:childTnLst>
                                    <p:set>
                                      <p:cBhvr>
                                        <p:cTn id="52" dur="1" fill="hold">
                                          <p:stCondLst>
                                            <p:cond delay="0"/>
                                          </p:stCondLst>
                                        </p:cTn>
                                        <p:tgtEl>
                                          <p:spTgt spid="155"/>
                                        </p:tgtEl>
                                        <p:attrNameLst>
                                          <p:attrName>style.visibility</p:attrName>
                                        </p:attrNameLst>
                                      </p:cBhvr>
                                      <p:to>
                                        <p:strVal val="visible"/>
                                      </p:to>
                                    </p:set>
                                    <p:animEffect transition="in" filter="wipe(down)">
                                      <p:cBhvr>
                                        <p:cTn id="53" dur="100"/>
                                        <p:tgtEl>
                                          <p:spTgt spid="155"/>
                                        </p:tgtEl>
                                      </p:cBhvr>
                                    </p:animEffect>
                                  </p:childTnLst>
                                </p:cTn>
                              </p:par>
                            </p:childTnLst>
                          </p:cTn>
                        </p:par>
                        <p:par>
                          <p:cTn id="54" fill="hold">
                            <p:stCondLst>
                              <p:cond delay="1900"/>
                            </p:stCondLst>
                            <p:childTnLst>
                              <p:par>
                                <p:cTn id="55" presetID="22" presetClass="entr" presetSubtype="8" fill="hold" nodeType="afterEffect">
                                  <p:stCondLst>
                                    <p:cond delay="0"/>
                                  </p:stCondLst>
                                  <p:childTnLst>
                                    <p:set>
                                      <p:cBhvr>
                                        <p:cTn id="56" dur="1" fill="hold">
                                          <p:stCondLst>
                                            <p:cond delay="0"/>
                                          </p:stCondLst>
                                        </p:cTn>
                                        <p:tgtEl>
                                          <p:spTgt spid="156"/>
                                        </p:tgtEl>
                                        <p:attrNameLst>
                                          <p:attrName>style.visibility</p:attrName>
                                        </p:attrNameLst>
                                      </p:cBhvr>
                                      <p:to>
                                        <p:strVal val="visible"/>
                                      </p:to>
                                    </p:set>
                                    <p:animEffect transition="in" filter="wipe(left)">
                                      <p:cBhvr>
                                        <p:cTn id="57" dur="100"/>
                                        <p:tgtEl>
                                          <p:spTgt spid="156"/>
                                        </p:tgtEl>
                                      </p:cBhvr>
                                    </p:animEffect>
                                  </p:childTnLst>
                                </p:cTn>
                              </p:par>
                            </p:childTnLst>
                          </p:cTn>
                        </p:par>
                        <p:par>
                          <p:cTn id="58" fill="hold">
                            <p:stCondLst>
                              <p:cond delay="2000"/>
                            </p:stCondLst>
                            <p:childTnLst>
                              <p:par>
                                <p:cTn id="59" presetID="22" presetClass="entr" presetSubtype="8" fill="hold" nodeType="afterEffect">
                                  <p:stCondLst>
                                    <p:cond delay="0"/>
                                  </p:stCondLst>
                                  <p:childTnLst>
                                    <p:set>
                                      <p:cBhvr>
                                        <p:cTn id="60" dur="1" fill="hold">
                                          <p:stCondLst>
                                            <p:cond delay="0"/>
                                          </p:stCondLst>
                                        </p:cTn>
                                        <p:tgtEl>
                                          <p:spTgt spid="157"/>
                                        </p:tgtEl>
                                        <p:attrNameLst>
                                          <p:attrName>style.visibility</p:attrName>
                                        </p:attrNameLst>
                                      </p:cBhvr>
                                      <p:to>
                                        <p:strVal val="visible"/>
                                      </p:to>
                                    </p:set>
                                    <p:animEffect transition="in" filter="wipe(left)">
                                      <p:cBhvr>
                                        <p:cTn id="61" dur="100"/>
                                        <p:tgtEl>
                                          <p:spTgt spid="157"/>
                                        </p:tgtEl>
                                      </p:cBhvr>
                                    </p:animEffect>
                                  </p:childTnLst>
                                </p:cTn>
                              </p:par>
                            </p:childTnLst>
                          </p:cTn>
                        </p:par>
                        <p:par>
                          <p:cTn id="62" fill="hold">
                            <p:stCondLst>
                              <p:cond delay="2100"/>
                            </p:stCondLst>
                            <p:childTnLst>
                              <p:par>
                                <p:cTn id="63" presetID="22" presetClass="entr" presetSubtype="8" fill="hold" nodeType="afterEffect">
                                  <p:stCondLst>
                                    <p:cond delay="0"/>
                                  </p:stCondLst>
                                  <p:childTnLst>
                                    <p:set>
                                      <p:cBhvr>
                                        <p:cTn id="64" dur="1" fill="hold">
                                          <p:stCondLst>
                                            <p:cond delay="0"/>
                                          </p:stCondLst>
                                        </p:cTn>
                                        <p:tgtEl>
                                          <p:spTgt spid="158"/>
                                        </p:tgtEl>
                                        <p:attrNameLst>
                                          <p:attrName>style.visibility</p:attrName>
                                        </p:attrNameLst>
                                      </p:cBhvr>
                                      <p:to>
                                        <p:strVal val="visible"/>
                                      </p:to>
                                    </p:set>
                                    <p:animEffect transition="in" filter="wipe(left)">
                                      <p:cBhvr>
                                        <p:cTn id="65" dur="100"/>
                                        <p:tgtEl>
                                          <p:spTgt spid="158"/>
                                        </p:tgtEl>
                                      </p:cBhvr>
                                    </p:animEffect>
                                  </p:childTnLst>
                                </p:cTn>
                              </p:par>
                            </p:childTnLst>
                          </p:cTn>
                        </p:par>
                        <p:par>
                          <p:cTn id="66" fill="hold">
                            <p:stCondLst>
                              <p:cond delay="2200"/>
                            </p:stCondLst>
                            <p:childTnLst>
                              <p:par>
                                <p:cTn id="67" presetID="22" presetClass="entr" presetSubtype="8" fill="hold" nodeType="afterEffect">
                                  <p:stCondLst>
                                    <p:cond delay="0"/>
                                  </p:stCondLst>
                                  <p:childTnLst>
                                    <p:set>
                                      <p:cBhvr>
                                        <p:cTn id="68" dur="1" fill="hold">
                                          <p:stCondLst>
                                            <p:cond delay="0"/>
                                          </p:stCondLst>
                                        </p:cTn>
                                        <p:tgtEl>
                                          <p:spTgt spid="159"/>
                                        </p:tgtEl>
                                        <p:attrNameLst>
                                          <p:attrName>style.visibility</p:attrName>
                                        </p:attrNameLst>
                                      </p:cBhvr>
                                      <p:to>
                                        <p:strVal val="visible"/>
                                      </p:to>
                                    </p:set>
                                    <p:animEffect transition="in" filter="wipe(left)">
                                      <p:cBhvr>
                                        <p:cTn id="69" dur="100"/>
                                        <p:tgtEl>
                                          <p:spTgt spid="159"/>
                                        </p:tgtEl>
                                      </p:cBhvr>
                                    </p:animEffect>
                                  </p:childTnLst>
                                </p:cTn>
                              </p:par>
                            </p:childTnLst>
                          </p:cTn>
                        </p:par>
                        <p:par>
                          <p:cTn id="70" fill="hold">
                            <p:stCondLst>
                              <p:cond delay="2300"/>
                            </p:stCondLst>
                            <p:childTnLst>
                              <p:par>
                                <p:cTn id="71" presetID="22" presetClass="entr" presetSubtype="8" fill="hold" nodeType="afterEffect">
                                  <p:stCondLst>
                                    <p:cond delay="0"/>
                                  </p:stCondLst>
                                  <p:childTnLst>
                                    <p:set>
                                      <p:cBhvr>
                                        <p:cTn id="72" dur="1" fill="hold">
                                          <p:stCondLst>
                                            <p:cond delay="0"/>
                                          </p:stCondLst>
                                        </p:cTn>
                                        <p:tgtEl>
                                          <p:spTgt spid="160"/>
                                        </p:tgtEl>
                                        <p:attrNameLst>
                                          <p:attrName>style.visibility</p:attrName>
                                        </p:attrNameLst>
                                      </p:cBhvr>
                                      <p:to>
                                        <p:strVal val="visible"/>
                                      </p:to>
                                    </p:set>
                                    <p:animEffect transition="in" filter="wipe(left)">
                                      <p:cBhvr>
                                        <p:cTn id="73" dur="100"/>
                                        <p:tgtEl>
                                          <p:spTgt spid="160"/>
                                        </p:tgtEl>
                                      </p:cBhvr>
                                    </p:animEffect>
                                  </p:childTnLst>
                                </p:cTn>
                              </p:par>
                            </p:childTnLst>
                          </p:cTn>
                        </p:par>
                        <p:par>
                          <p:cTn id="74" fill="hold">
                            <p:stCondLst>
                              <p:cond delay="2400"/>
                            </p:stCondLst>
                            <p:childTnLst>
                              <p:par>
                                <p:cTn id="75" presetID="22" presetClass="entr" presetSubtype="8" fill="hold" nodeType="afterEffect">
                                  <p:stCondLst>
                                    <p:cond delay="0"/>
                                  </p:stCondLst>
                                  <p:childTnLst>
                                    <p:set>
                                      <p:cBhvr>
                                        <p:cTn id="76" dur="1" fill="hold">
                                          <p:stCondLst>
                                            <p:cond delay="0"/>
                                          </p:stCondLst>
                                        </p:cTn>
                                        <p:tgtEl>
                                          <p:spTgt spid="161"/>
                                        </p:tgtEl>
                                        <p:attrNameLst>
                                          <p:attrName>style.visibility</p:attrName>
                                        </p:attrNameLst>
                                      </p:cBhvr>
                                      <p:to>
                                        <p:strVal val="visible"/>
                                      </p:to>
                                    </p:set>
                                    <p:animEffect transition="in" filter="wipe(left)">
                                      <p:cBhvr>
                                        <p:cTn id="77" dur="100"/>
                                        <p:tgtEl>
                                          <p:spTgt spid="161"/>
                                        </p:tgtEl>
                                      </p:cBhvr>
                                    </p:animEffect>
                                  </p:childTnLst>
                                </p:cTn>
                              </p:par>
                            </p:childTnLst>
                          </p:cTn>
                        </p:par>
                        <p:par>
                          <p:cTn id="78" fill="hold">
                            <p:stCondLst>
                              <p:cond delay="2500"/>
                            </p:stCondLst>
                            <p:childTnLst>
                              <p:par>
                                <p:cTn id="79" presetID="22" presetClass="entr" presetSubtype="8" fill="hold" nodeType="afterEffect">
                                  <p:stCondLst>
                                    <p:cond delay="0"/>
                                  </p:stCondLst>
                                  <p:childTnLst>
                                    <p:set>
                                      <p:cBhvr>
                                        <p:cTn id="80" dur="1" fill="hold">
                                          <p:stCondLst>
                                            <p:cond delay="0"/>
                                          </p:stCondLst>
                                        </p:cTn>
                                        <p:tgtEl>
                                          <p:spTgt spid="188"/>
                                        </p:tgtEl>
                                        <p:attrNameLst>
                                          <p:attrName>style.visibility</p:attrName>
                                        </p:attrNameLst>
                                      </p:cBhvr>
                                      <p:to>
                                        <p:strVal val="visible"/>
                                      </p:to>
                                    </p:set>
                                    <p:animEffect transition="in" filter="wipe(left)">
                                      <p:cBhvr>
                                        <p:cTn id="81" dur="100"/>
                                        <p:tgtEl>
                                          <p:spTgt spid="188"/>
                                        </p:tgtEl>
                                      </p:cBhvr>
                                    </p:animEffect>
                                  </p:childTnLst>
                                </p:cTn>
                              </p:par>
                            </p:childTnLst>
                          </p:cTn>
                        </p:par>
                        <p:par>
                          <p:cTn id="82" fill="hold">
                            <p:stCondLst>
                              <p:cond delay="2600"/>
                            </p:stCondLst>
                            <p:childTnLst>
                              <p:par>
                                <p:cTn id="83" presetID="10" presetClass="entr" presetSubtype="0" fill="hold" grpId="0" nodeType="after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500"/>
                                        <p:tgtEl>
                                          <p:spTgt spid="1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97"/>
                                        </p:tgtEl>
                                        <p:attrNameLst>
                                          <p:attrName>style.visibility</p:attrName>
                                        </p:attrNameLst>
                                      </p:cBhvr>
                                      <p:to>
                                        <p:strVal val="visible"/>
                                      </p:to>
                                    </p:set>
                                    <p:anim calcmode="lin" valueType="num">
                                      <p:cBhvr>
                                        <p:cTn id="90" dur="500" fill="hold"/>
                                        <p:tgtEl>
                                          <p:spTgt spid="97"/>
                                        </p:tgtEl>
                                        <p:attrNameLst>
                                          <p:attrName>ppt_w</p:attrName>
                                        </p:attrNameLst>
                                      </p:cBhvr>
                                      <p:tavLst>
                                        <p:tav tm="0">
                                          <p:val>
                                            <p:fltVal val="0"/>
                                          </p:val>
                                        </p:tav>
                                        <p:tav tm="100000">
                                          <p:val>
                                            <p:strVal val="#ppt_w"/>
                                          </p:val>
                                        </p:tav>
                                      </p:tavLst>
                                    </p:anim>
                                    <p:anim calcmode="lin" valueType="num">
                                      <p:cBhvr>
                                        <p:cTn id="91" dur="500" fill="hold"/>
                                        <p:tgtEl>
                                          <p:spTgt spid="97"/>
                                        </p:tgtEl>
                                        <p:attrNameLst>
                                          <p:attrName>ppt_h</p:attrName>
                                        </p:attrNameLst>
                                      </p:cBhvr>
                                      <p:tavLst>
                                        <p:tav tm="0">
                                          <p:val>
                                            <p:fltVal val="0"/>
                                          </p:val>
                                        </p:tav>
                                        <p:tav tm="100000">
                                          <p:val>
                                            <p:strVal val="#ppt_h"/>
                                          </p:val>
                                        </p:tav>
                                      </p:tavLst>
                                    </p:anim>
                                    <p:animEffect transition="in" filter="fade">
                                      <p:cBhvr>
                                        <p:cTn id="92" dur="500"/>
                                        <p:tgtEl>
                                          <p:spTgt spid="97"/>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xit" presetSubtype="32" fill="hold" nodeType="clickEffect">
                                  <p:stCondLst>
                                    <p:cond delay="0"/>
                                  </p:stCondLst>
                                  <p:childTnLst>
                                    <p:anim calcmode="lin" valueType="num">
                                      <p:cBhvr>
                                        <p:cTn id="96" dur="500"/>
                                        <p:tgtEl>
                                          <p:spTgt spid="97"/>
                                        </p:tgtEl>
                                        <p:attrNameLst>
                                          <p:attrName>ppt_w</p:attrName>
                                        </p:attrNameLst>
                                      </p:cBhvr>
                                      <p:tavLst>
                                        <p:tav tm="0">
                                          <p:val>
                                            <p:strVal val="ppt_w"/>
                                          </p:val>
                                        </p:tav>
                                        <p:tav tm="100000">
                                          <p:val>
                                            <p:fltVal val="0"/>
                                          </p:val>
                                        </p:tav>
                                      </p:tavLst>
                                    </p:anim>
                                    <p:anim calcmode="lin" valueType="num">
                                      <p:cBhvr>
                                        <p:cTn id="97" dur="500"/>
                                        <p:tgtEl>
                                          <p:spTgt spid="97"/>
                                        </p:tgtEl>
                                        <p:attrNameLst>
                                          <p:attrName>ppt_h</p:attrName>
                                        </p:attrNameLst>
                                      </p:cBhvr>
                                      <p:tavLst>
                                        <p:tav tm="0">
                                          <p:val>
                                            <p:strVal val="ppt_h"/>
                                          </p:val>
                                        </p:tav>
                                        <p:tav tm="100000">
                                          <p:val>
                                            <p:fltVal val="0"/>
                                          </p:val>
                                        </p:tav>
                                      </p:tavLst>
                                    </p:anim>
                                    <p:animEffect transition="out" filter="fade">
                                      <p:cBhvr>
                                        <p:cTn id="98" dur="500"/>
                                        <p:tgtEl>
                                          <p:spTgt spid="97"/>
                                        </p:tgtEl>
                                      </p:cBhvr>
                                    </p:animEffect>
                                    <p:set>
                                      <p:cBhvr>
                                        <p:cTn id="99" dur="1" fill="hold">
                                          <p:stCondLst>
                                            <p:cond delay="499"/>
                                          </p:stCondLst>
                                        </p:cTn>
                                        <p:tgtEl>
                                          <p:spTgt spid="97"/>
                                        </p:tgtEl>
                                        <p:attrNameLst>
                                          <p:attrName>style.visibility</p:attrName>
                                        </p:attrNameLst>
                                      </p:cBhvr>
                                      <p:to>
                                        <p:strVal val="hidden"/>
                                      </p:to>
                                    </p:set>
                                  </p:childTnLst>
                                </p:cTn>
                              </p:par>
                            </p:childTnLst>
                          </p:cTn>
                        </p:par>
                        <p:par>
                          <p:cTn id="100" fill="hold">
                            <p:stCondLst>
                              <p:cond delay="500"/>
                            </p:stCondLst>
                            <p:childTnLst>
                              <p:par>
                                <p:cTn id="101" presetID="22" presetClass="entr" presetSubtype="8" fill="hold" nodeType="afterEffect">
                                  <p:stCondLst>
                                    <p:cond delay="0"/>
                                  </p:stCondLst>
                                  <p:childTnLst>
                                    <p:set>
                                      <p:cBhvr>
                                        <p:cTn id="102" dur="1" fill="hold">
                                          <p:stCondLst>
                                            <p:cond delay="0"/>
                                          </p:stCondLst>
                                        </p:cTn>
                                        <p:tgtEl>
                                          <p:spTgt spid="173"/>
                                        </p:tgtEl>
                                        <p:attrNameLst>
                                          <p:attrName>style.visibility</p:attrName>
                                        </p:attrNameLst>
                                      </p:cBhvr>
                                      <p:to>
                                        <p:strVal val="visible"/>
                                      </p:to>
                                    </p:set>
                                    <p:animEffect transition="in" filter="wipe(left)">
                                      <p:cBhvr>
                                        <p:cTn id="103" dur="100"/>
                                        <p:tgtEl>
                                          <p:spTgt spid="173"/>
                                        </p:tgtEl>
                                      </p:cBhvr>
                                    </p:animEffect>
                                  </p:childTnLst>
                                </p:cTn>
                              </p:par>
                            </p:childTnLst>
                          </p:cTn>
                        </p:par>
                        <p:par>
                          <p:cTn id="104" fill="hold">
                            <p:stCondLst>
                              <p:cond delay="600"/>
                            </p:stCondLst>
                            <p:childTnLst>
                              <p:par>
                                <p:cTn id="105" presetID="22" presetClass="entr" presetSubtype="8" fill="hold" nodeType="afterEffect">
                                  <p:stCondLst>
                                    <p:cond delay="0"/>
                                  </p:stCondLst>
                                  <p:childTnLst>
                                    <p:set>
                                      <p:cBhvr>
                                        <p:cTn id="106" dur="1" fill="hold">
                                          <p:stCondLst>
                                            <p:cond delay="0"/>
                                          </p:stCondLst>
                                        </p:cTn>
                                        <p:tgtEl>
                                          <p:spTgt spid="187"/>
                                        </p:tgtEl>
                                        <p:attrNameLst>
                                          <p:attrName>style.visibility</p:attrName>
                                        </p:attrNameLst>
                                      </p:cBhvr>
                                      <p:to>
                                        <p:strVal val="visible"/>
                                      </p:to>
                                    </p:set>
                                    <p:animEffect transition="in" filter="wipe(left)">
                                      <p:cBhvr>
                                        <p:cTn id="107" dur="100"/>
                                        <p:tgtEl>
                                          <p:spTgt spid="187"/>
                                        </p:tgtEl>
                                      </p:cBhvr>
                                    </p:animEffect>
                                  </p:childTnLst>
                                </p:cTn>
                              </p:par>
                            </p:childTnLst>
                          </p:cTn>
                        </p:par>
                        <p:par>
                          <p:cTn id="108" fill="hold">
                            <p:stCondLst>
                              <p:cond delay="700"/>
                            </p:stCondLst>
                            <p:childTnLst>
                              <p:par>
                                <p:cTn id="109" presetID="22" presetClass="entr" presetSubtype="8" fill="hold" nodeType="afterEffect">
                                  <p:stCondLst>
                                    <p:cond delay="0"/>
                                  </p:stCondLst>
                                  <p:childTnLst>
                                    <p:set>
                                      <p:cBhvr>
                                        <p:cTn id="110" dur="1" fill="hold">
                                          <p:stCondLst>
                                            <p:cond delay="0"/>
                                          </p:stCondLst>
                                        </p:cTn>
                                        <p:tgtEl>
                                          <p:spTgt spid="186"/>
                                        </p:tgtEl>
                                        <p:attrNameLst>
                                          <p:attrName>style.visibility</p:attrName>
                                        </p:attrNameLst>
                                      </p:cBhvr>
                                      <p:to>
                                        <p:strVal val="visible"/>
                                      </p:to>
                                    </p:set>
                                    <p:animEffect transition="in" filter="wipe(left)">
                                      <p:cBhvr>
                                        <p:cTn id="111" dur="100"/>
                                        <p:tgtEl>
                                          <p:spTgt spid="186"/>
                                        </p:tgtEl>
                                      </p:cBhvr>
                                    </p:animEffect>
                                  </p:childTnLst>
                                </p:cTn>
                              </p:par>
                            </p:childTnLst>
                          </p:cTn>
                        </p:par>
                        <p:par>
                          <p:cTn id="112" fill="hold">
                            <p:stCondLst>
                              <p:cond delay="800"/>
                            </p:stCondLst>
                            <p:childTnLst>
                              <p:par>
                                <p:cTn id="113" presetID="22" presetClass="entr" presetSubtype="8" fill="hold" nodeType="afterEffect">
                                  <p:stCondLst>
                                    <p:cond delay="0"/>
                                  </p:stCondLst>
                                  <p:childTnLst>
                                    <p:set>
                                      <p:cBhvr>
                                        <p:cTn id="114" dur="1" fill="hold">
                                          <p:stCondLst>
                                            <p:cond delay="0"/>
                                          </p:stCondLst>
                                        </p:cTn>
                                        <p:tgtEl>
                                          <p:spTgt spid="174"/>
                                        </p:tgtEl>
                                        <p:attrNameLst>
                                          <p:attrName>style.visibility</p:attrName>
                                        </p:attrNameLst>
                                      </p:cBhvr>
                                      <p:to>
                                        <p:strVal val="visible"/>
                                      </p:to>
                                    </p:set>
                                    <p:animEffect transition="in" filter="wipe(left)">
                                      <p:cBhvr>
                                        <p:cTn id="115" dur="100"/>
                                        <p:tgtEl>
                                          <p:spTgt spid="174"/>
                                        </p:tgtEl>
                                      </p:cBhvr>
                                    </p:animEffect>
                                  </p:childTnLst>
                                </p:cTn>
                              </p:par>
                            </p:childTnLst>
                          </p:cTn>
                        </p:par>
                        <p:par>
                          <p:cTn id="116" fill="hold">
                            <p:stCondLst>
                              <p:cond delay="900"/>
                            </p:stCondLst>
                            <p:childTnLst>
                              <p:par>
                                <p:cTn id="117" presetID="22" presetClass="entr" presetSubtype="8" fill="hold" nodeType="afterEffect">
                                  <p:stCondLst>
                                    <p:cond delay="0"/>
                                  </p:stCondLst>
                                  <p:childTnLst>
                                    <p:set>
                                      <p:cBhvr>
                                        <p:cTn id="118" dur="1" fill="hold">
                                          <p:stCondLst>
                                            <p:cond delay="0"/>
                                          </p:stCondLst>
                                        </p:cTn>
                                        <p:tgtEl>
                                          <p:spTgt spid="175"/>
                                        </p:tgtEl>
                                        <p:attrNameLst>
                                          <p:attrName>style.visibility</p:attrName>
                                        </p:attrNameLst>
                                      </p:cBhvr>
                                      <p:to>
                                        <p:strVal val="visible"/>
                                      </p:to>
                                    </p:set>
                                    <p:animEffect transition="in" filter="wipe(left)">
                                      <p:cBhvr>
                                        <p:cTn id="119" dur="100"/>
                                        <p:tgtEl>
                                          <p:spTgt spid="175"/>
                                        </p:tgtEl>
                                      </p:cBhvr>
                                    </p:animEffect>
                                  </p:childTnLst>
                                </p:cTn>
                              </p:par>
                            </p:childTnLst>
                          </p:cTn>
                        </p:par>
                        <p:par>
                          <p:cTn id="120" fill="hold">
                            <p:stCondLst>
                              <p:cond delay="1000"/>
                            </p:stCondLst>
                            <p:childTnLst>
                              <p:par>
                                <p:cTn id="121" presetID="22" presetClass="entr" presetSubtype="8" fill="hold" nodeType="afterEffect">
                                  <p:stCondLst>
                                    <p:cond delay="0"/>
                                  </p:stCondLst>
                                  <p:childTnLst>
                                    <p:set>
                                      <p:cBhvr>
                                        <p:cTn id="122" dur="1" fill="hold">
                                          <p:stCondLst>
                                            <p:cond delay="0"/>
                                          </p:stCondLst>
                                        </p:cTn>
                                        <p:tgtEl>
                                          <p:spTgt spid="185"/>
                                        </p:tgtEl>
                                        <p:attrNameLst>
                                          <p:attrName>style.visibility</p:attrName>
                                        </p:attrNameLst>
                                      </p:cBhvr>
                                      <p:to>
                                        <p:strVal val="visible"/>
                                      </p:to>
                                    </p:set>
                                    <p:animEffect transition="in" filter="wipe(left)">
                                      <p:cBhvr>
                                        <p:cTn id="123" dur="100"/>
                                        <p:tgtEl>
                                          <p:spTgt spid="185"/>
                                        </p:tgtEl>
                                      </p:cBhvr>
                                    </p:animEffect>
                                  </p:childTnLst>
                                </p:cTn>
                              </p:par>
                            </p:childTnLst>
                          </p:cTn>
                        </p:par>
                        <p:par>
                          <p:cTn id="124" fill="hold">
                            <p:stCondLst>
                              <p:cond delay="1100"/>
                            </p:stCondLst>
                            <p:childTnLst>
                              <p:par>
                                <p:cTn id="125" presetID="22" presetClass="entr" presetSubtype="8" fill="hold" nodeType="afterEffect">
                                  <p:stCondLst>
                                    <p:cond delay="0"/>
                                  </p:stCondLst>
                                  <p:childTnLst>
                                    <p:set>
                                      <p:cBhvr>
                                        <p:cTn id="126" dur="1" fill="hold">
                                          <p:stCondLst>
                                            <p:cond delay="0"/>
                                          </p:stCondLst>
                                        </p:cTn>
                                        <p:tgtEl>
                                          <p:spTgt spid="191"/>
                                        </p:tgtEl>
                                        <p:attrNameLst>
                                          <p:attrName>style.visibility</p:attrName>
                                        </p:attrNameLst>
                                      </p:cBhvr>
                                      <p:to>
                                        <p:strVal val="visible"/>
                                      </p:to>
                                    </p:set>
                                    <p:animEffect transition="in" filter="wipe(left)">
                                      <p:cBhvr>
                                        <p:cTn id="127" dur="100"/>
                                        <p:tgtEl>
                                          <p:spTgt spid="191"/>
                                        </p:tgtEl>
                                      </p:cBhvr>
                                    </p:animEffect>
                                  </p:childTnLst>
                                </p:cTn>
                              </p:par>
                            </p:childTnLst>
                          </p:cTn>
                        </p:par>
                        <p:par>
                          <p:cTn id="128" fill="hold">
                            <p:stCondLst>
                              <p:cond delay="1200"/>
                            </p:stCondLst>
                            <p:childTnLst>
                              <p:par>
                                <p:cTn id="129" presetID="22" presetClass="entr" presetSubtype="4" fill="hold" nodeType="afterEffect">
                                  <p:stCondLst>
                                    <p:cond delay="0"/>
                                  </p:stCondLst>
                                  <p:childTnLst>
                                    <p:set>
                                      <p:cBhvr>
                                        <p:cTn id="130" dur="1" fill="hold">
                                          <p:stCondLst>
                                            <p:cond delay="0"/>
                                          </p:stCondLst>
                                        </p:cTn>
                                        <p:tgtEl>
                                          <p:spTgt spid="184"/>
                                        </p:tgtEl>
                                        <p:attrNameLst>
                                          <p:attrName>style.visibility</p:attrName>
                                        </p:attrNameLst>
                                      </p:cBhvr>
                                      <p:to>
                                        <p:strVal val="visible"/>
                                      </p:to>
                                    </p:set>
                                    <p:animEffect transition="in" filter="wipe(down)">
                                      <p:cBhvr>
                                        <p:cTn id="131" dur="100"/>
                                        <p:tgtEl>
                                          <p:spTgt spid="184"/>
                                        </p:tgtEl>
                                      </p:cBhvr>
                                    </p:animEffect>
                                  </p:childTnLst>
                                </p:cTn>
                              </p:par>
                            </p:childTnLst>
                          </p:cTn>
                        </p:par>
                        <p:par>
                          <p:cTn id="132" fill="hold">
                            <p:stCondLst>
                              <p:cond delay="1300"/>
                            </p:stCondLst>
                            <p:childTnLst>
                              <p:par>
                                <p:cTn id="133" presetID="22" presetClass="entr" presetSubtype="4" fill="hold" nodeType="afterEffect">
                                  <p:stCondLst>
                                    <p:cond delay="0"/>
                                  </p:stCondLst>
                                  <p:childTnLst>
                                    <p:set>
                                      <p:cBhvr>
                                        <p:cTn id="134" dur="1" fill="hold">
                                          <p:stCondLst>
                                            <p:cond delay="0"/>
                                          </p:stCondLst>
                                        </p:cTn>
                                        <p:tgtEl>
                                          <p:spTgt spid="183"/>
                                        </p:tgtEl>
                                        <p:attrNameLst>
                                          <p:attrName>style.visibility</p:attrName>
                                        </p:attrNameLst>
                                      </p:cBhvr>
                                      <p:to>
                                        <p:strVal val="visible"/>
                                      </p:to>
                                    </p:set>
                                    <p:animEffect transition="in" filter="wipe(down)">
                                      <p:cBhvr>
                                        <p:cTn id="135" dur="100"/>
                                        <p:tgtEl>
                                          <p:spTgt spid="183"/>
                                        </p:tgtEl>
                                      </p:cBhvr>
                                    </p:animEffect>
                                  </p:childTnLst>
                                </p:cTn>
                              </p:par>
                            </p:childTnLst>
                          </p:cTn>
                        </p:par>
                        <p:par>
                          <p:cTn id="136" fill="hold">
                            <p:stCondLst>
                              <p:cond delay="1400"/>
                            </p:stCondLst>
                            <p:childTnLst>
                              <p:par>
                                <p:cTn id="137" presetID="22" presetClass="entr" presetSubtype="4" fill="hold" nodeType="afterEffect">
                                  <p:stCondLst>
                                    <p:cond delay="0"/>
                                  </p:stCondLst>
                                  <p:childTnLst>
                                    <p:set>
                                      <p:cBhvr>
                                        <p:cTn id="138" dur="1" fill="hold">
                                          <p:stCondLst>
                                            <p:cond delay="0"/>
                                          </p:stCondLst>
                                        </p:cTn>
                                        <p:tgtEl>
                                          <p:spTgt spid="190"/>
                                        </p:tgtEl>
                                        <p:attrNameLst>
                                          <p:attrName>style.visibility</p:attrName>
                                        </p:attrNameLst>
                                      </p:cBhvr>
                                      <p:to>
                                        <p:strVal val="visible"/>
                                      </p:to>
                                    </p:set>
                                    <p:animEffect transition="in" filter="wipe(down)">
                                      <p:cBhvr>
                                        <p:cTn id="139" dur="100"/>
                                        <p:tgtEl>
                                          <p:spTgt spid="190"/>
                                        </p:tgtEl>
                                      </p:cBhvr>
                                    </p:animEffect>
                                  </p:childTnLst>
                                </p:cTn>
                              </p:par>
                            </p:childTnLst>
                          </p:cTn>
                        </p:par>
                        <p:par>
                          <p:cTn id="140" fill="hold">
                            <p:stCondLst>
                              <p:cond delay="1500"/>
                            </p:stCondLst>
                            <p:childTnLst>
                              <p:par>
                                <p:cTn id="141" presetID="22" presetClass="entr" presetSubtype="4" fill="hold" nodeType="afterEffect">
                                  <p:stCondLst>
                                    <p:cond delay="0"/>
                                  </p:stCondLst>
                                  <p:childTnLst>
                                    <p:set>
                                      <p:cBhvr>
                                        <p:cTn id="142" dur="1" fill="hold">
                                          <p:stCondLst>
                                            <p:cond delay="0"/>
                                          </p:stCondLst>
                                        </p:cTn>
                                        <p:tgtEl>
                                          <p:spTgt spid="189"/>
                                        </p:tgtEl>
                                        <p:attrNameLst>
                                          <p:attrName>style.visibility</p:attrName>
                                        </p:attrNameLst>
                                      </p:cBhvr>
                                      <p:to>
                                        <p:strVal val="visible"/>
                                      </p:to>
                                    </p:set>
                                    <p:animEffect transition="in" filter="wipe(down)">
                                      <p:cBhvr>
                                        <p:cTn id="143" dur="100"/>
                                        <p:tgtEl>
                                          <p:spTgt spid="189"/>
                                        </p:tgtEl>
                                      </p:cBhvr>
                                    </p:animEffect>
                                  </p:childTnLst>
                                </p:cTn>
                              </p:par>
                            </p:childTnLst>
                          </p:cTn>
                        </p:par>
                        <p:par>
                          <p:cTn id="144" fill="hold">
                            <p:stCondLst>
                              <p:cond delay="2100"/>
                            </p:stCondLst>
                            <p:childTnLst>
                              <p:par>
                                <p:cTn id="145" presetID="22" presetClass="entr" presetSubtype="4" fill="hold" nodeType="afterEffect">
                                  <p:stCondLst>
                                    <p:cond delay="0"/>
                                  </p:stCondLst>
                                  <p:childTnLst>
                                    <p:set>
                                      <p:cBhvr>
                                        <p:cTn id="146" dur="1" fill="hold">
                                          <p:stCondLst>
                                            <p:cond delay="0"/>
                                          </p:stCondLst>
                                        </p:cTn>
                                        <p:tgtEl>
                                          <p:spTgt spid="93"/>
                                        </p:tgtEl>
                                        <p:attrNameLst>
                                          <p:attrName>style.visibility</p:attrName>
                                        </p:attrNameLst>
                                      </p:cBhvr>
                                      <p:to>
                                        <p:strVal val="visible"/>
                                      </p:to>
                                    </p:set>
                                    <p:animEffect transition="in" filter="wipe(down)">
                                      <p:cBhvr>
                                        <p:cTn id="147" dur="100"/>
                                        <p:tgtEl>
                                          <p:spTgt spid="93"/>
                                        </p:tgtEl>
                                      </p:cBhvr>
                                    </p:animEffect>
                                  </p:childTnLst>
                                </p:cTn>
                              </p:par>
                            </p:childTnLst>
                          </p:cTn>
                        </p:par>
                        <p:par>
                          <p:cTn id="148" fill="hold">
                            <p:stCondLst>
                              <p:cond delay="2200"/>
                            </p:stCondLst>
                            <p:childTnLst>
                              <p:par>
                                <p:cTn id="149" presetID="22" presetClass="entr" presetSubtype="4" fill="hold" nodeType="afterEffect">
                                  <p:stCondLst>
                                    <p:cond delay="0"/>
                                  </p:stCondLst>
                                  <p:childTnLst>
                                    <p:set>
                                      <p:cBhvr>
                                        <p:cTn id="150" dur="1" fill="hold">
                                          <p:stCondLst>
                                            <p:cond delay="0"/>
                                          </p:stCondLst>
                                        </p:cTn>
                                        <p:tgtEl>
                                          <p:spTgt spid="89"/>
                                        </p:tgtEl>
                                        <p:attrNameLst>
                                          <p:attrName>style.visibility</p:attrName>
                                        </p:attrNameLst>
                                      </p:cBhvr>
                                      <p:to>
                                        <p:strVal val="visible"/>
                                      </p:to>
                                    </p:set>
                                    <p:animEffect transition="in" filter="wipe(down)">
                                      <p:cBhvr>
                                        <p:cTn id="151" dur="100"/>
                                        <p:tgtEl>
                                          <p:spTgt spid="89"/>
                                        </p:tgtEl>
                                      </p:cBhvr>
                                    </p:animEffect>
                                  </p:childTnLst>
                                </p:cTn>
                              </p:par>
                            </p:childTnLst>
                          </p:cTn>
                        </p:par>
                        <p:par>
                          <p:cTn id="152" fill="hold">
                            <p:stCondLst>
                              <p:cond delay="2300"/>
                            </p:stCondLst>
                            <p:childTnLst>
                              <p:par>
                                <p:cTn id="153" presetID="22" presetClass="entr" presetSubtype="4" fill="hold" nodeType="afterEffect">
                                  <p:stCondLst>
                                    <p:cond delay="0"/>
                                  </p:stCondLst>
                                  <p:childTnLst>
                                    <p:set>
                                      <p:cBhvr>
                                        <p:cTn id="154" dur="1" fill="hold">
                                          <p:stCondLst>
                                            <p:cond delay="0"/>
                                          </p:stCondLst>
                                        </p:cTn>
                                        <p:tgtEl>
                                          <p:spTgt spid="85"/>
                                        </p:tgtEl>
                                        <p:attrNameLst>
                                          <p:attrName>style.visibility</p:attrName>
                                        </p:attrNameLst>
                                      </p:cBhvr>
                                      <p:to>
                                        <p:strVal val="visible"/>
                                      </p:to>
                                    </p:set>
                                    <p:animEffect transition="in" filter="wipe(down)">
                                      <p:cBhvr>
                                        <p:cTn id="155" dur="100"/>
                                        <p:tgtEl>
                                          <p:spTgt spid="85"/>
                                        </p:tgtEl>
                                      </p:cBhvr>
                                    </p:animEffect>
                                  </p:childTnLst>
                                </p:cTn>
                              </p:par>
                            </p:childTnLst>
                          </p:cTn>
                        </p:par>
                        <p:par>
                          <p:cTn id="156" fill="hold">
                            <p:stCondLst>
                              <p:cond delay="2400"/>
                            </p:stCondLst>
                            <p:childTnLst>
                              <p:par>
                                <p:cTn id="157" presetID="22" presetClass="entr" presetSubtype="4" fill="hold" nodeType="afterEffect">
                                  <p:stCondLst>
                                    <p:cond delay="0"/>
                                  </p:stCondLst>
                                  <p:childTnLst>
                                    <p:set>
                                      <p:cBhvr>
                                        <p:cTn id="158" dur="1" fill="hold">
                                          <p:stCondLst>
                                            <p:cond delay="0"/>
                                          </p:stCondLst>
                                        </p:cTn>
                                        <p:tgtEl>
                                          <p:spTgt spid="81"/>
                                        </p:tgtEl>
                                        <p:attrNameLst>
                                          <p:attrName>style.visibility</p:attrName>
                                        </p:attrNameLst>
                                      </p:cBhvr>
                                      <p:to>
                                        <p:strVal val="visible"/>
                                      </p:to>
                                    </p:set>
                                    <p:animEffect transition="in" filter="wipe(down)">
                                      <p:cBhvr>
                                        <p:cTn id="159" dur="100"/>
                                        <p:tgtEl>
                                          <p:spTgt spid="81"/>
                                        </p:tgtEl>
                                      </p:cBhvr>
                                    </p:animEffect>
                                  </p:childTnLst>
                                </p:cTn>
                              </p:par>
                            </p:childTnLst>
                          </p:cTn>
                        </p:par>
                        <p:par>
                          <p:cTn id="160" fill="hold">
                            <p:stCondLst>
                              <p:cond delay="2500"/>
                            </p:stCondLst>
                            <p:childTnLst>
                              <p:par>
                                <p:cTn id="161" presetID="22" presetClass="entr" presetSubtype="4" fill="hold" nodeType="afterEffect">
                                  <p:stCondLst>
                                    <p:cond delay="0"/>
                                  </p:stCondLst>
                                  <p:childTnLst>
                                    <p:set>
                                      <p:cBhvr>
                                        <p:cTn id="162" dur="1" fill="hold">
                                          <p:stCondLst>
                                            <p:cond delay="0"/>
                                          </p:stCondLst>
                                        </p:cTn>
                                        <p:tgtEl>
                                          <p:spTgt spid="77"/>
                                        </p:tgtEl>
                                        <p:attrNameLst>
                                          <p:attrName>style.visibility</p:attrName>
                                        </p:attrNameLst>
                                      </p:cBhvr>
                                      <p:to>
                                        <p:strVal val="visible"/>
                                      </p:to>
                                    </p:set>
                                    <p:animEffect transition="in" filter="wipe(down)">
                                      <p:cBhvr>
                                        <p:cTn id="163" dur="100"/>
                                        <p:tgtEl>
                                          <p:spTgt spid="77"/>
                                        </p:tgtEl>
                                      </p:cBhvr>
                                    </p:animEffect>
                                  </p:childTnLst>
                                </p:cTn>
                              </p:par>
                            </p:childTnLst>
                          </p:cTn>
                        </p:par>
                        <p:par>
                          <p:cTn id="164" fill="hold">
                            <p:stCondLst>
                              <p:cond delay="2600"/>
                            </p:stCondLst>
                            <p:childTnLst>
                              <p:par>
                                <p:cTn id="165" presetID="22" presetClass="entr" presetSubtype="4" fill="hold" nodeType="afterEffect">
                                  <p:stCondLst>
                                    <p:cond delay="0"/>
                                  </p:stCondLst>
                                  <p:childTnLst>
                                    <p:set>
                                      <p:cBhvr>
                                        <p:cTn id="166" dur="1" fill="hold">
                                          <p:stCondLst>
                                            <p:cond delay="0"/>
                                          </p:stCondLst>
                                        </p:cTn>
                                        <p:tgtEl>
                                          <p:spTgt spid="73"/>
                                        </p:tgtEl>
                                        <p:attrNameLst>
                                          <p:attrName>style.visibility</p:attrName>
                                        </p:attrNameLst>
                                      </p:cBhvr>
                                      <p:to>
                                        <p:strVal val="visible"/>
                                      </p:to>
                                    </p:set>
                                    <p:animEffect transition="in" filter="wipe(down)">
                                      <p:cBhvr>
                                        <p:cTn id="167" dur="100"/>
                                        <p:tgtEl>
                                          <p:spTgt spid="73"/>
                                        </p:tgtEl>
                                      </p:cBhvr>
                                    </p:animEffect>
                                  </p:childTnLst>
                                </p:cTn>
                              </p:par>
                            </p:childTnLst>
                          </p:cTn>
                        </p:par>
                        <p:par>
                          <p:cTn id="168" fill="hold">
                            <p:stCondLst>
                              <p:cond delay="2700"/>
                            </p:stCondLst>
                            <p:childTnLst>
                              <p:par>
                                <p:cTn id="169" presetID="22" presetClass="entr" presetSubtype="4" fill="hold" nodeType="afterEffect">
                                  <p:stCondLst>
                                    <p:cond delay="0"/>
                                  </p:stCondLst>
                                  <p:childTnLst>
                                    <p:set>
                                      <p:cBhvr>
                                        <p:cTn id="170" dur="1" fill="hold">
                                          <p:stCondLst>
                                            <p:cond delay="0"/>
                                          </p:stCondLst>
                                        </p:cTn>
                                        <p:tgtEl>
                                          <p:spTgt spid="69"/>
                                        </p:tgtEl>
                                        <p:attrNameLst>
                                          <p:attrName>style.visibility</p:attrName>
                                        </p:attrNameLst>
                                      </p:cBhvr>
                                      <p:to>
                                        <p:strVal val="visible"/>
                                      </p:to>
                                    </p:set>
                                    <p:animEffect transition="in" filter="wipe(down)">
                                      <p:cBhvr>
                                        <p:cTn id="171" dur="100"/>
                                        <p:tgtEl>
                                          <p:spTgt spid="69"/>
                                        </p:tgtEl>
                                      </p:cBhvr>
                                    </p:animEffect>
                                  </p:childTnLst>
                                </p:cTn>
                              </p:par>
                            </p:childTnLst>
                          </p:cTn>
                        </p:par>
                        <p:par>
                          <p:cTn id="172" fill="hold">
                            <p:stCondLst>
                              <p:cond delay="2800"/>
                            </p:stCondLst>
                            <p:childTnLst>
                              <p:par>
                                <p:cTn id="173" presetID="22" presetClass="entr" presetSubtype="4" fill="hold" nodeType="afterEffect">
                                  <p:stCondLst>
                                    <p:cond delay="0"/>
                                  </p:stCondLst>
                                  <p:childTnLst>
                                    <p:set>
                                      <p:cBhvr>
                                        <p:cTn id="174" dur="1" fill="hold">
                                          <p:stCondLst>
                                            <p:cond delay="0"/>
                                          </p:stCondLst>
                                        </p:cTn>
                                        <p:tgtEl>
                                          <p:spTgt spid="65"/>
                                        </p:tgtEl>
                                        <p:attrNameLst>
                                          <p:attrName>style.visibility</p:attrName>
                                        </p:attrNameLst>
                                      </p:cBhvr>
                                      <p:to>
                                        <p:strVal val="visible"/>
                                      </p:to>
                                    </p:set>
                                    <p:animEffect transition="in" filter="wipe(down)">
                                      <p:cBhvr>
                                        <p:cTn id="175" dur="100"/>
                                        <p:tgtEl>
                                          <p:spTgt spid="65"/>
                                        </p:tgtEl>
                                      </p:cBhvr>
                                    </p:animEffect>
                                  </p:childTnLst>
                                </p:cTn>
                              </p:par>
                            </p:childTnLst>
                          </p:cTn>
                        </p:par>
                        <p:par>
                          <p:cTn id="176" fill="hold">
                            <p:stCondLst>
                              <p:cond delay="2900"/>
                            </p:stCondLst>
                            <p:childTnLst>
                              <p:par>
                                <p:cTn id="177" presetID="22" presetClass="entr" presetSubtype="4" fill="hold" nodeType="afterEffect">
                                  <p:stCondLst>
                                    <p:cond delay="0"/>
                                  </p:stCondLst>
                                  <p:childTnLst>
                                    <p:set>
                                      <p:cBhvr>
                                        <p:cTn id="178" dur="1" fill="hold">
                                          <p:stCondLst>
                                            <p:cond delay="0"/>
                                          </p:stCondLst>
                                        </p:cTn>
                                        <p:tgtEl>
                                          <p:spTgt spid="20"/>
                                        </p:tgtEl>
                                        <p:attrNameLst>
                                          <p:attrName>style.visibility</p:attrName>
                                        </p:attrNameLst>
                                      </p:cBhvr>
                                      <p:to>
                                        <p:strVal val="visible"/>
                                      </p:to>
                                    </p:set>
                                    <p:animEffect transition="in" filter="wipe(down)">
                                      <p:cBhvr>
                                        <p:cTn id="179" dur="100"/>
                                        <p:tgtEl>
                                          <p:spTgt spid="20"/>
                                        </p:tgtEl>
                                      </p:cBhvr>
                                    </p:animEffect>
                                  </p:childTnLst>
                                </p:cTn>
                              </p:par>
                            </p:childTnLst>
                          </p:cTn>
                        </p:par>
                        <p:par>
                          <p:cTn id="180" fill="hold">
                            <p:stCondLst>
                              <p:cond delay="3000"/>
                            </p:stCondLst>
                            <p:childTnLst>
                              <p:par>
                                <p:cTn id="181" presetID="22" presetClass="entr" presetSubtype="4" fill="hold" nodeType="afterEffect">
                                  <p:stCondLst>
                                    <p:cond delay="0"/>
                                  </p:stCondLst>
                                  <p:childTnLst>
                                    <p:set>
                                      <p:cBhvr>
                                        <p:cTn id="182" dur="1" fill="hold">
                                          <p:stCondLst>
                                            <p:cond delay="0"/>
                                          </p:stCondLst>
                                        </p:cTn>
                                        <p:tgtEl>
                                          <p:spTgt spid="61"/>
                                        </p:tgtEl>
                                        <p:attrNameLst>
                                          <p:attrName>style.visibility</p:attrName>
                                        </p:attrNameLst>
                                      </p:cBhvr>
                                      <p:to>
                                        <p:strVal val="visible"/>
                                      </p:to>
                                    </p:set>
                                    <p:animEffect transition="in" filter="wipe(down)">
                                      <p:cBhvr>
                                        <p:cTn id="183" dur="100"/>
                                        <p:tgtEl>
                                          <p:spTgt spid="61"/>
                                        </p:tgtEl>
                                      </p:cBhvr>
                                    </p:animEffect>
                                  </p:childTnLst>
                                </p:cTn>
                              </p:par>
                            </p:childTnLst>
                          </p:cTn>
                        </p:par>
                        <p:par>
                          <p:cTn id="184" fill="hold">
                            <p:stCondLst>
                              <p:cond delay="3100"/>
                            </p:stCondLst>
                            <p:childTnLst>
                              <p:par>
                                <p:cTn id="185" presetID="22" presetClass="entr" presetSubtype="4" fill="hold" nodeType="afterEffect">
                                  <p:stCondLst>
                                    <p:cond delay="0"/>
                                  </p:stCondLst>
                                  <p:childTnLst>
                                    <p:set>
                                      <p:cBhvr>
                                        <p:cTn id="186" dur="1" fill="hold">
                                          <p:stCondLst>
                                            <p:cond delay="0"/>
                                          </p:stCondLst>
                                        </p:cTn>
                                        <p:tgtEl>
                                          <p:spTgt spid="57"/>
                                        </p:tgtEl>
                                        <p:attrNameLst>
                                          <p:attrName>style.visibility</p:attrName>
                                        </p:attrNameLst>
                                      </p:cBhvr>
                                      <p:to>
                                        <p:strVal val="visible"/>
                                      </p:to>
                                    </p:set>
                                    <p:animEffect transition="in" filter="wipe(down)">
                                      <p:cBhvr>
                                        <p:cTn id="187" dur="100"/>
                                        <p:tgtEl>
                                          <p:spTgt spid="57"/>
                                        </p:tgtEl>
                                      </p:cBhvr>
                                    </p:animEffect>
                                  </p:childTnLst>
                                </p:cTn>
                              </p:par>
                            </p:childTnLst>
                          </p:cTn>
                        </p:par>
                        <p:par>
                          <p:cTn id="188" fill="hold">
                            <p:stCondLst>
                              <p:cond delay="3200"/>
                            </p:stCondLst>
                            <p:childTnLst>
                              <p:par>
                                <p:cTn id="189" presetID="22" presetClass="entr" presetSubtype="4" fill="hold" nodeType="afterEffect">
                                  <p:stCondLst>
                                    <p:cond delay="0"/>
                                  </p:stCondLst>
                                  <p:childTnLst>
                                    <p:set>
                                      <p:cBhvr>
                                        <p:cTn id="190" dur="1" fill="hold">
                                          <p:stCondLst>
                                            <p:cond delay="0"/>
                                          </p:stCondLst>
                                        </p:cTn>
                                        <p:tgtEl>
                                          <p:spTgt spid="53"/>
                                        </p:tgtEl>
                                        <p:attrNameLst>
                                          <p:attrName>style.visibility</p:attrName>
                                        </p:attrNameLst>
                                      </p:cBhvr>
                                      <p:to>
                                        <p:strVal val="visible"/>
                                      </p:to>
                                    </p:set>
                                    <p:animEffect transition="in" filter="wipe(down)">
                                      <p:cBhvr>
                                        <p:cTn id="191" dur="100"/>
                                        <p:tgtEl>
                                          <p:spTgt spid="53"/>
                                        </p:tgtEl>
                                      </p:cBhvr>
                                    </p:animEffect>
                                  </p:childTnLst>
                                </p:cTn>
                              </p:par>
                            </p:childTnLst>
                          </p:cTn>
                        </p:par>
                        <p:par>
                          <p:cTn id="192" fill="hold">
                            <p:stCondLst>
                              <p:cond delay="3300"/>
                            </p:stCondLst>
                            <p:childTnLst>
                              <p:par>
                                <p:cTn id="193" presetID="22" presetClass="entr" presetSubtype="4" fill="hold" nodeType="afterEffect">
                                  <p:stCondLst>
                                    <p:cond delay="0"/>
                                  </p:stCondLst>
                                  <p:childTnLst>
                                    <p:set>
                                      <p:cBhvr>
                                        <p:cTn id="194" dur="1" fill="hold">
                                          <p:stCondLst>
                                            <p:cond delay="0"/>
                                          </p:stCondLst>
                                        </p:cTn>
                                        <p:tgtEl>
                                          <p:spTgt spid="49"/>
                                        </p:tgtEl>
                                        <p:attrNameLst>
                                          <p:attrName>style.visibility</p:attrName>
                                        </p:attrNameLst>
                                      </p:cBhvr>
                                      <p:to>
                                        <p:strVal val="visible"/>
                                      </p:to>
                                    </p:set>
                                    <p:animEffect transition="in" filter="wipe(down)">
                                      <p:cBhvr>
                                        <p:cTn id="195" dur="100"/>
                                        <p:tgtEl>
                                          <p:spTgt spid="49"/>
                                        </p:tgtEl>
                                      </p:cBhvr>
                                    </p:animEffect>
                                  </p:childTnLst>
                                </p:cTn>
                              </p:par>
                            </p:childTnLst>
                          </p:cTn>
                        </p:par>
                        <p:par>
                          <p:cTn id="196" fill="hold">
                            <p:stCondLst>
                              <p:cond delay="3400"/>
                            </p:stCondLst>
                            <p:childTnLst>
                              <p:par>
                                <p:cTn id="197" presetID="22" presetClass="entr" presetSubtype="4" fill="hold" nodeType="afterEffect">
                                  <p:stCondLst>
                                    <p:cond delay="0"/>
                                  </p:stCondLst>
                                  <p:childTnLst>
                                    <p:set>
                                      <p:cBhvr>
                                        <p:cTn id="198" dur="1" fill="hold">
                                          <p:stCondLst>
                                            <p:cond delay="0"/>
                                          </p:stCondLst>
                                        </p:cTn>
                                        <p:tgtEl>
                                          <p:spTgt spid="45"/>
                                        </p:tgtEl>
                                        <p:attrNameLst>
                                          <p:attrName>style.visibility</p:attrName>
                                        </p:attrNameLst>
                                      </p:cBhvr>
                                      <p:to>
                                        <p:strVal val="visible"/>
                                      </p:to>
                                    </p:set>
                                    <p:animEffect transition="in" filter="wipe(down)">
                                      <p:cBhvr>
                                        <p:cTn id="199" dur="100"/>
                                        <p:tgtEl>
                                          <p:spTgt spid="45"/>
                                        </p:tgtEl>
                                      </p:cBhvr>
                                    </p:animEffect>
                                  </p:childTnLst>
                                </p:cTn>
                              </p:par>
                            </p:childTnLst>
                          </p:cTn>
                        </p:par>
                        <p:par>
                          <p:cTn id="200" fill="hold">
                            <p:stCondLst>
                              <p:cond delay="3500"/>
                            </p:stCondLst>
                            <p:childTnLst>
                              <p:par>
                                <p:cTn id="201" presetID="22" presetClass="entr" presetSubtype="4" fill="hold" nodeType="afterEffect">
                                  <p:stCondLst>
                                    <p:cond delay="0"/>
                                  </p:stCondLst>
                                  <p:childTnLst>
                                    <p:set>
                                      <p:cBhvr>
                                        <p:cTn id="202" dur="1" fill="hold">
                                          <p:stCondLst>
                                            <p:cond delay="0"/>
                                          </p:stCondLst>
                                        </p:cTn>
                                        <p:tgtEl>
                                          <p:spTgt spid="41"/>
                                        </p:tgtEl>
                                        <p:attrNameLst>
                                          <p:attrName>style.visibility</p:attrName>
                                        </p:attrNameLst>
                                      </p:cBhvr>
                                      <p:to>
                                        <p:strVal val="visible"/>
                                      </p:to>
                                    </p:set>
                                    <p:animEffect transition="in" filter="wipe(down)">
                                      <p:cBhvr>
                                        <p:cTn id="203" dur="100"/>
                                        <p:tgtEl>
                                          <p:spTgt spid="41"/>
                                        </p:tgtEl>
                                      </p:cBhvr>
                                    </p:animEffect>
                                  </p:childTnLst>
                                </p:cTn>
                              </p:par>
                            </p:childTnLst>
                          </p:cTn>
                        </p:par>
                        <p:par>
                          <p:cTn id="204" fill="hold">
                            <p:stCondLst>
                              <p:cond delay="3600"/>
                            </p:stCondLst>
                            <p:childTnLst>
                              <p:par>
                                <p:cTn id="205" presetID="22" presetClass="entr" presetSubtype="4" fill="hold" nodeType="afterEffect">
                                  <p:stCondLst>
                                    <p:cond delay="0"/>
                                  </p:stCondLst>
                                  <p:childTnLst>
                                    <p:set>
                                      <p:cBhvr>
                                        <p:cTn id="206" dur="1" fill="hold">
                                          <p:stCondLst>
                                            <p:cond delay="0"/>
                                          </p:stCondLst>
                                        </p:cTn>
                                        <p:tgtEl>
                                          <p:spTgt spid="37"/>
                                        </p:tgtEl>
                                        <p:attrNameLst>
                                          <p:attrName>style.visibility</p:attrName>
                                        </p:attrNameLst>
                                      </p:cBhvr>
                                      <p:to>
                                        <p:strVal val="visible"/>
                                      </p:to>
                                    </p:set>
                                    <p:animEffect transition="in" filter="wipe(down)">
                                      <p:cBhvr>
                                        <p:cTn id="207" dur="100"/>
                                        <p:tgtEl>
                                          <p:spTgt spid="37"/>
                                        </p:tgtEl>
                                      </p:cBhvr>
                                    </p:animEffect>
                                  </p:childTnLst>
                                </p:cTn>
                              </p:par>
                            </p:childTnLst>
                          </p:cTn>
                        </p:par>
                        <p:par>
                          <p:cTn id="208" fill="hold">
                            <p:stCondLst>
                              <p:cond delay="3700"/>
                            </p:stCondLst>
                            <p:childTnLst>
                              <p:par>
                                <p:cTn id="209" presetID="22" presetClass="entr" presetSubtype="4" fill="hold" nodeType="afterEffect">
                                  <p:stCondLst>
                                    <p:cond delay="0"/>
                                  </p:stCondLst>
                                  <p:childTnLst>
                                    <p:set>
                                      <p:cBhvr>
                                        <p:cTn id="210" dur="1" fill="hold">
                                          <p:stCondLst>
                                            <p:cond delay="0"/>
                                          </p:stCondLst>
                                        </p:cTn>
                                        <p:tgtEl>
                                          <p:spTgt spid="33"/>
                                        </p:tgtEl>
                                        <p:attrNameLst>
                                          <p:attrName>style.visibility</p:attrName>
                                        </p:attrNameLst>
                                      </p:cBhvr>
                                      <p:to>
                                        <p:strVal val="visible"/>
                                      </p:to>
                                    </p:set>
                                    <p:animEffect transition="in" filter="wipe(down)">
                                      <p:cBhvr>
                                        <p:cTn id="211" dur="100"/>
                                        <p:tgtEl>
                                          <p:spTgt spid="33"/>
                                        </p:tgtEl>
                                      </p:cBhvr>
                                    </p:animEffect>
                                  </p:childTnLst>
                                </p:cTn>
                              </p:par>
                            </p:childTnLst>
                          </p:cTn>
                        </p:par>
                        <p:par>
                          <p:cTn id="212" fill="hold">
                            <p:stCondLst>
                              <p:cond delay="3800"/>
                            </p:stCondLst>
                            <p:childTnLst>
                              <p:par>
                                <p:cTn id="213" presetID="22" presetClass="entr" presetSubtype="4" fill="hold" nodeType="afterEffect">
                                  <p:stCondLst>
                                    <p:cond delay="0"/>
                                  </p:stCondLst>
                                  <p:childTnLst>
                                    <p:set>
                                      <p:cBhvr>
                                        <p:cTn id="214" dur="1" fill="hold">
                                          <p:stCondLst>
                                            <p:cond delay="0"/>
                                          </p:stCondLst>
                                        </p:cTn>
                                        <p:tgtEl>
                                          <p:spTgt spid="29"/>
                                        </p:tgtEl>
                                        <p:attrNameLst>
                                          <p:attrName>style.visibility</p:attrName>
                                        </p:attrNameLst>
                                      </p:cBhvr>
                                      <p:to>
                                        <p:strVal val="visible"/>
                                      </p:to>
                                    </p:set>
                                    <p:animEffect transition="in" filter="wipe(down)">
                                      <p:cBhvr>
                                        <p:cTn id="215" dur="100"/>
                                        <p:tgtEl>
                                          <p:spTgt spid="29"/>
                                        </p:tgtEl>
                                      </p:cBhvr>
                                    </p:animEffect>
                                  </p:childTnLst>
                                </p:cTn>
                              </p:par>
                            </p:childTnLst>
                          </p:cTn>
                        </p:par>
                        <p:par>
                          <p:cTn id="216" fill="hold">
                            <p:stCondLst>
                              <p:cond delay="3900"/>
                            </p:stCondLst>
                            <p:childTnLst>
                              <p:par>
                                <p:cTn id="217" presetID="22" presetClass="entr" presetSubtype="4" fill="hold" nodeType="afterEffect">
                                  <p:stCondLst>
                                    <p:cond delay="0"/>
                                  </p:stCondLst>
                                  <p:childTnLst>
                                    <p:set>
                                      <p:cBhvr>
                                        <p:cTn id="218" dur="1" fill="hold">
                                          <p:stCondLst>
                                            <p:cond delay="0"/>
                                          </p:stCondLst>
                                        </p:cTn>
                                        <p:tgtEl>
                                          <p:spTgt spid="25"/>
                                        </p:tgtEl>
                                        <p:attrNameLst>
                                          <p:attrName>style.visibility</p:attrName>
                                        </p:attrNameLst>
                                      </p:cBhvr>
                                      <p:to>
                                        <p:strVal val="visible"/>
                                      </p:to>
                                    </p:set>
                                    <p:animEffect transition="in" filter="wipe(down)">
                                      <p:cBhvr>
                                        <p:cTn id="219" dur="100"/>
                                        <p:tgtEl>
                                          <p:spTgt spid="25"/>
                                        </p:tgtEl>
                                      </p:cBhvr>
                                    </p:animEffect>
                                  </p:childTnLst>
                                </p:cTn>
                              </p:par>
                            </p:childTnLst>
                          </p:cTn>
                        </p:par>
                        <p:par>
                          <p:cTn id="220" fill="hold">
                            <p:stCondLst>
                              <p:cond delay="4000"/>
                            </p:stCondLst>
                            <p:childTnLst>
                              <p:par>
                                <p:cTn id="221" presetID="22" presetClass="entr" presetSubtype="4" fill="hold" nodeType="afterEffect">
                                  <p:stCondLst>
                                    <p:cond delay="0"/>
                                  </p:stCondLst>
                                  <p:childTnLst>
                                    <p:set>
                                      <p:cBhvr>
                                        <p:cTn id="222" dur="1" fill="hold">
                                          <p:stCondLst>
                                            <p:cond delay="0"/>
                                          </p:stCondLst>
                                        </p:cTn>
                                        <p:tgtEl>
                                          <p:spTgt spid="21"/>
                                        </p:tgtEl>
                                        <p:attrNameLst>
                                          <p:attrName>style.visibility</p:attrName>
                                        </p:attrNameLst>
                                      </p:cBhvr>
                                      <p:to>
                                        <p:strVal val="visible"/>
                                      </p:to>
                                    </p:set>
                                    <p:animEffect transition="in" filter="wipe(down)">
                                      <p:cBhvr>
                                        <p:cTn id="223" dur="100"/>
                                        <p:tgtEl>
                                          <p:spTgt spid="21"/>
                                        </p:tgtEl>
                                      </p:cBhvr>
                                    </p:animEffect>
                                  </p:childTnLst>
                                </p:cTn>
                              </p:par>
                            </p:childTnLst>
                          </p:cTn>
                        </p:par>
                        <p:par>
                          <p:cTn id="224" fill="hold">
                            <p:stCondLst>
                              <p:cond delay="4100"/>
                            </p:stCondLst>
                            <p:childTnLst>
                              <p:par>
                                <p:cTn id="225" presetID="22" presetClass="entr" presetSubtype="2" fill="hold" grpId="0" nodeType="afterEffect">
                                  <p:stCondLst>
                                    <p:cond delay="0"/>
                                  </p:stCondLst>
                                  <p:childTnLst>
                                    <p:set>
                                      <p:cBhvr>
                                        <p:cTn id="226" dur="1" fill="hold">
                                          <p:stCondLst>
                                            <p:cond delay="0"/>
                                          </p:stCondLst>
                                        </p:cTn>
                                        <p:tgtEl>
                                          <p:spTgt spid="16"/>
                                        </p:tgtEl>
                                        <p:attrNameLst>
                                          <p:attrName>style.visibility</p:attrName>
                                        </p:attrNameLst>
                                      </p:cBhvr>
                                      <p:to>
                                        <p:strVal val="visible"/>
                                      </p:to>
                                    </p:set>
                                    <p:animEffect transition="in" filter="wipe(right)">
                                      <p:cBhvr>
                                        <p:cTn id="227" dur="1000"/>
                                        <p:tgtEl>
                                          <p:spTgt spid="16"/>
                                        </p:tgtEl>
                                      </p:cBhvr>
                                    </p:animEffect>
                                  </p:childTnLst>
                                </p:cTn>
                              </p:par>
                            </p:childTnLst>
                          </p:cTn>
                        </p:par>
                        <p:par>
                          <p:cTn id="228" fill="hold">
                            <p:stCondLst>
                              <p:cond delay="5100"/>
                            </p:stCondLst>
                            <p:childTnLst>
                              <p:par>
                                <p:cTn id="229" presetID="22" presetClass="entr" presetSubtype="2" fill="hold" nodeType="afterEffect">
                                  <p:stCondLst>
                                    <p:cond delay="0"/>
                                  </p:stCondLst>
                                  <p:childTnLst>
                                    <p:set>
                                      <p:cBhvr>
                                        <p:cTn id="230" dur="1" fill="hold">
                                          <p:stCondLst>
                                            <p:cond delay="0"/>
                                          </p:stCondLst>
                                        </p:cTn>
                                        <p:tgtEl>
                                          <p:spTgt spid="172"/>
                                        </p:tgtEl>
                                        <p:attrNameLst>
                                          <p:attrName>style.visibility</p:attrName>
                                        </p:attrNameLst>
                                      </p:cBhvr>
                                      <p:to>
                                        <p:strVal val="visible"/>
                                      </p:to>
                                    </p:set>
                                    <p:animEffect transition="in" filter="wipe(right)">
                                      <p:cBhvr>
                                        <p:cTn id="231" dur="100"/>
                                        <p:tgtEl>
                                          <p:spTgt spid="172"/>
                                        </p:tgtEl>
                                      </p:cBhvr>
                                    </p:animEffect>
                                  </p:childTnLst>
                                </p:cTn>
                              </p:par>
                            </p:childTnLst>
                          </p:cTn>
                        </p:par>
                        <p:par>
                          <p:cTn id="232" fill="hold">
                            <p:stCondLst>
                              <p:cond delay="5200"/>
                            </p:stCondLst>
                            <p:childTnLst>
                              <p:par>
                                <p:cTn id="233" presetID="22" presetClass="entr" presetSubtype="1" fill="hold" nodeType="after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wipe(up)">
                                      <p:cBhvr>
                                        <p:cTn id="2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6" grpId="0" animBg="1"/>
      <p:bldP spid="19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Human Chromosomes</a:t>
            </a:r>
          </a:p>
        </p:txBody>
      </p:sp>
      <p:grpSp>
        <p:nvGrpSpPr>
          <p:cNvPr id="344081" name="Group 17"/>
          <p:cNvGrpSpPr>
            <a:grpSpLocks/>
          </p:cNvGrpSpPr>
          <p:nvPr/>
        </p:nvGrpSpPr>
        <p:grpSpPr bwMode="auto">
          <a:xfrm>
            <a:off x="7021513" y="998538"/>
            <a:ext cx="2122487" cy="4919662"/>
            <a:chOff x="4423" y="629"/>
            <a:chExt cx="1337" cy="3099"/>
          </a:xfrm>
        </p:grpSpPr>
        <p:pic>
          <p:nvPicPr>
            <p:cNvPr id="11279" name="Picture 5" descr="Chromosome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6" y="1358"/>
              <a:ext cx="1132" cy="237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80" name="Text Box 7"/>
            <p:cNvSpPr txBox="1">
              <a:spLocks noChangeArrowheads="1"/>
            </p:cNvSpPr>
            <p:nvPr/>
          </p:nvSpPr>
          <p:spPr bwMode="auto">
            <a:xfrm>
              <a:off x="4423" y="629"/>
              <a:ext cx="1337"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b="1"/>
                <a:t>Electron</a:t>
              </a:r>
              <a:br>
                <a:rPr lang="en-US" sz="2800" b="1"/>
              </a:br>
              <a:r>
                <a:rPr lang="en-US" sz="2800" b="1"/>
                <a:t>Micrograph</a:t>
              </a:r>
            </a:p>
          </p:txBody>
        </p:sp>
      </p:grpSp>
      <p:grpSp>
        <p:nvGrpSpPr>
          <p:cNvPr id="344082" name="Group 18"/>
          <p:cNvGrpSpPr>
            <a:grpSpLocks/>
          </p:cNvGrpSpPr>
          <p:nvPr/>
        </p:nvGrpSpPr>
        <p:grpSpPr bwMode="auto">
          <a:xfrm>
            <a:off x="2066925" y="1425575"/>
            <a:ext cx="3590925" cy="4398963"/>
            <a:chOff x="1302" y="898"/>
            <a:chExt cx="2262" cy="2771"/>
          </a:xfrm>
        </p:grpSpPr>
        <p:pic>
          <p:nvPicPr>
            <p:cNvPr id="11277" name="Picture 4" descr="karyoty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2" y="1419"/>
              <a:ext cx="2262" cy="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Text Box 6"/>
            <p:cNvSpPr txBox="1">
              <a:spLocks noChangeArrowheads="1"/>
            </p:cNvSpPr>
            <p:nvPr/>
          </p:nvSpPr>
          <p:spPr bwMode="auto">
            <a:xfrm>
              <a:off x="1826" y="898"/>
              <a:ext cx="121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b="1"/>
                <a:t>Karyotype</a:t>
              </a:r>
            </a:p>
          </p:txBody>
        </p:sp>
      </p:grpSp>
      <p:grpSp>
        <p:nvGrpSpPr>
          <p:cNvPr id="344079" name="Group 15"/>
          <p:cNvGrpSpPr>
            <a:grpSpLocks/>
          </p:cNvGrpSpPr>
          <p:nvPr/>
        </p:nvGrpSpPr>
        <p:grpSpPr bwMode="auto">
          <a:xfrm>
            <a:off x="7346950" y="5676900"/>
            <a:ext cx="1473200" cy="887413"/>
            <a:chOff x="4628" y="3576"/>
            <a:chExt cx="928" cy="559"/>
          </a:xfrm>
        </p:grpSpPr>
        <p:sp>
          <p:nvSpPr>
            <p:cNvPr id="11273" name="Text Box 8"/>
            <p:cNvSpPr txBox="1">
              <a:spLocks noChangeArrowheads="1"/>
            </p:cNvSpPr>
            <p:nvPr/>
          </p:nvSpPr>
          <p:spPr bwMode="auto">
            <a:xfrm>
              <a:off x="4628" y="3847"/>
              <a:ext cx="9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t>Telomere</a:t>
              </a:r>
            </a:p>
          </p:txBody>
        </p:sp>
        <p:grpSp>
          <p:nvGrpSpPr>
            <p:cNvPr id="11274" name="Group 12"/>
            <p:cNvGrpSpPr>
              <a:grpSpLocks/>
            </p:cNvGrpSpPr>
            <p:nvPr/>
          </p:nvGrpSpPr>
          <p:grpSpPr bwMode="auto">
            <a:xfrm>
              <a:off x="4905" y="3576"/>
              <a:ext cx="372" cy="312"/>
              <a:chOff x="4884" y="3576"/>
              <a:chExt cx="372" cy="312"/>
            </a:xfrm>
          </p:grpSpPr>
          <p:sp>
            <p:nvSpPr>
              <p:cNvPr id="11275" name="Line 10"/>
              <p:cNvSpPr>
                <a:spLocks noChangeShapeType="1"/>
              </p:cNvSpPr>
              <p:nvPr/>
            </p:nvSpPr>
            <p:spPr bwMode="auto">
              <a:xfrm flipV="1">
                <a:off x="5082" y="3576"/>
                <a:ext cx="174" cy="3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6" name="Line 11"/>
              <p:cNvSpPr>
                <a:spLocks noChangeShapeType="1"/>
              </p:cNvSpPr>
              <p:nvPr/>
            </p:nvSpPr>
            <p:spPr bwMode="auto">
              <a:xfrm flipH="1" flipV="1">
                <a:off x="4884" y="3576"/>
                <a:ext cx="174" cy="3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44078" name="Group 14"/>
          <p:cNvGrpSpPr>
            <a:grpSpLocks/>
          </p:cNvGrpSpPr>
          <p:nvPr/>
        </p:nvGrpSpPr>
        <p:grpSpPr bwMode="auto">
          <a:xfrm>
            <a:off x="5645150" y="3468688"/>
            <a:ext cx="2298700" cy="457200"/>
            <a:chOff x="3556" y="2185"/>
            <a:chExt cx="1448" cy="288"/>
          </a:xfrm>
        </p:grpSpPr>
        <p:sp>
          <p:nvSpPr>
            <p:cNvPr id="11271" name="Text Box 9"/>
            <p:cNvSpPr txBox="1">
              <a:spLocks noChangeArrowheads="1"/>
            </p:cNvSpPr>
            <p:nvPr/>
          </p:nvSpPr>
          <p:spPr bwMode="auto">
            <a:xfrm>
              <a:off x="3556" y="2185"/>
              <a:ext cx="113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dirty="0"/>
                <a:t>Centromere</a:t>
              </a:r>
            </a:p>
          </p:txBody>
        </p:sp>
        <p:sp>
          <p:nvSpPr>
            <p:cNvPr id="11272" name="Line 13"/>
            <p:cNvSpPr>
              <a:spLocks noChangeShapeType="1"/>
            </p:cNvSpPr>
            <p:nvPr/>
          </p:nvSpPr>
          <p:spPr bwMode="auto">
            <a:xfrm>
              <a:off x="4632" y="2340"/>
              <a:ext cx="372" cy="0"/>
            </a:xfrm>
            <a:prstGeom prst="line">
              <a:avLst/>
            </a:prstGeom>
            <a:noFill/>
            <a:ln w="28575">
              <a:solidFill>
                <a:schemeClr val="tx1"/>
              </a:solidFill>
              <a:round/>
              <a:headEnd/>
              <a:tailEnd type="triangle" w="med" len="me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44082"/>
                                        </p:tgtEl>
                                        <p:attrNameLst>
                                          <p:attrName>style.visibility</p:attrName>
                                        </p:attrNameLst>
                                      </p:cBhvr>
                                      <p:to>
                                        <p:strVal val="visible"/>
                                      </p:to>
                                    </p:set>
                                    <p:animEffect transition="in" filter="dissolve">
                                      <p:cBhvr>
                                        <p:cTn id="7" dur="500"/>
                                        <p:tgtEl>
                                          <p:spTgt spid="344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44081"/>
                                        </p:tgtEl>
                                        <p:attrNameLst>
                                          <p:attrName>style.visibility</p:attrName>
                                        </p:attrNameLst>
                                      </p:cBhvr>
                                      <p:to>
                                        <p:strVal val="visible"/>
                                      </p:to>
                                    </p:set>
                                    <p:animEffect transition="in" filter="dissolve">
                                      <p:cBhvr>
                                        <p:cTn id="12" dur="500"/>
                                        <p:tgtEl>
                                          <p:spTgt spid="344081"/>
                                        </p:tgtEl>
                                      </p:cBhvr>
                                    </p:animEffect>
                                  </p:childTnLst>
                                </p:cTn>
                              </p:par>
                              <p:par>
                                <p:cTn id="13" presetID="22" presetClass="entr" presetSubtype="8" fill="hold" nodeType="withEffect">
                                  <p:stCondLst>
                                    <p:cond delay="0"/>
                                  </p:stCondLst>
                                  <p:childTnLst>
                                    <p:set>
                                      <p:cBhvr>
                                        <p:cTn id="14" dur="1" fill="hold">
                                          <p:stCondLst>
                                            <p:cond delay="0"/>
                                          </p:stCondLst>
                                        </p:cTn>
                                        <p:tgtEl>
                                          <p:spTgt spid="344078"/>
                                        </p:tgtEl>
                                        <p:attrNameLst>
                                          <p:attrName>style.visibility</p:attrName>
                                        </p:attrNameLst>
                                      </p:cBhvr>
                                      <p:to>
                                        <p:strVal val="visible"/>
                                      </p:to>
                                    </p:set>
                                    <p:animEffect transition="in" filter="wipe(left)">
                                      <p:cBhvr>
                                        <p:cTn id="15" dur="500"/>
                                        <p:tgtEl>
                                          <p:spTgt spid="344078"/>
                                        </p:tgtEl>
                                      </p:cBhvr>
                                    </p:animEffect>
                                  </p:childTnLst>
                                </p:cTn>
                              </p:par>
                              <p:par>
                                <p:cTn id="16" presetID="22" presetClass="entr" presetSubtype="4" fill="hold" nodeType="withEffect">
                                  <p:stCondLst>
                                    <p:cond delay="0"/>
                                  </p:stCondLst>
                                  <p:childTnLst>
                                    <p:set>
                                      <p:cBhvr>
                                        <p:cTn id="17" dur="1" fill="hold">
                                          <p:stCondLst>
                                            <p:cond delay="0"/>
                                          </p:stCondLst>
                                        </p:cTn>
                                        <p:tgtEl>
                                          <p:spTgt spid="344079"/>
                                        </p:tgtEl>
                                        <p:attrNameLst>
                                          <p:attrName>style.visibility</p:attrName>
                                        </p:attrNameLst>
                                      </p:cBhvr>
                                      <p:to>
                                        <p:strVal val="visible"/>
                                      </p:to>
                                    </p:set>
                                    <p:animEffect transition="in" filter="wipe(down)">
                                      <p:cBhvr>
                                        <p:cTn id="18" dur="500"/>
                                        <p:tgtEl>
                                          <p:spTgt spid="344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S010286710">
  <a:themeElements>
    <a:clrScheme name="Custom 24">
      <a:dk1>
        <a:srgbClr val="FFFFFF"/>
      </a:dk1>
      <a:lt1>
        <a:srgbClr val="00000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TS010286710</Template>
  <TotalTime>61112</TotalTime>
  <Words>4986</Words>
  <Application>Microsoft Office PowerPoint</Application>
  <PresentationFormat>On-screen Show (4:3)</PresentationFormat>
  <Paragraphs>1467</Paragraphs>
  <Slides>35</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Helvetica</vt:lpstr>
      <vt:lpstr>Symbol</vt:lpstr>
      <vt:lpstr>Wingdings</vt:lpstr>
      <vt:lpstr>TS010286710</vt:lpstr>
      <vt:lpstr>Designs in DNA</vt:lpstr>
      <vt:lpstr>The problem with biology…</vt:lpstr>
      <vt:lpstr>Central Dogma of Biology</vt:lpstr>
      <vt:lpstr>DNA Bases</vt:lpstr>
      <vt:lpstr>Structure of Deoxyadenosine</vt:lpstr>
      <vt:lpstr>DNA Structure</vt:lpstr>
      <vt:lpstr>DNA Double Helix</vt:lpstr>
      <vt:lpstr>DNA Structure</vt:lpstr>
      <vt:lpstr>Human Chromosomes</vt:lpstr>
      <vt:lpstr>DNA Structure: Chromatin</vt:lpstr>
      <vt:lpstr>Bases Found in DNA vs. RNA </vt:lpstr>
      <vt:lpstr>Transfer RNA (tRNA)</vt:lpstr>
      <vt:lpstr>Electron Micrograph of Translation Process</vt:lpstr>
      <vt:lpstr>The Genetic Code</vt:lpstr>
      <vt:lpstr>DNA as a Language</vt:lpstr>
      <vt:lpstr>Transcription/Translation</vt:lpstr>
      <vt:lpstr>DNA Design: Alternative Splicing of RNA</vt:lpstr>
      <vt:lpstr>Genes to Proteins: DNAmRNA</vt:lpstr>
      <vt:lpstr>Alternative Splicing of RNA</vt:lpstr>
      <vt:lpstr>Types of Alternative Splicing</vt:lpstr>
      <vt:lpstr>DNA Design: Duons</vt:lpstr>
      <vt:lpstr>Transcription Factors</vt:lpstr>
      <vt:lpstr>Genome-Wide Transcription Factor Binding Sites</vt:lpstr>
      <vt:lpstr>Duon Sequences</vt:lpstr>
      <vt:lpstr>Example of Duon in DNA</vt:lpstr>
      <vt:lpstr>Duons are Functional</vt:lpstr>
      <vt:lpstr>DNA Design:  Dual Coding Genes</vt:lpstr>
      <vt:lpstr>Reading Frames</vt:lpstr>
      <vt:lpstr>Dual-Coding Genes</vt:lpstr>
      <vt:lpstr>Finding Dual Coding Genes</vt:lpstr>
      <vt:lpstr>“Sentences” from Two Directions</vt:lpstr>
      <vt:lpstr>Dual Coding Gene: EIF6 (ITGB4BP)</vt:lpstr>
      <vt:lpstr>Dual Coding Gene: Ncaph2</vt:lpstr>
      <vt:lpstr>Protein Products of Ncaph2</vt:lpstr>
      <vt:lpstr>Conclusions</vt:lpstr>
    </vt:vector>
  </TitlesOfParts>
  <Company>Evidence for God from Science</Company>
  <LinksUpToDate>false</LinksUpToDate>
  <SharedDoc>false</SharedDoc>
  <HyperlinkBase>http://www.godandscience.org</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Stem Cell Research: Status and Ethics</dc:title>
  <dc:subject>Stem Cell/Cloning Research</dc:subject>
  <dc:creator>Richard Deem</dc:creator>
  <cp:keywords>stem cells, cloning, research, therapuetics, ethics, morality</cp:keywords>
  <dc:description>Presented at Paradoxes Sunday School Class, Sierra Madre Congregational Church, June 27, 2004</dc:description>
  <cp:lastModifiedBy>Richard Deem</cp:lastModifiedBy>
  <cp:revision>606</cp:revision>
  <cp:lastPrinted>2014-02-23T04:22:51Z</cp:lastPrinted>
  <dcterms:created xsi:type="dcterms:W3CDTF">1601-01-01T00:00:00Z</dcterms:created>
  <dcterms:modified xsi:type="dcterms:W3CDTF">2014-03-17T03:31:26Z</dcterms:modified>
  <cp:category>Christian ethics and morality</cp:category>
</cp:coreProperties>
</file>