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6" r:id="rId3"/>
    <p:sldId id="293" r:id="rId4"/>
    <p:sldId id="297" r:id="rId5"/>
    <p:sldId id="298" r:id="rId6"/>
    <p:sldId id="299" r:id="rId7"/>
    <p:sldId id="300" r:id="rId8"/>
    <p:sldId id="301" r:id="rId9"/>
    <p:sldId id="302" r:id="rId10"/>
    <p:sldId id="304" r:id="rId11"/>
    <p:sldId id="307" r:id="rId12"/>
    <p:sldId id="308" r:id="rId13"/>
    <p:sldId id="309" r:id="rId14"/>
    <p:sldId id="310" r:id="rId15"/>
    <p:sldId id="311" r:id="rId16"/>
    <p:sldId id="312" r:id="rId17"/>
    <p:sldId id="313" r:id="rId18"/>
    <p:sldId id="326" r:id="rId19"/>
    <p:sldId id="314" r:id="rId20"/>
    <p:sldId id="327" r:id="rId21"/>
    <p:sldId id="315" r:id="rId22"/>
    <p:sldId id="323" r:id="rId23"/>
    <p:sldId id="316" r:id="rId24"/>
    <p:sldId id="317" r:id="rId25"/>
    <p:sldId id="324" r:id="rId26"/>
    <p:sldId id="325" r:id="rId27"/>
    <p:sldId id="294" r:id="rId28"/>
    <p:sldId id="319" r:id="rId29"/>
    <p:sldId id="320" r:id="rId30"/>
    <p:sldId id="321" r:id="rId31"/>
    <p:sldId id="322" r:id="rId32"/>
    <p:sldId id="257" r:id="rId33"/>
    <p:sldId id="258" r:id="rId34"/>
    <p:sldId id="259" r:id="rId35"/>
    <p:sldId id="260" r:id="rId36"/>
    <p:sldId id="261" r:id="rId37"/>
    <p:sldId id="262" r:id="rId38"/>
    <p:sldId id="263" r:id="rId39"/>
    <p:sldId id="264" r:id="rId40"/>
    <p:sldId id="265" r:id="rId41"/>
    <p:sldId id="266" r:id="rId42"/>
    <p:sldId id="267" r:id="rId43"/>
    <p:sldId id="268" r:id="rId44"/>
    <p:sldId id="269" r:id="rId45"/>
    <p:sldId id="306" r:id="rId46"/>
    <p:sldId id="270" r:id="rId47"/>
    <p:sldId id="271" r:id="rId48"/>
    <p:sldId id="272" r:id="rId49"/>
    <p:sldId id="273" r:id="rId50"/>
    <p:sldId id="274" r:id="rId51"/>
    <p:sldId id="275"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432"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26128B-96B4-4F00-8CF7-4DEA40FC61A3}"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283482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26128B-96B4-4F00-8CF7-4DEA40FC61A3}"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2025271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26128B-96B4-4F00-8CF7-4DEA40FC61A3}"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384076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26128B-96B4-4F00-8CF7-4DEA40FC61A3}"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497742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26128B-96B4-4F00-8CF7-4DEA40FC61A3}"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36629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26128B-96B4-4F00-8CF7-4DEA40FC61A3}"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80723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26128B-96B4-4F00-8CF7-4DEA40FC61A3}" type="datetimeFigureOut">
              <a:rPr lang="en-US" smtClean="0"/>
              <a:t>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2500566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26128B-96B4-4F00-8CF7-4DEA40FC61A3}" type="datetimeFigureOut">
              <a:rPr lang="en-US" smtClean="0"/>
              <a:t>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3745549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6128B-96B4-4F00-8CF7-4DEA40FC61A3}" type="datetimeFigureOut">
              <a:rPr lang="en-US" smtClean="0"/>
              <a:t>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44212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26128B-96B4-4F00-8CF7-4DEA40FC61A3}"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3298260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26128B-96B4-4F00-8CF7-4DEA40FC61A3}"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59AFAC-518C-494B-AAB5-4DFB2B4D665A}" type="slidenum">
              <a:rPr lang="en-US" smtClean="0"/>
              <a:t>‹#›</a:t>
            </a:fld>
            <a:endParaRPr lang="en-US"/>
          </a:p>
        </p:txBody>
      </p:sp>
    </p:spTree>
    <p:extLst>
      <p:ext uri="{BB962C8B-B14F-4D97-AF65-F5344CB8AC3E}">
        <p14:creationId xmlns:p14="http://schemas.microsoft.com/office/powerpoint/2010/main" val="2504373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4000">
              <a:schemeClr val="accent1">
                <a:lumMod val="5000"/>
                <a:lumOff val="95000"/>
              </a:schemeClr>
            </a:gs>
            <a:gs pos="74000">
              <a:schemeClr val="accent1">
                <a:lumMod val="45000"/>
                <a:lumOff val="55000"/>
              </a:schemeClr>
            </a:gs>
            <a:gs pos="88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6128B-96B4-4F00-8CF7-4DEA40FC61A3}" type="datetimeFigureOut">
              <a:rPr lang="en-US" smtClean="0"/>
              <a:t>2/9/2014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59AFAC-518C-494B-AAB5-4DFB2B4D665A}" type="slidenum">
              <a:rPr lang="en-US" smtClean="0"/>
              <a:t>‹#›</a:t>
            </a:fld>
            <a:endParaRPr lang="en-US"/>
          </a:p>
        </p:txBody>
      </p:sp>
    </p:spTree>
    <p:extLst>
      <p:ext uri="{BB962C8B-B14F-4D97-AF65-F5344CB8AC3E}">
        <p14:creationId xmlns:p14="http://schemas.microsoft.com/office/powerpoint/2010/main" val="275538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Science As Worship</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39279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Verses About The Natural World</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677361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Genesis 1:31</a:t>
            </a:r>
          </a:p>
          <a:p>
            <a:pPr marL="0" indent="0">
              <a:buNone/>
            </a:pPr>
            <a:r>
              <a:rPr lang="en-US" dirty="0" smtClean="0"/>
              <a:t>“God </a:t>
            </a:r>
            <a:r>
              <a:rPr lang="en-US" dirty="0"/>
              <a:t>saw all that He had made, and behold, it was very good. And there was evening and there was morning, the sixth day</a:t>
            </a:r>
            <a:r>
              <a:rPr lang="en-US" dirty="0" smtClean="0"/>
              <a:t>.”</a:t>
            </a:r>
            <a:endParaRPr lang="en-US" dirty="0"/>
          </a:p>
        </p:txBody>
      </p:sp>
    </p:spTree>
    <p:extLst>
      <p:ext uri="{BB962C8B-B14F-4D97-AF65-F5344CB8AC3E}">
        <p14:creationId xmlns:p14="http://schemas.microsoft.com/office/powerpoint/2010/main" val="19714233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Nehemiah 9:6</a:t>
            </a:r>
          </a:p>
          <a:p>
            <a:pPr marL="0" indent="0">
              <a:buNone/>
            </a:pPr>
            <a:r>
              <a:rPr lang="en-US" dirty="0" smtClean="0"/>
              <a:t>“You </a:t>
            </a:r>
            <a:r>
              <a:rPr lang="en-US" dirty="0"/>
              <a:t>alone are the LORD.</a:t>
            </a:r>
          </a:p>
          <a:p>
            <a:pPr marL="0" indent="0">
              <a:buNone/>
            </a:pPr>
            <a:r>
              <a:rPr lang="en-US" dirty="0"/>
              <a:t>            You have made the heavens,</a:t>
            </a:r>
          </a:p>
          <a:p>
            <a:pPr marL="0" indent="0">
              <a:buNone/>
            </a:pPr>
            <a:r>
              <a:rPr lang="en-US" dirty="0"/>
              <a:t>            The heaven of heavens with all their host,</a:t>
            </a:r>
          </a:p>
          <a:p>
            <a:pPr marL="0" indent="0">
              <a:buNone/>
            </a:pPr>
            <a:r>
              <a:rPr lang="en-US" dirty="0"/>
              <a:t>            The earth and all that is on it,</a:t>
            </a:r>
          </a:p>
          <a:p>
            <a:pPr marL="0" indent="0">
              <a:buNone/>
            </a:pPr>
            <a:r>
              <a:rPr lang="en-US" dirty="0"/>
              <a:t>            The seas and all that is in them.</a:t>
            </a:r>
          </a:p>
          <a:p>
            <a:pPr marL="0" indent="0">
              <a:buNone/>
            </a:pPr>
            <a:r>
              <a:rPr lang="en-US" dirty="0"/>
              <a:t>            You give life to all of them</a:t>
            </a:r>
          </a:p>
          <a:p>
            <a:pPr marL="0" indent="0">
              <a:buNone/>
            </a:pPr>
            <a:r>
              <a:rPr lang="en-US" dirty="0"/>
              <a:t>            And the heavenly host bows down before You</a:t>
            </a:r>
            <a:r>
              <a:rPr lang="en-US" dirty="0" smtClean="0"/>
              <a:t>.”</a:t>
            </a:r>
            <a:endParaRPr lang="en-US" dirty="0"/>
          </a:p>
        </p:txBody>
      </p:sp>
    </p:spTree>
    <p:extLst>
      <p:ext uri="{BB962C8B-B14F-4D97-AF65-F5344CB8AC3E}">
        <p14:creationId xmlns:p14="http://schemas.microsoft.com/office/powerpoint/2010/main" val="24922110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Psalm 104:24 </a:t>
            </a:r>
          </a:p>
          <a:p>
            <a:pPr marL="0" indent="0">
              <a:buNone/>
            </a:pPr>
            <a:r>
              <a:rPr lang="en-US" dirty="0" smtClean="0"/>
              <a:t>“O </a:t>
            </a:r>
            <a:r>
              <a:rPr lang="en-US" dirty="0"/>
              <a:t>LORD, how many are Your works!</a:t>
            </a:r>
          </a:p>
          <a:p>
            <a:pPr marL="0" indent="0">
              <a:buNone/>
            </a:pPr>
            <a:r>
              <a:rPr lang="en-US" dirty="0"/>
              <a:t>            In wisdom You have made them all;</a:t>
            </a:r>
          </a:p>
          <a:p>
            <a:pPr marL="0" indent="0">
              <a:buNone/>
            </a:pPr>
            <a:r>
              <a:rPr lang="en-US" dirty="0"/>
              <a:t>            The earth is full of Your possessions</a:t>
            </a:r>
            <a:r>
              <a:rPr lang="en-US" dirty="0" smtClean="0"/>
              <a:t>.”</a:t>
            </a:r>
            <a:endParaRPr lang="en-US" dirty="0"/>
          </a:p>
        </p:txBody>
      </p:sp>
    </p:spTree>
    <p:extLst>
      <p:ext uri="{BB962C8B-B14F-4D97-AF65-F5344CB8AC3E}">
        <p14:creationId xmlns:p14="http://schemas.microsoft.com/office/powerpoint/2010/main" val="14664578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Jeremiah 32:17</a:t>
            </a:r>
          </a:p>
          <a:p>
            <a:pPr marL="0" indent="0">
              <a:buNone/>
            </a:pPr>
            <a:r>
              <a:rPr lang="en-US" dirty="0" smtClean="0"/>
              <a:t>“Ah </a:t>
            </a:r>
            <a:r>
              <a:rPr lang="en-US" dirty="0"/>
              <a:t>Lord GOD! Behold, You have made the heavens and the earth by Your great power and by Your outstretched arm! Nothing is too difficult for </a:t>
            </a:r>
            <a:r>
              <a:rPr lang="en-US" dirty="0" smtClean="0"/>
              <a:t>You”</a:t>
            </a:r>
            <a:endParaRPr lang="en-US" dirty="0"/>
          </a:p>
        </p:txBody>
      </p:sp>
    </p:spTree>
    <p:extLst>
      <p:ext uri="{BB962C8B-B14F-4D97-AF65-F5344CB8AC3E}">
        <p14:creationId xmlns:p14="http://schemas.microsoft.com/office/powerpoint/2010/main" val="28386788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Amos 4:13</a:t>
            </a:r>
          </a:p>
          <a:p>
            <a:pPr marL="0" indent="0">
              <a:buNone/>
            </a:pPr>
            <a:r>
              <a:rPr lang="en-US" dirty="0" smtClean="0"/>
              <a:t>“For </a:t>
            </a:r>
            <a:r>
              <a:rPr lang="en-US" dirty="0"/>
              <a:t>behold, He who forms mountains and creates the wind</a:t>
            </a:r>
          </a:p>
          <a:p>
            <a:pPr marL="0" indent="0">
              <a:buNone/>
            </a:pPr>
            <a:r>
              <a:rPr lang="en-US" dirty="0"/>
              <a:t>            And declares to man what are His thoughts,</a:t>
            </a:r>
          </a:p>
          <a:p>
            <a:pPr marL="0" indent="0">
              <a:buNone/>
            </a:pPr>
            <a:r>
              <a:rPr lang="en-US" dirty="0"/>
              <a:t>            He who makes dawn into darkness</a:t>
            </a:r>
          </a:p>
          <a:p>
            <a:pPr marL="0" indent="0">
              <a:buNone/>
            </a:pPr>
            <a:r>
              <a:rPr lang="en-US" dirty="0"/>
              <a:t>            And treads on the high places of the earth,</a:t>
            </a:r>
          </a:p>
          <a:p>
            <a:pPr marL="0" indent="0">
              <a:buNone/>
            </a:pPr>
            <a:r>
              <a:rPr lang="en-US" dirty="0"/>
              <a:t>            The LORD God of hosts is His name</a:t>
            </a:r>
            <a:r>
              <a:rPr lang="en-US" dirty="0" smtClean="0"/>
              <a:t>.”</a:t>
            </a:r>
            <a:endParaRPr lang="en-US" dirty="0"/>
          </a:p>
        </p:txBody>
      </p:sp>
    </p:spTree>
    <p:extLst>
      <p:ext uri="{BB962C8B-B14F-4D97-AF65-F5344CB8AC3E}">
        <p14:creationId xmlns:p14="http://schemas.microsoft.com/office/powerpoint/2010/main" val="4124552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200" y="1825625"/>
            <a:ext cx="10515600" cy="4742600"/>
          </a:xfrm>
        </p:spPr>
        <p:txBody>
          <a:bodyPr>
            <a:normAutofit fontScale="92500" lnSpcReduction="10000"/>
          </a:bodyPr>
          <a:lstStyle/>
          <a:p>
            <a:pPr marL="0" indent="0">
              <a:buNone/>
            </a:pPr>
            <a:r>
              <a:rPr lang="en-US" sz="3000" dirty="0" smtClean="0"/>
              <a:t>Psalm 19:1 - 4</a:t>
            </a:r>
          </a:p>
          <a:p>
            <a:pPr marL="0" indent="0">
              <a:buNone/>
            </a:pPr>
            <a:r>
              <a:rPr lang="en-US" sz="3000" dirty="0" smtClean="0"/>
              <a:t>“The </a:t>
            </a:r>
            <a:r>
              <a:rPr lang="en-US" sz="3000" dirty="0"/>
              <a:t>heavens are telling of the glory of God;</a:t>
            </a:r>
          </a:p>
          <a:p>
            <a:pPr marL="0" indent="0">
              <a:buNone/>
            </a:pPr>
            <a:r>
              <a:rPr lang="en-US" sz="3000" dirty="0"/>
              <a:t>            And their expanse is declaring the work of His hands.</a:t>
            </a:r>
          </a:p>
          <a:p>
            <a:pPr marL="0" indent="0">
              <a:buNone/>
            </a:pPr>
            <a:r>
              <a:rPr lang="en-US" sz="3000" dirty="0" smtClean="0"/>
              <a:t>Day </a:t>
            </a:r>
            <a:r>
              <a:rPr lang="en-US" sz="3000" dirty="0"/>
              <a:t>to day pours forth speech,</a:t>
            </a:r>
          </a:p>
          <a:p>
            <a:pPr marL="0" indent="0">
              <a:buNone/>
            </a:pPr>
            <a:r>
              <a:rPr lang="en-US" sz="3000" dirty="0"/>
              <a:t>            And night to night reveals knowledge.</a:t>
            </a:r>
          </a:p>
          <a:p>
            <a:pPr marL="0" indent="0">
              <a:buNone/>
            </a:pPr>
            <a:r>
              <a:rPr lang="en-US" sz="3000" dirty="0" smtClean="0"/>
              <a:t>There </a:t>
            </a:r>
            <a:r>
              <a:rPr lang="en-US" sz="3000" dirty="0"/>
              <a:t>is no speech, nor are there words;</a:t>
            </a:r>
          </a:p>
          <a:p>
            <a:pPr marL="0" indent="0">
              <a:buNone/>
            </a:pPr>
            <a:r>
              <a:rPr lang="en-US" sz="3000" dirty="0"/>
              <a:t>            Their voice is not heard.</a:t>
            </a:r>
          </a:p>
          <a:p>
            <a:pPr marL="0" indent="0">
              <a:buNone/>
            </a:pPr>
            <a:r>
              <a:rPr lang="en-US" sz="3000" dirty="0" smtClean="0"/>
              <a:t>Their </a:t>
            </a:r>
            <a:r>
              <a:rPr lang="en-US" sz="3000" dirty="0"/>
              <a:t>line has gone out through all the earth,</a:t>
            </a:r>
          </a:p>
          <a:p>
            <a:pPr marL="0" indent="0">
              <a:buNone/>
            </a:pPr>
            <a:r>
              <a:rPr lang="en-US" sz="3000" dirty="0"/>
              <a:t>            And their utterances to the end of the world.</a:t>
            </a:r>
          </a:p>
          <a:p>
            <a:pPr marL="0" indent="0">
              <a:buNone/>
            </a:pPr>
            <a:r>
              <a:rPr lang="en-US" sz="3000" dirty="0"/>
              <a:t>            In them He has placed a tent for the </a:t>
            </a:r>
            <a:r>
              <a:rPr lang="en-US" sz="3000" dirty="0" smtClean="0"/>
              <a:t>sun”</a:t>
            </a:r>
            <a:endParaRPr lang="en-US" sz="3000" dirty="0"/>
          </a:p>
          <a:p>
            <a:pPr marL="0" indent="0">
              <a:buNone/>
            </a:pPr>
            <a:endParaRPr lang="en-US" dirty="0"/>
          </a:p>
        </p:txBody>
      </p:sp>
    </p:spTree>
    <p:extLst>
      <p:ext uri="{BB962C8B-B14F-4D97-AF65-F5344CB8AC3E}">
        <p14:creationId xmlns:p14="http://schemas.microsoft.com/office/powerpoint/2010/main" val="33250567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3000" dirty="0" smtClean="0"/>
              <a:t>Psalm 65:5 - 13</a:t>
            </a:r>
          </a:p>
          <a:p>
            <a:pPr marL="0" indent="0">
              <a:buNone/>
            </a:pPr>
            <a:r>
              <a:rPr lang="en-US" sz="3000" dirty="0" smtClean="0"/>
              <a:t>“By </a:t>
            </a:r>
            <a:r>
              <a:rPr lang="en-US" sz="3000" dirty="0"/>
              <a:t>awesome deeds You answer us in righteousness, O God of our </a:t>
            </a:r>
            <a:r>
              <a:rPr lang="en-US" sz="3000" dirty="0" smtClean="0"/>
              <a:t>	salvation</a:t>
            </a:r>
            <a:r>
              <a:rPr lang="en-US" sz="3000" dirty="0"/>
              <a:t>,</a:t>
            </a:r>
          </a:p>
          <a:p>
            <a:pPr marL="0" indent="0">
              <a:buNone/>
            </a:pPr>
            <a:r>
              <a:rPr lang="en-US" sz="3000" dirty="0" smtClean="0"/>
              <a:t>You </a:t>
            </a:r>
            <a:r>
              <a:rPr lang="en-US" sz="3000" dirty="0"/>
              <a:t>who are the trust of all the ends of the earth and of the farthest </a:t>
            </a:r>
            <a:r>
              <a:rPr lang="en-US" sz="3000" dirty="0" smtClean="0"/>
              <a:t>	sea;</a:t>
            </a:r>
          </a:p>
          <a:p>
            <a:pPr marL="0" indent="0">
              <a:lnSpc>
                <a:spcPct val="100000"/>
              </a:lnSpc>
              <a:buNone/>
            </a:pPr>
            <a:r>
              <a:rPr lang="en-US" sz="3000" dirty="0" smtClean="0"/>
              <a:t>Who </a:t>
            </a:r>
            <a:r>
              <a:rPr lang="en-US" sz="3000" dirty="0"/>
              <a:t>establishes the mountains by His strength,</a:t>
            </a:r>
          </a:p>
          <a:p>
            <a:pPr marL="0" indent="0">
              <a:buNone/>
            </a:pPr>
            <a:r>
              <a:rPr lang="en-US" sz="3000" dirty="0"/>
              <a:t>            Being girded with might;</a:t>
            </a:r>
          </a:p>
          <a:p>
            <a:pPr marL="0" indent="0">
              <a:buNone/>
            </a:pPr>
            <a:r>
              <a:rPr lang="en-US" sz="3000" dirty="0" smtClean="0"/>
              <a:t>Who </a:t>
            </a:r>
            <a:r>
              <a:rPr lang="en-US" sz="3000" dirty="0"/>
              <a:t>stills the roaring of the seas,</a:t>
            </a:r>
          </a:p>
          <a:p>
            <a:pPr marL="0" indent="0">
              <a:buNone/>
            </a:pPr>
            <a:r>
              <a:rPr lang="en-US" sz="3000" dirty="0"/>
              <a:t>            The roaring of their waves,</a:t>
            </a:r>
          </a:p>
          <a:p>
            <a:pPr marL="0" indent="0">
              <a:buNone/>
            </a:pPr>
            <a:r>
              <a:rPr lang="en-US" sz="3000" dirty="0"/>
              <a:t>            And the tumult of the </a:t>
            </a:r>
            <a:r>
              <a:rPr lang="en-US" sz="3000" dirty="0" smtClean="0"/>
              <a:t>peoples….</a:t>
            </a:r>
          </a:p>
          <a:p>
            <a:pPr marL="0" indent="0">
              <a:buNone/>
            </a:pPr>
            <a:endParaRPr lang="en-US" dirty="0"/>
          </a:p>
        </p:txBody>
      </p:sp>
    </p:spTree>
    <p:extLst>
      <p:ext uri="{BB962C8B-B14F-4D97-AF65-F5344CB8AC3E}">
        <p14:creationId xmlns:p14="http://schemas.microsoft.com/office/powerpoint/2010/main" val="22931440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77141"/>
            <a:ext cx="10515600" cy="4351338"/>
          </a:xfrm>
        </p:spPr>
        <p:txBody>
          <a:bodyPr>
            <a:normAutofit/>
          </a:bodyPr>
          <a:lstStyle/>
          <a:p>
            <a:pPr marL="0" indent="0">
              <a:buNone/>
            </a:pPr>
            <a:r>
              <a:rPr lang="en-US" dirty="0"/>
              <a:t>Psalm 65:5 </a:t>
            </a:r>
            <a:r>
              <a:rPr lang="en-US" dirty="0" smtClean="0"/>
              <a:t>– 13 (</a:t>
            </a:r>
            <a:r>
              <a:rPr lang="en-US" dirty="0" err="1" smtClean="0"/>
              <a:t>Cont</a:t>
            </a:r>
            <a:r>
              <a:rPr lang="en-US" dirty="0" smtClean="0"/>
              <a:t>)</a:t>
            </a:r>
            <a:endParaRPr lang="en-US" dirty="0"/>
          </a:p>
          <a:p>
            <a:pPr marL="0" indent="0">
              <a:buNone/>
            </a:pPr>
            <a:r>
              <a:rPr lang="en-US" dirty="0" smtClean="0"/>
              <a:t>…They </a:t>
            </a:r>
            <a:r>
              <a:rPr lang="en-US" dirty="0"/>
              <a:t>who dwell in the ends of the earth stand in awe of Your signs;</a:t>
            </a:r>
          </a:p>
          <a:p>
            <a:pPr marL="0" indent="0">
              <a:buNone/>
            </a:pPr>
            <a:r>
              <a:rPr lang="en-US" dirty="0"/>
              <a:t>            You make the dawn and the sunset shout for joy.</a:t>
            </a:r>
          </a:p>
          <a:p>
            <a:pPr marL="0" indent="0">
              <a:buNone/>
            </a:pPr>
            <a:r>
              <a:rPr lang="en-US" dirty="0"/>
              <a:t>You visit the earth and cause it to overflow;</a:t>
            </a:r>
          </a:p>
          <a:p>
            <a:pPr marL="0" indent="0">
              <a:buNone/>
            </a:pPr>
            <a:r>
              <a:rPr lang="en-US" dirty="0"/>
              <a:t>            You greatly enrich it;</a:t>
            </a:r>
          </a:p>
          <a:p>
            <a:pPr marL="0" indent="0">
              <a:buNone/>
            </a:pPr>
            <a:r>
              <a:rPr lang="en-US" dirty="0"/>
              <a:t>            The stream of God is full of water;</a:t>
            </a:r>
          </a:p>
          <a:p>
            <a:pPr marL="0" indent="0">
              <a:buNone/>
            </a:pPr>
            <a:r>
              <a:rPr lang="en-US" dirty="0"/>
              <a:t>            You prepare their grain, for thus You prepare the earth</a:t>
            </a:r>
            <a:r>
              <a:rPr lang="en-US" dirty="0" smtClean="0"/>
              <a: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2667451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200" y="1825624"/>
            <a:ext cx="10515600" cy="4806995"/>
          </a:xfrm>
        </p:spPr>
        <p:txBody>
          <a:bodyPr>
            <a:normAutofit/>
          </a:bodyPr>
          <a:lstStyle/>
          <a:p>
            <a:pPr marL="0" indent="0">
              <a:buNone/>
            </a:pPr>
            <a:r>
              <a:rPr lang="en-US" dirty="0" smtClean="0"/>
              <a:t>Psalm 65:5 -13 (</a:t>
            </a:r>
            <a:r>
              <a:rPr lang="en-US" dirty="0" err="1" smtClean="0"/>
              <a:t>Cont</a:t>
            </a:r>
            <a:r>
              <a:rPr lang="en-US" dirty="0" smtClean="0"/>
              <a:t>)</a:t>
            </a:r>
          </a:p>
          <a:p>
            <a:pPr marL="0" indent="0">
              <a:buNone/>
            </a:pPr>
            <a:r>
              <a:rPr lang="en-US" dirty="0" smtClean="0"/>
              <a:t>…You </a:t>
            </a:r>
            <a:r>
              <a:rPr lang="en-US" dirty="0"/>
              <a:t>water its furrows abundantly,</a:t>
            </a:r>
          </a:p>
          <a:p>
            <a:pPr marL="0" indent="0">
              <a:buNone/>
            </a:pPr>
            <a:r>
              <a:rPr lang="en-US" dirty="0"/>
              <a:t>            You settle its ridges,</a:t>
            </a:r>
          </a:p>
          <a:p>
            <a:pPr marL="0" indent="0">
              <a:buNone/>
            </a:pPr>
            <a:r>
              <a:rPr lang="en-US" dirty="0"/>
              <a:t>            You soften it with showers,</a:t>
            </a:r>
          </a:p>
          <a:p>
            <a:pPr marL="0" indent="0">
              <a:buNone/>
            </a:pPr>
            <a:r>
              <a:rPr lang="en-US" dirty="0"/>
              <a:t>            You bless its </a:t>
            </a:r>
            <a:r>
              <a:rPr lang="en-US" dirty="0" smtClean="0"/>
              <a:t>growth.</a:t>
            </a:r>
          </a:p>
          <a:p>
            <a:pPr marL="0" indent="0">
              <a:buNone/>
            </a:pPr>
            <a:r>
              <a:rPr lang="en-US" dirty="0" smtClean="0"/>
              <a:t>You </a:t>
            </a:r>
            <a:r>
              <a:rPr lang="en-US" dirty="0"/>
              <a:t>have crowned the year with Your bounty,</a:t>
            </a:r>
          </a:p>
          <a:p>
            <a:pPr marL="0" indent="0">
              <a:buNone/>
            </a:pPr>
            <a:r>
              <a:rPr lang="en-US" dirty="0"/>
              <a:t>            And Your paths drip with fatness.</a:t>
            </a:r>
          </a:p>
          <a:p>
            <a:pPr marL="0" indent="0">
              <a:buNone/>
            </a:pPr>
            <a:r>
              <a:rPr lang="en-US" dirty="0" smtClean="0"/>
              <a:t>The </a:t>
            </a:r>
            <a:r>
              <a:rPr lang="en-US" dirty="0"/>
              <a:t>pastures of the wilderness drip,</a:t>
            </a:r>
          </a:p>
          <a:p>
            <a:pPr marL="0" indent="0">
              <a:buNone/>
            </a:pPr>
            <a:r>
              <a:rPr lang="en-US" dirty="0"/>
              <a:t>            And the hills gird themselves with rejoicing</a:t>
            </a:r>
            <a:r>
              <a:rPr lang="en-US" dirty="0" smtClean="0"/>
              <a:t>. …</a:t>
            </a:r>
            <a:endParaRPr lang="en-US" dirty="0"/>
          </a:p>
        </p:txBody>
      </p:sp>
    </p:spTree>
    <p:extLst>
      <p:ext uri="{BB962C8B-B14F-4D97-AF65-F5344CB8AC3E}">
        <p14:creationId xmlns:p14="http://schemas.microsoft.com/office/powerpoint/2010/main" val="1705080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God Promises Us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1576439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Psalm 65:5 -13 (</a:t>
            </a:r>
            <a:r>
              <a:rPr lang="en-US" dirty="0" err="1"/>
              <a:t>Cont</a:t>
            </a:r>
            <a:r>
              <a:rPr lang="en-US" dirty="0"/>
              <a:t>)</a:t>
            </a:r>
          </a:p>
          <a:p>
            <a:pPr marL="0" indent="0">
              <a:buNone/>
            </a:pPr>
            <a:r>
              <a:rPr lang="en-US" dirty="0" smtClean="0"/>
              <a:t>…The </a:t>
            </a:r>
            <a:r>
              <a:rPr lang="en-US" dirty="0"/>
              <a:t>meadows are clothed with flocks</a:t>
            </a:r>
          </a:p>
          <a:p>
            <a:pPr marL="0" indent="0">
              <a:buNone/>
            </a:pPr>
            <a:r>
              <a:rPr lang="en-US" dirty="0"/>
              <a:t>            And the valleys are covered with grain;</a:t>
            </a:r>
          </a:p>
          <a:p>
            <a:pPr marL="0" indent="0">
              <a:buNone/>
            </a:pPr>
            <a:r>
              <a:rPr lang="en-US" dirty="0"/>
              <a:t>            They shout for joy, yes, they sing</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23857416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200" y="1825624"/>
            <a:ext cx="10515600" cy="4845632"/>
          </a:xfrm>
        </p:spPr>
        <p:txBody>
          <a:bodyPr>
            <a:normAutofit fontScale="92500" lnSpcReduction="20000"/>
          </a:bodyPr>
          <a:lstStyle/>
          <a:p>
            <a:pPr marL="0" indent="0">
              <a:buNone/>
            </a:pPr>
            <a:r>
              <a:rPr lang="en-US" sz="3000" dirty="0" smtClean="0"/>
              <a:t>Psalm 104:24 - 30</a:t>
            </a:r>
          </a:p>
          <a:p>
            <a:pPr marL="0" indent="0">
              <a:buNone/>
            </a:pPr>
            <a:r>
              <a:rPr lang="en-US" sz="3000" dirty="0" smtClean="0"/>
              <a:t>“O </a:t>
            </a:r>
            <a:r>
              <a:rPr lang="en-US" sz="3000" dirty="0"/>
              <a:t>LORD, how many are Your works!</a:t>
            </a:r>
          </a:p>
          <a:p>
            <a:pPr marL="0" indent="0">
              <a:buNone/>
            </a:pPr>
            <a:r>
              <a:rPr lang="en-US" sz="3000" dirty="0"/>
              <a:t>            In wisdom You have made them all;</a:t>
            </a:r>
          </a:p>
          <a:p>
            <a:pPr marL="0" indent="0">
              <a:buNone/>
            </a:pPr>
            <a:r>
              <a:rPr lang="en-US" sz="3000" dirty="0"/>
              <a:t>            The earth is full of Your possessions.</a:t>
            </a:r>
          </a:p>
          <a:p>
            <a:pPr marL="0" indent="0">
              <a:buNone/>
            </a:pPr>
            <a:r>
              <a:rPr lang="en-US" sz="3000" dirty="0" smtClean="0"/>
              <a:t>There </a:t>
            </a:r>
            <a:r>
              <a:rPr lang="en-US" sz="3000" dirty="0"/>
              <a:t>is the sea, great and broad,</a:t>
            </a:r>
          </a:p>
          <a:p>
            <a:pPr marL="0" indent="0">
              <a:buNone/>
            </a:pPr>
            <a:r>
              <a:rPr lang="en-US" sz="3000" dirty="0"/>
              <a:t>            In which are swarms without number,</a:t>
            </a:r>
          </a:p>
          <a:p>
            <a:pPr marL="0" indent="0">
              <a:buNone/>
            </a:pPr>
            <a:r>
              <a:rPr lang="en-US" sz="3000" dirty="0"/>
              <a:t>            Animals both small and great.</a:t>
            </a:r>
          </a:p>
          <a:p>
            <a:pPr marL="0" indent="0">
              <a:buNone/>
            </a:pPr>
            <a:r>
              <a:rPr lang="en-US" sz="3000" dirty="0" smtClean="0"/>
              <a:t>There </a:t>
            </a:r>
            <a:r>
              <a:rPr lang="en-US" sz="3000" dirty="0"/>
              <a:t>the ships move along,</a:t>
            </a:r>
          </a:p>
          <a:p>
            <a:pPr marL="0" indent="0">
              <a:buNone/>
            </a:pPr>
            <a:r>
              <a:rPr lang="en-US" sz="3000" dirty="0"/>
              <a:t>            And Leviathan, which You have formed to sport in it.</a:t>
            </a:r>
          </a:p>
          <a:p>
            <a:pPr marL="0" indent="0">
              <a:buNone/>
            </a:pPr>
            <a:r>
              <a:rPr lang="en-US" sz="3000" dirty="0" smtClean="0"/>
              <a:t>They </a:t>
            </a:r>
            <a:r>
              <a:rPr lang="en-US" sz="3000" dirty="0"/>
              <a:t>all wait for You</a:t>
            </a:r>
          </a:p>
          <a:p>
            <a:pPr marL="0" indent="0">
              <a:buNone/>
            </a:pPr>
            <a:r>
              <a:rPr lang="en-US" sz="3000" dirty="0"/>
              <a:t>            To give them their food in due season</a:t>
            </a:r>
            <a:r>
              <a:rPr lang="en-US" sz="3000" dirty="0" smtClean="0"/>
              <a:t>. …</a:t>
            </a:r>
            <a:endParaRPr lang="en-US" sz="3000" dirty="0"/>
          </a:p>
          <a:p>
            <a:pPr marL="0" indent="0">
              <a:buNone/>
            </a:pPr>
            <a:endParaRPr lang="en-US" dirty="0"/>
          </a:p>
        </p:txBody>
      </p:sp>
    </p:spTree>
    <p:extLst>
      <p:ext uri="{BB962C8B-B14F-4D97-AF65-F5344CB8AC3E}">
        <p14:creationId xmlns:p14="http://schemas.microsoft.com/office/powerpoint/2010/main" val="23241044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Psalm 104:24 – 30 (</a:t>
            </a:r>
            <a:r>
              <a:rPr lang="en-US" dirty="0" err="1" smtClean="0"/>
              <a:t>Cont</a:t>
            </a:r>
            <a:r>
              <a:rPr lang="en-US" dirty="0" smtClean="0"/>
              <a:t>)</a:t>
            </a:r>
          </a:p>
          <a:p>
            <a:pPr marL="0" indent="0">
              <a:buNone/>
            </a:pPr>
            <a:r>
              <a:rPr lang="en-US" dirty="0" smtClean="0"/>
              <a:t>…You </a:t>
            </a:r>
            <a:r>
              <a:rPr lang="en-US" dirty="0"/>
              <a:t>give to them, they gather it up;</a:t>
            </a:r>
          </a:p>
          <a:p>
            <a:pPr marL="0" indent="0">
              <a:buNone/>
            </a:pPr>
            <a:r>
              <a:rPr lang="en-US" dirty="0"/>
              <a:t>            You open Your hand, they are satisfied with good.</a:t>
            </a:r>
          </a:p>
          <a:p>
            <a:pPr marL="0" indent="0">
              <a:buNone/>
            </a:pPr>
            <a:r>
              <a:rPr lang="en-US" dirty="0" smtClean="0"/>
              <a:t>You </a:t>
            </a:r>
            <a:r>
              <a:rPr lang="en-US" dirty="0"/>
              <a:t>hide Your face, they are dismayed;</a:t>
            </a:r>
          </a:p>
          <a:p>
            <a:pPr marL="0" indent="0">
              <a:buNone/>
            </a:pPr>
            <a:r>
              <a:rPr lang="en-US" dirty="0"/>
              <a:t>            You take away their spirit, they expire</a:t>
            </a:r>
          </a:p>
          <a:p>
            <a:pPr marL="0" indent="0">
              <a:buNone/>
            </a:pPr>
            <a:r>
              <a:rPr lang="en-US" dirty="0"/>
              <a:t>            And return to their dust.</a:t>
            </a:r>
          </a:p>
          <a:p>
            <a:pPr marL="0" indent="0">
              <a:buNone/>
            </a:pPr>
            <a:r>
              <a:rPr lang="en-US" dirty="0" smtClean="0"/>
              <a:t>You </a:t>
            </a:r>
            <a:r>
              <a:rPr lang="en-US" dirty="0"/>
              <a:t>send forth Your Spirit, they are created;</a:t>
            </a:r>
          </a:p>
          <a:p>
            <a:pPr marL="0" indent="0">
              <a:buNone/>
            </a:pPr>
            <a:r>
              <a:rPr lang="en-US" dirty="0"/>
              <a:t>            And You renew the face of the ground</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21471514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Genesis 2:19</a:t>
            </a:r>
          </a:p>
          <a:p>
            <a:pPr marL="0" indent="0">
              <a:buNone/>
            </a:pPr>
            <a:r>
              <a:rPr lang="en-US" dirty="0" smtClean="0"/>
              <a:t>“Out </a:t>
            </a:r>
            <a:r>
              <a:rPr lang="en-US" dirty="0"/>
              <a:t>of the ground the LORD God formed every beast of the field and every bird of the sky, and brought them to the man to see what he would call them; and whatever the man called a living creature, that was its name</a:t>
            </a:r>
            <a:r>
              <a:rPr lang="en-US" dirty="0" smtClean="0"/>
              <a:t>.”</a:t>
            </a:r>
            <a:endParaRPr lang="en-US" dirty="0"/>
          </a:p>
        </p:txBody>
      </p:sp>
    </p:spTree>
    <p:extLst>
      <p:ext uri="{BB962C8B-B14F-4D97-AF65-F5344CB8AC3E}">
        <p14:creationId xmlns:p14="http://schemas.microsoft.com/office/powerpoint/2010/main" val="7431526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Psalm 8:3 - 9</a:t>
            </a:r>
          </a:p>
          <a:p>
            <a:pPr marL="0" indent="0">
              <a:buNone/>
            </a:pPr>
            <a:r>
              <a:rPr lang="en-US" dirty="0" smtClean="0"/>
              <a:t>“When </a:t>
            </a:r>
            <a:r>
              <a:rPr lang="en-US" dirty="0"/>
              <a:t>I consider Your heavens, the work of Your fingers,</a:t>
            </a:r>
          </a:p>
          <a:p>
            <a:pPr marL="0" indent="0">
              <a:buNone/>
            </a:pPr>
            <a:r>
              <a:rPr lang="en-US" dirty="0"/>
              <a:t>            The moon and the stars, which You have ordained;</a:t>
            </a:r>
          </a:p>
          <a:p>
            <a:pPr marL="0" indent="0">
              <a:buNone/>
            </a:pPr>
            <a:r>
              <a:rPr lang="en-US" dirty="0" smtClean="0"/>
              <a:t>What </a:t>
            </a:r>
            <a:r>
              <a:rPr lang="en-US" dirty="0"/>
              <a:t>is man that You take thought of him,</a:t>
            </a:r>
          </a:p>
          <a:p>
            <a:pPr marL="0" indent="0">
              <a:buNone/>
            </a:pPr>
            <a:r>
              <a:rPr lang="en-US" dirty="0"/>
              <a:t>            And the son of man that You care for him?</a:t>
            </a:r>
          </a:p>
          <a:p>
            <a:pPr marL="0" indent="0">
              <a:buNone/>
            </a:pPr>
            <a:r>
              <a:rPr lang="en-US" dirty="0" smtClean="0"/>
              <a:t>Yet </a:t>
            </a:r>
            <a:r>
              <a:rPr lang="en-US" dirty="0"/>
              <a:t>You have made him a little lower than God,</a:t>
            </a:r>
          </a:p>
          <a:p>
            <a:pPr marL="0" indent="0">
              <a:buNone/>
            </a:pPr>
            <a:r>
              <a:rPr lang="en-US" dirty="0"/>
              <a:t>            And You crown him with glory and majesty!</a:t>
            </a:r>
          </a:p>
          <a:p>
            <a:pPr marL="0" indent="0">
              <a:buNone/>
            </a:pPr>
            <a:r>
              <a:rPr lang="en-US" dirty="0" smtClean="0"/>
              <a:t>You </a:t>
            </a:r>
            <a:r>
              <a:rPr lang="en-US" dirty="0"/>
              <a:t>make him to rule over the works of Your hands;</a:t>
            </a:r>
          </a:p>
          <a:p>
            <a:pPr marL="0" indent="0">
              <a:buNone/>
            </a:pPr>
            <a:r>
              <a:rPr lang="en-US" dirty="0"/>
              <a:t>            You have put all things under his feet</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13356582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Psalm 8:3 – 9 (</a:t>
            </a:r>
            <a:r>
              <a:rPr lang="en-US" dirty="0" err="1" smtClean="0"/>
              <a:t>Cont</a:t>
            </a:r>
            <a:r>
              <a:rPr lang="en-US" dirty="0" smtClean="0"/>
              <a:t>)</a:t>
            </a:r>
          </a:p>
          <a:p>
            <a:pPr marL="0" indent="0">
              <a:buNone/>
            </a:pPr>
            <a:r>
              <a:rPr lang="en-US" dirty="0" smtClean="0"/>
              <a:t>…All </a:t>
            </a:r>
            <a:r>
              <a:rPr lang="en-US" dirty="0"/>
              <a:t>sheep and oxen,</a:t>
            </a:r>
          </a:p>
          <a:p>
            <a:pPr marL="0" indent="0">
              <a:buNone/>
            </a:pPr>
            <a:r>
              <a:rPr lang="en-US" dirty="0"/>
              <a:t>            And also the beasts of the field,</a:t>
            </a:r>
          </a:p>
          <a:p>
            <a:pPr marL="0" indent="0">
              <a:buNone/>
            </a:pPr>
            <a:r>
              <a:rPr lang="en-US" dirty="0" smtClean="0"/>
              <a:t>The </a:t>
            </a:r>
            <a:r>
              <a:rPr lang="en-US" dirty="0"/>
              <a:t>birds of the heavens and the fish of the sea,</a:t>
            </a:r>
          </a:p>
          <a:p>
            <a:pPr marL="0" indent="0">
              <a:buNone/>
            </a:pPr>
            <a:r>
              <a:rPr lang="en-US" dirty="0"/>
              <a:t>            Whatever passes through the paths of the seas.</a:t>
            </a:r>
          </a:p>
          <a:p>
            <a:pPr marL="0" indent="0">
              <a:buNone/>
            </a:pPr>
            <a:r>
              <a:rPr lang="en-US" dirty="0" smtClean="0"/>
              <a:t>O </a:t>
            </a:r>
            <a:r>
              <a:rPr lang="en-US" dirty="0"/>
              <a:t>LORD, our Lord,</a:t>
            </a:r>
          </a:p>
          <a:p>
            <a:pPr marL="0" indent="0">
              <a:buNone/>
            </a:pPr>
            <a:r>
              <a:rPr lang="en-US" dirty="0"/>
              <a:t>            How majestic is Your name in all the earth</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37308642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 </a:t>
            </a:r>
            <a:r>
              <a:rPr lang="en-US" dirty="0" smtClean="0"/>
              <a:t>Psalm 107:23 - 24</a:t>
            </a:r>
          </a:p>
          <a:p>
            <a:pPr marL="0" indent="0">
              <a:buNone/>
            </a:pPr>
            <a:r>
              <a:rPr lang="en-US" dirty="0" smtClean="0"/>
              <a:t>“Those </a:t>
            </a:r>
            <a:r>
              <a:rPr lang="en-US" dirty="0"/>
              <a:t>who go down to the sea in ships,</a:t>
            </a:r>
          </a:p>
          <a:p>
            <a:pPr marL="0" indent="0">
              <a:buNone/>
            </a:pPr>
            <a:r>
              <a:rPr lang="en-US" dirty="0"/>
              <a:t>            Who do business on great waters;</a:t>
            </a:r>
          </a:p>
          <a:p>
            <a:pPr marL="0" indent="0">
              <a:buNone/>
            </a:pPr>
            <a:r>
              <a:rPr lang="en-US" dirty="0" smtClean="0"/>
              <a:t>They </a:t>
            </a:r>
            <a:r>
              <a:rPr lang="en-US" dirty="0"/>
              <a:t>have seen the works of the LORD,</a:t>
            </a:r>
          </a:p>
          <a:p>
            <a:pPr marL="0" indent="0">
              <a:buNone/>
            </a:pPr>
            <a:r>
              <a:rPr lang="en-US" dirty="0"/>
              <a:t>            And His wonders in the deep</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37480372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Quotes From Scientists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7478404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“For astronomy is not only pleasant, but also useful to be known; it cannot be denied that this art unfolds the admirable wisdom of God.”</a:t>
            </a:r>
          </a:p>
          <a:p>
            <a:pPr marL="0" indent="0">
              <a:buNone/>
            </a:pPr>
            <a:r>
              <a:rPr lang="en-US" dirty="0" smtClean="0"/>
              <a:t>(John Calvin)</a:t>
            </a:r>
            <a:endParaRPr lang="en-US" dirty="0"/>
          </a:p>
          <a:p>
            <a:pPr marL="0" indent="0">
              <a:buNone/>
            </a:pPr>
            <a:endParaRPr lang="en-US" dirty="0"/>
          </a:p>
        </p:txBody>
      </p:sp>
    </p:spTree>
    <p:extLst>
      <p:ext uri="{BB962C8B-B14F-4D97-AF65-F5344CB8AC3E}">
        <p14:creationId xmlns:p14="http://schemas.microsoft.com/office/powerpoint/2010/main" val="212975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“If a Creator God exists, would He . . . </a:t>
            </a:r>
            <a:r>
              <a:rPr lang="en-US" dirty="0" smtClean="0"/>
              <a:t> </a:t>
            </a:r>
            <a:r>
              <a:rPr lang="en-US" dirty="0"/>
              <a:t>prefer a kind of sodden blockhead who worships while understanding nothing? Or would He prefer His votaries to admire the real universe in all its intricacy? I would suggest that science is, at least in part, informed worship. My deeply held belief is that if a god of anything like the traditional sort exists, then our curiosity and intelligence are provided by such a god. We would be unappreciative of those gifts if we suppressed our passion to explore the universe and ourselves.”</a:t>
            </a:r>
          </a:p>
          <a:p>
            <a:pPr marL="0" indent="0">
              <a:buNone/>
            </a:pPr>
            <a:r>
              <a:rPr lang="en-US" dirty="0" smtClean="0"/>
              <a:t>(Carl Sagan)</a:t>
            </a:r>
            <a:endParaRPr lang="en-US" dirty="0"/>
          </a:p>
          <a:p>
            <a:pPr marL="0" indent="0">
              <a:buNone/>
            </a:pPr>
            <a:endParaRPr lang="en-US" dirty="0"/>
          </a:p>
        </p:txBody>
      </p:sp>
    </p:spTree>
    <p:extLst>
      <p:ext uri="{BB962C8B-B14F-4D97-AF65-F5344CB8AC3E}">
        <p14:creationId xmlns:p14="http://schemas.microsoft.com/office/powerpoint/2010/main" val="4263352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John 14:27 </a:t>
            </a:r>
          </a:p>
          <a:p>
            <a:pPr marL="0" indent="0">
              <a:buNone/>
            </a:pPr>
            <a:r>
              <a:rPr lang="en-US" dirty="0" smtClean="0"/>
              <a:t>"Peace </a:t>
            </a:r>
            <a:r>
              <a:rPr lang="en-US" dirty="0"/>
              <a:t>I leave with you; My peace I give to you; not as the world gives do I give to you. Do not let your heart be troubled, nor let it be fearful</a:t>
            </a:r>
            <a:r>
              <a:rPr lang="en-US" dirty="0" smtClean="0"/>
              <a:t>.”</a:t>
            </a:r>
            <a:endParaRPr lang="en-US" dirty="0"/>
          </a:p>
        </p:txBody>
      </p:sp>
    </p:spTree>
    <p:extLst>
      <p:ext uri="{BB962C8B-B14F-4D97-AF65-F5344CB8AC3E}">
        <p14:creationId xmlns:p14="http://schemas.microsoft.com/office/powerpoint/2010/main" val="19225456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“Praise and celebrate with me the wisdom and magnitude of the Creator, which I lay open before you by means of a deeper explanation of the structure of the world, by the search for its causes</a:t>
            </a:r>
            <a:r>
              <a:rPr lang="en-US" dirty="0" smtClean="0"/>
              <a:t>.”</a:t>
            </a:r>
          </a:p>
          <a:p>
            <a:pPr marL="0" indent="0">
              <a:buNone/>
            </a:pPr>
            <a:r>
              <a:rPr lang="en-US" dirty="0" smtClean="0"/>
              <a:t>“Johannes </a:t>
            </a:r>
            <a:r>
              <a:rPr lang="en-US" dirty="0" err="1" smtClean="0"/>
              <a:t>Kepler</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18044633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“I have found there is a wonderful harmony in the complementary truths of science and faith. The God of the Bible is also the God of the genome. God can be found in the cathedral or in the laboratory. By investigating God’s majestic and awesome creation, science can actually be a means of worship.”</a:t>
            </a:r>
          </a:p>
          <a:p>
            <a:pPr marL="0" indent="0">
              <a:buNone/>
            </a:pPr>
            <a:r>
              <a:rPr lang="en-US" dirty="0"/>
              <a:t>(</a:t>
            </a:r>
            <a:r>
              <a:rPr lang="en-US" dirty="0" smtClean="0"/>
              <a:t>Dr</a:t>
            </a:r>
            <a:r>
              <a:rPr lang="en-US" dirty="0"/>
              <a:t>. Francis S. </a:t>
            </a:r>
            <a:r>
              <a:rPr lang="en-US" dirty="0" smtClean="0"/>
              <a:t>Collins)</a:t>
            </a:r>
            <a:endParaRPr lang="en-US" dirty="0"/>
          </a:p>
          <a:p>
            <a:pPr marL="0" indent="0">
              <a:buNone/>
            </a:pPr>
            <a:endParaRPr lang="en-US" dirty="0"/>
          </a:p>
        </p:txBody>
      </p:sp>
    </p:spTree>
    <p:extLst>
      <p:ext uri="{BB962C8B-B14F-4D97-AF65-F5344CB8AC3E}">
        <p14:creationId xmlns:p14="http://schemas.microsoft.com/office/powerpoint/2010/main" val="9074271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 </a:t>
            </a:r>
            <a:r>
              <a:rPr lang="en-US" sz="3000" dirty="0"/>
              <a:t>“Recently I have gone back to church regularly with a new focus to understand as best I can what it is that makes Christianity so vital and powerful in the lives of billions of people today, even though almost 2000 years have passed since the death and resurrection of Christ. Although I suspect I will never fully understand, I now think the answer is very simple: it’s true. God did create the universe about 13.7 billion years ago, and of necessity has involved Himself with His creation ever since. The purpose of this universe is something that only God knows for sure, but it is increasingly clear to modern science that the universe was exquisitely fine-tuned to enable human life. We are somehow critically involved in His purpose. Our job is to sense that purpose as best we can, love one another, and help Him get that job done.” (Smalley 2005).  </a:t>
            </a:r>
          </a:p>
          <a:p>
            <a:endParaRPr lang="en-US" dirty="0"/>
          </a:p>
        </p:txBody>
      </p:sp>
    </p:spTree>
    <p:extLst>
      <p:ext uri="{BB962C8B-B14F-4D97-AF65-F5344CB8AC3E}">
        <p14:creationId xmlns:p14="http://schemas.microsoft.com/office/powerpoint/2010/main" val="25084258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“Einstein </a:t>
            </a:r>
            <a:r>
              <a:rPr lang="en-US" dirty="0"/>
              <a:t>himself once said that ‘The most beautiful and most profound emotion we can experience is the sensation of the mystical. It is the sower of all true science. He to whom this emotion is a stranger, who can no longer stand rapt in awe, is as good as dead. That deeply emotional conviction of the presence of a superior reasoning power, which is revealed in the incomprehensible Universe, forms my idea of God’.” </a:t>
            </a:r>
            <a:endParaRPr lang="en-US" dirty="0" smtClean="0"/>
          </a:p>
          <a:p>
            <a:pPr marL="0" indent="0">
              <a:buNone/>
            </a:pPr>
            <a:r>
              <a:rPr lang="en-US" dirty="0" smtClean="0"/>
              <a:t>(Anfinsen).  </a:t>
            </a:r>
            <a:endParaRPr lang="en-US" dirty="0"/>
          </a:p>
        </p:txBody>
      </p:sp>
    </p:spTree>
    <p:extLst>
      <p:ext uri="{BB962C8B-B14F-4D97-AF65-F5344CB8AC3E}">
        <p14:creationId xmlns:p14="http://schemas.microsoft.com/office/powerpoint/2010/main" val="10209080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“Wherever </a:t>
            </a:r>
            <a:r>
              <a:rPr lang="en-US" dirty="0"/>
              <a:t>we are at any moment of day or night, Jesus is at our disposition. We can reach Him simply by turning toward Him our desire and our love. It is an easily observable fact that, even in the society created by science and technology, this need of God has persisted.” (</a:t>
            </a:r>
            <a:r>
              <a:rPr lang="en-US" dirty="0" smtClean="0"/>
              <a:t>Carrel). </a:t>
            </a:r>
            <a:endParaRPr lang="en-US" dirty="0"/>
          </a:p>
        </p:txBody>
      </p:sp>
    </p:spTree>
    <p:extLst>
      <p:ext uri="{BB962C8B-B14F-4D97-AF65-F5344CB8AC3E}">
        <p14:creationId xmlns:p14="http://schemas.microsoft.com/office/powerpoint/2010/main" val="16935099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“Physics filled me with awe, put me in touch with a sense of original causes. Physics brought me closer to God. That feeling stayed with me throughout my years in science. Whenever one of my students came to me with a scientific project, I asked only one question, ‘Will it bring you nearer to God?’ ” </a:t>
            </a:r>
            <a:endParaRPr lang="en-US" dirty="0" smtClean="0"/>
          </a:p>
          <a:p>
            <a:pPr marL="0" indent="0">
              <a:buNone/>
            </a:pPr>
            <a:r>
              <a:rPr lang="en-US" dirty="0" smtClean="0"/>
              <a:t>(</a:t>
            </a:r>
            <a:r>
              <a:rPr lang="en-US" dirty="0"/>
              <a:t>I. I. </a:t>
            </a:r>
            <a:r>
              <a:rPr lang="en-US" dirty="0" smtClean="0"/>
              <a:t>Rabi)</a:t>
            </a:r>
            <a:endParaRPr lang="en-US" dirty="0"/>
          </a:p>
        </p:txBody>
      </p:sp>
    </p:spTree>
    <p:extLst>
      <p:ext uri="{BB962C8B-B14F-4D97-AF65-F5344CB8AC3E}">
        <p14:creationId xmlns:p14="http://schemas.microsoft.com/office/powerpoint/2010/main" val="3606351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 </a:t>
            </a:r>
            <a:r>
              <a:rPr lang="en-US" dirty="0"/>
              <a:t>“The more I work with the powers of Nature, the more I feel God’s benevolence to man; the closer I am to the great truth that everything is dependent on the Eternal Creator and Sustainer; the more I feel that the so-called science, I am occupied with, is nothing but an expression of the Supreme Will, which aims at bringing people closer to each other in order to help them better understand and improve themselves.” (</a:t>
            </a:r>
            <a:r>
              <a:rPr lang="en-US" dirty="0" smtClean="0"/>
              <a:t>Marconi). </a:t>
            </a:r>
            <a:endParaRPr lang="en-US" dirty="0"/>
          </a:p>
        </p:txBody>
      </p:sp>
    </p:spTree>
    <p:extLst>
      <p:ext uri="{BB962C8B-B14F-4D97-AF65-F5344CB8AC3E}">
        <p14:creationId xmlns:p14="http://schemas.microsoft.com/office/powerpoint/2010/main" val="8588843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 </a:t>
            </a:r>
            <a:r>
              <a:rPr lang="en-US" dirty="0"/>
              <a:t>“Every step, science makes, brings us ever new surprises and achievements. And yet science is like a faint light of a lantern flickering in a deep and thick forest, through which humanity struggles to find its way to God. It is only faith that can lead it to light and serve as a bridge between man and the Absolute.  I am proud to be a Christian. I believe not only as a Christian, but as a scientist as well. A wireless device can deliver a message through the wilderness. In prayer the human spirit can send invisible waves to eternity, waves that achieve their goal in front of God.” </a:t>
            </a:r>
            <a:endParaRPr lang="en-US" dirty="0" smtClean="0"/>
          </a:p>
          <a:p>
            <a:pPr marL="0" indent="0">
              <a:buNone/>
            </a:pPr>
            <a:r>
              <a:rPr lang="en-US" dirty="0" smtClean="0"/>
              <a:t>(Marconi). </a:t>
            </a:r>
            <a:endParaRPr lang="en-US" dirty="0"/>
          </a:p>
        </p:txBody>
      </p:sp>
    </p:spTree>
    <p:extLst>
      <p:ext uri="{BB962C8B-B14F-4D97-AF65-F5344CB8AC3E}">
        <p14:creationId xmlns:p14="http://schemas.microsoft.com/office/powerpoint/2010/main" val="19178724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“Science is experimental, moving forward step-by-step, making trial and learning through success and failure. Is not this also the way of religion, and especially of the Christian religion? The writings of those who preach the religion have from the very beginning insisted that it is to be proved by experience. If a man is drawn towards </a:t>
            </a:r>
            <a:r>
              <a:rPr lang="en-US" dirty="0" err="1"/>
              <a:t>honour</a:t>
            </a:r>
            <a:r>
              <a:rPr lang="en-US" dirty="0"/>
              <a:t> and courage and endurance, justice, mercy, and charity, let him follow the way of Christ and find out for himself. No findings in science hinder him in that way.” </a:t>
            </a:r>
            <a:endParaRPr lang="en-US" dirty="0" smtClean="0"/>
          </a:p>
          <a:p>
            <a:pPr marL="0" indent="0">
              <a:buNone/>
            </a:pPr>
            <a:r>
              <a:rPr lang="en-US" dirty="0" smtClean="0"/>
              <a:t>(Bragg).</a:t>
            </a:r>
            <a:endParaRPr lang="en-US" dirty="0"/>
          </a:p>
        </p:txBody>
      </p:sp>
    </p:spTree>
    <p:extLst>
      <p:ext uri="{BB962C8B-B14F-4D97-AF65-F5344CB8AC3E}">
        <p14:creationId xmlns:p14="http://schemas.microsoft.com/office/powerpoint/2010/main" val="307780014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“In </a:t>
            </a:r>
            <a:r>
              <a:rPr lang="en-US" dirty="0"/>
              <a:t>1940 Bragg identified ‘two sad mistakes’ current in science-religion debates: “The one is to suppose that science, that is to say, the study of Nature, leads to materialism. The other that the worship of God can be carried on without the equipment which science provides</a:t>
            </a:r>
            <a:r>
              <a:rPr lang="en-US" dirty="0" smtClean="0"/>
              <a:t>.”</a:t>
            </a:r>
            <a:endParaRPr lang="en-US" dirty="0"/>
          </a:p>
        </p:txBody>
      </p:sp>
    </p:spTree>
    <p:extLst>
      <p:ext uri="{BB962C8B-B14F-4D97-AF65-F5344CB8AC3E}">
        <p14:creationId xmlns:p14="http://schemas.microsoft.com/office/powerpoint/2010/main" val="2351406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Romans 15: 13 </a:t>
            </a:r>
          </a:p>
          <a:p>
            <a:pPr marL="0" indent="0">
              <a:buNone/>
            </a:pPr>
            <a:r>
              <a:rPr lang="en-US" dirty="0" smtClean="0"/>
              <a:t>“Now </a:t>
            </a:r>
            <a:r>
              <a:rPr lang="en-US" dirty="0"/>
              <a:t>may the God of hope fill you with all joy and peace in believing, so that you will abound in hope by the power of the Holy </a:t>
            </a:r>
            <a:r>
              <a:rPr lang="en-US" dirty="0" smtClean="0"/>
              <a:t>Spirit”</a:t>
            </a:r>
            <a:endParaRPr lang="en-US" dirty="0"/>
          </a:p>
        </p:txBody>
      </p:sp>
    </p:spTree>
    <p:extLst>
      <p:ext uri="{BB962C8B-B14F-4D97-AF65-F5344CB8AC3E}">
        <p14:creationId xmlns:p14="http://schemas.microsoft.com/office/powerpoint/2010/main" val="201835104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“The </a:t>
            </a:r>
            <a:r>
              <a:rPr lang="en-US" dirty="0"/>
              <a:t>context of religion is a great background for doing science. In the words of Psalm 19, ‘The heavens declare the glory of God and the firmament </a:t>
            </a:r>
            <a:r>
              <a:rPr lang="en-US" dirty="0" err="1"/>
              <a:t>showeth</a:t>
            </a:r>
            <a:r>
              <a:rPr lang="en-US" dirty="0"/>
              <a:t> his handiwork’. Thus scientific research is a worshipful act, in that it reveals more of the wonders of God’s creation.” </a:t>
            </a:r>
            <a:endParaRPr lang="en-US" dirty="0" smtClean="0"/>
          </a:p>
          <a:p>
            <a:pPr marL="0" indent="0">
              <a:buNone/>
            </a:pPr>
            <a:r>
              <a:rPr lang="en-US" dirty="0" smtClean="0"/>
              <a:t>(Schawlow)</a:t>
            </a:r>
            <a:endParaRPr lang="en-US" dirty="0"/>
          </a:p>
        </p:txBody>
      </p:sp>
    </p:spTree>
    <p:extLst>
      <p:ext uri="{BB962C8B-B14F-4D97-AF65-F5344CB8AC3E}">
        <p14:creationId xmlns:p14="http://schemas.microsoft.com/office/powerpoint/2010/main" val="33780595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a:t>
            </a:r>
            <a:r>
              <a:rPr lang="en-US" dirty="0"/>
              <a:t>The world is just so wonderful that I can’t imagine it </a:t>
            </a:r>
            <a:r>
              <a:rPr lang="en-US" dirty="0" smtClean="0"/>
              <a:t> </a:t>
            </a:r>
            <a:r>
              <a:rPr lang="en-US" dirty="0"/>
              <a:t>just having come by pure chance.” </a:t>
            </a:r>
            <a:endParaRPr lang="en-US" dirty="0" smtClean="0"/>
          </a:p>
          <a:p>
            <a:pPr marL="0" indent="0">
              <a:buNone/>
            </a:pPr>
            <a:r>
              <a:rPr lang="en-US" dirty="0" smtClean="0"/>
              <a:t>(Schawlow). </a:t>
            </a:r>
            <a:endParaRPr lang="en-US" dirty="0"/>
          </a:p>
        </p:txBody>
      </p:sp>
    </p:spTree>
    <p:extLst>
      <p:ext uri="{BB962C8B-B14F-4D97-AF65-F5344CB8AC3E}">
        <p14:creationId xmlns:p14="http://schemas.microsoft.com/office/powerpoint/2010/main" val="161754833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0515600" cy="4884269"/>
          </a:xfrm>
        </p:spPr>
        <p:txBody>
          <a:bodyPr>
            <a:normAutofit fontScale="92500"/>
          </a:bodyPr>
          <a:lstStyle/>
          <a:p>
            <a:pPr marL="0" indent="0">
              <a:buNone/>
            </a:pPr>
            <a:r>
              <a:rPr lang="en-US" dirty="0" smtClean="0"/>
              <a:t>“I </a:t>
            </a:r>
            <a:r>
              <a:rPr lang="en-US" dirty="0"/>
              <a:t>became a scientist partly because I loved getting soot all over my hands.  The rapture I felt in my twenty-third year, when I discovered the profound joys of the chemical laboratory, is deeply embedded in my memory.  The fire of my furnace so transported and bewitched me, that the delights I tasted there made me fancy my laboratory a kind of Elysium, where I would enjoy eternal bliss.  At the very same time, however, I realized that the contemplation of the creatures contributes to the glory of their Author.  And, I imagined that I could do something to improve our mortal condition and ameliorate suffering, by the application of experimental natural philosophy to medicine—a dream that remained mostly out of our reach in my lifetime, but has today been partly accomplished</a:t>
            </a:r>
            <a:r>
              <a:rPr lang="en-US" dirty="0" smtClean="0"/>
              <a:t>.“</a:t>
            </a:r>
          </a:p>
          <a:p>
            <a:pPr marL="0" indent="0">
              <a:buNone/>
            </a:pPr>
            <a:r>
              <a:rPr lang="en-US" dirty="0" smtClean="0"/>
              <a:t>(</a:t>
            </a:r>
            <a:r>
              <a:rPr lang="en-US" dirty="0"/>
              <a:t>What I wish my Pastor knew about: The Science and Faith of Robert Boyle by </a:t>
            </a:r>
            <a:r>
              <a:rPr lang="en-US" b="1" dirty="0"/>
              <a:t>Edward </a:t>
            </a:r>
            <a:r>
              <a:rPr lang="en-US" b="1" dirty="0" smtClean="0"/>
              <a:t>Davis)</a:t>
            </a:r>
            <a:endParaRPr lang="en-US" dirty="0"/>
          </a:p>
        </p:txBody>
      </p:sp>
    </p:spTree>
    <p:extLst>
      <p:ext uri="{BB962C8B-B14F-4D97-AF65-F5344CB8AC3E}">
        <p14:creationId xmlns:p14="http://schemas.microsoft.com/office/powerpoint/2010/main" val="177402180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“Doing </a:t>
            </a:r>
            <a:r>
              <a:rPr lang="en-US" dirty="0"/>
              <a:t>science gives the scientist a clearer picture of the divine excellence displayed in the fabric and conduct of the universe and its creatures than can be obtained from any other activity.  To ascribe such admirable effects to so incompetent and pitiful a cause as blind chance, or the tumultuous jostling of atoms of senseless matter, is sheer folly</a:t>
            </a:r>
            <a:r>
              <a:rPr lang="en-US" dirty="0" smtClean="0"/>
              <a:t>.” </a:t>
            </a:r>
            <a:r>
              <a:rPr lang="en-US" dirty="0"/>
              <a:t>(What I wish my Pastor knew about: The Science and Faith of Robert Boyle by </a:t>
            </a:r>
            <a:r>
              <a:rPr lang="en-US" b="1" dirty="0"/>
              <a:t>Edward </a:t>
            </a:r>
            <a:r>
              <a:rPr lang="en-US" b="1" dirty="0" smtClean="0"/>
              <a:t>Davis)</a:t>
            </a:r>
            <a:endParaRPr lang="en-US" dirty="0"/>
          </a:p>
        </p:txBody>
      </p:sp>
    </p:spTree>
    <p:extLst>
      <p:ext uri="{BB962C8B-B14F-4D97-AF65-F5344CB8AC3E}">
        <p14:creationId xmlns:p14="http://schemas.microsoft.com/office/powerpoint/2010/main" val="87903795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a:t>
            </a:r>
            <a:r>
              <a:rPr lang="en-US" dirty="0"/>
              <a:t>excellent contrivance of the great system of the world, and especially the curious fabric of the bodies of animals, have in all ages induced philosophers to acknowledge a Deity as the Author of these admirable structures.  For my part, there is no better way to give us so great a wonder and veneration for the divine wisdom, than by knowing and considering the admirable contrivance of the particular works of that immense wisdom, which cannot reasonably be ascribed to any other than a most intelligent and potent Being.  In this way, we may be brought upon the same account, both to acknowledge God, to admire him, and to thank him</a:t>
            </a:r>
            <a:r>
              <a:rPr lang="en-US" dirty="0" smtClean="0"/>
              <a:t>.” </a:t>
            </a:r>
          </a:p>
          <a:p>
            <a:pPr marL="0" indent="0">
              <a:buNone/>
            </a:pPr>
            <a:r>
              <a:rPr lang="en-US" dirty="0" smtClean="0"/>
              <a:t>(What I wish my Pastor knew about: The Science and Faith of Robert Boyle by </a:t>
            </a:r>
            <a:r>
              <a:rPr lang="en-US" b="1" dirty="0" smtClean="0"/>
              <a:t>Edward Davis)</a:t>
            </a:r>
            <a:endParaRPr lang="en-US" dirty="0"/>
          </a:p>
        </p:txBody>
      </p:sp>
    </p:spTree>
    <p:extLst>
      <p:ext uri="{BB962C8B-B14F-4D97-AF65-F5344CB8AC3E}">
        <p14:creationId xmlns:p14="http://schemas.microsoft.com/office/powerpoint/2010/main" val="24478644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Examples When The Creation Worships God</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330204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a:t> </a:t>
            </a:r>
            <a:r>
              <a:rPr lang="en-US" dirty="0" smtClean="0"/>
              <a:t>Job 38:4 - 7</a:t>
            </a:r>
          </a:p>
          <a:p>
            <a:pPr marL="0" indent="0">
              <a:buNone/>
            </a:pPr>
            <a:r>
              <a:rPr lang="en-US" dirty="0" smtClean="0"/>
              <a:t>“Where </a:t>
            </a:r>
            <a:r>
              <a:rPr lang="en-US" dirty="0"/>
              <a:t>were you when I laid the foundation of the earth?</a:t>
            </a:r>
          </a:p>
          <a:p>
            <a:pPr marL="0" indent="0">
              <a:buNone/>
            </a:pPr>
            <a:r>
              <a:rPr lang="en-US" dirty="0"/>
              <a:t>            Tell Me, if you have understanding,</a:t>
            </a:r>
          </a:p>
          <a:p>
            <a:pPr marL="0" indent="0">
              <a:buNone/>
            </a:pPr>
            <a:r>
              <a:rPr lang="en-US" dirty="0" smtClean="0"/>
              <a:t>Who </a:t>
            </a:r>
            <a:r>
              <a:rPr lang="en-US" dirty="0"/>
              <a:t>set its measurements? Since you know.</a:t>
            </a:r>
          </a:p>
          <a:p>
            <a:pPr marL="0" indent="0">
              <a:buNone/>
            </a:pPr>
            <a:r>
              <a:rPr lang="en-US" dirty="0"/>
              <a:t>            Or who stretched the line on it?</a:t>
            </a:r>
          </a:p>
          <a:p>
            <a:pPr marL="0" indent="0">
              <a:buNone/>
            </a:pPr>
            <a:r>
              <a:rPr lang="en-US" dirty="0" smtClean="0"/>
              <a:t>On </a:t>
            </a:r>
            <a:r>
              <a:rPr lang="en-US" dirty="0"/>
              <a:t>what were its bases sunk?</a:t>
            </a:r>
          </a:p>
          <a:p>
            <a:pPr marL="0" indent="0">
              <a:buNone/>
            </a:pPr>
            <a:r>
              <a:rPr lang="en-US" dirty="0"/>
              <a:t>            Or who laid its cornerstone,</a:t>
            </a:r>
          </a:p>
          <a:p>
            <a:pPr marL="0" indent="0">
              <a:buNone/>
            </a:pPr>
            <a:r>
              <a:rPr lang="en-US" dirty="0" smtClean="0"/>
              <a:t>When </a:t>
            </a:r>
            <a:r>
              <a:rPr lang="en-US" dirty="0"/>
              <a:t>the morning stars sang together</a:t>
            </a:r>
          </a:p>
          <a:p>
            <a:pPr marL="0" indent="0">
              <a:buNone/>
            </a:pPr>
            <a:r>
              <a:rPr lang="en-US" dirty="0"/>
              <a:t>            And all the sons of God shouted for joy</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34158844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Psalm 19:1 - 6</a:t>
            </a:r>
          </a:p>
          <a:p>
            <a:pPr marL="0" indent="0">
              <a:buNone/>
            </a:pPr>
            <a:r>
              <a:rPr lang="en-US" dirty="0" smtClean="0"/>
              <a:t>“The </a:t>
            </a:r>
            <a:r>
              <a:rPr lang="en-US" dirty="0"/>
              <a:t>heavens are telling of the glory of God;</a:t>
            </a:r>
          </a:p>
          <a:p>
            <a:pPr marL="0" indent="0">
              <a:buNone/>
            </a:pPr>
            <a:r>
              <a:rPr lang="en-US" dirty="0"/>
              <a:t>            And their expanse is declaring the work of His hands.</a:t>
            </a:r>
          </a:p>
          <a:p>
            <a:pPr marL="0" indent="0">
              <a:buNone/>
            </a:pPr>
            <a:r>
              <a:rPr lang="en-US" dirty="0" smtClean="0"/>
              <a:t>Day </a:t>
            </a:r>
            <a:r>
              <a:rPr lang="en-US" dirty="0"/>
              <a:t>to day pours forth speech,</a:t>
            </a:r>
          </a:p>
          <a:p>
            <a:pPr marL="0" indent="0">
              <a:buNone/>
            </a:pPr>
            <a:r>
              <a:rPr lang="en-US" dirty="0"/>
              <a:t>            And night to night reveals knowledge.</a:t>
            </a:r>
          </a:p>
          <a:p>
            <a:pPr marL="0" indent="0">
              <a:buNone/>
            </a:pPr>
            <a:r>
              <a:rPr lang="en-US" dirty="0" smtClean="0"/>
              <a:t>There </a:t>
            </a:r>
            <a:r>
              <a:rPr lang="en-US" dirty="0"/>
              <a:t>is no speech, nor are there words;</a:t>
            </a:r>
          </a:p>
          <a:p>
            <a:pPr marL="0" indent="0">
              <a:buNone/>
            </a:pPr>
            <a:r>
              <a:rPr lang="en-US" dirty="0"/>
              <a:t>            Their voice is not heard</a:t>
            </a:r>
            <a:r>
              <a:rPr lang="en-US" dirty="0" smtClean="0"/>
              <a:t>. …</a:t>
            </a:r>
            <a:endParaRPr lang="en-US" dirty="0"/>
          </a:p>
          <a:p>
            <a:pPr marL="0" indent="0">
              <a:buNone/>
            </a:pPr>
            <a:endParaRPr lang="en-US" dirty="0"/>
          </a:p>
        </p:txBody>
      </p:sp>
    </p:spTree>
    <p:extLst>
      <p:ext uri="{BB962C8B-B14F-4D97-AF65-F5344CB8AC3E}">
        <p14:creationId xmlns:p14="http://schemas.microsoft.com/office/powerpoint/2010/main" val="29655598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Psalm 19:1 -6 (</a:t>
            </a:r>
            <a:r>
              <a:rPr lang="en-US" dirty="0" err="1" smtClean="0"/>
              <a:t>Cont</a:t>
            </a:r>
            <a:r>
              <a:rPr lang="en-US" dirty="0" smtClean="0"/>
              <a:t>)</a:t>
            </a:r>
          </a:p>
          <a:p>
            <a:pPr marL="0" indent="0">
              <a:buNone/>
            </a:pPr>
            <a:r>
              <a:rPr lang="en-US" dirty="0" smtClean="0"/>
              <a:t>…Their </a:t>
            </a:r>
            <a:r>
              <a:rPr lang="en-US" dirty="0"/>
              <a:t>line has gone out through all the earth,</a:t>
            </a:r>
          </a:p>
          <a:p>
            <a:pPr marL="0" indent="0">
              <a:buNone/>
            </a:pPr>
            <a:r>
              <a:rPr lang="en-US" dirty="0"/>
              <a:t>            And their utterances to the end of the world.</a:t>
            </a:r>
          </a:p>
          <a:p>
            <a:pPr marL="0" indent="0">
              <a:buNone/>
            </a:pPr>
            <a:r>
              <a:rPr lang="en-US" dirty="0"/>
              <a:t>            In them He has placed a tent for the sun,</a:t>
            </a:r>
          </a:p>
          <a:p>
            <a:pPr marL="0" indent="0">
              <a:buNone/>
            </a:pPr>
            <a:r>
              <a:rPr lang="en-US" dirty="0" smtClean="0"/>
              <a:t>Which </a:t>
            </a:r>
            <a:r>
              <a:rPr lang="en-US" dirty="0"/>
              <a:t>is as a bridegroom coming out of his chamber;</a:t>
            </a:r>
          </a:p>
          <a:p>
            <a:pPr marL="0" indent="0">
              <a:buNone/>
            </a:pPr>
            <a:r>
              <a:rPr lang="en-US" dirty="0"/>
              <a:t>            It rejoices as a strong man to run his course.</a:t>
            </a:r>
          </a:p>
          <a:p>
            <a:pPr marL="0" indent="0">
              <a:buNone/>
            </a:pPr>
            <a:r>
              <a:rPr lang="en-US" dirty="0" smtClean="0"/>
              <a:t>Its </a:t>
            </a:r>
            <a:r>
              <a:rPr lang="en-US" dirty="0"/>
              <a:t>rising is from one end of the heavens,</a:t>
            </a:r>
          </a:p>
          <a:p>
            <a:pPr marL="0" indent="0">
              <a:buNone/>
            </a:pPr>
            <a:r>
              <a:rPr lang="en-US" dirty="0"/>
              <a:t>            And its circuit to the other end of them;</a:t>
            </a:r>
          </a:p>
          <a:p>
            <a:pPr marL="0" indent="0">
              <a:buNone/>
            </a:pPr>
            <a:r>
              <a:rPr lang="en-US" dirty="0"/>
              <a:t>            And there is nothing hidden from its heat</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2284015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Isaiah 55:12</a:t>
            </a:r>
          </a:p>
          <a:p>
            <a:pPr marL="0" indent="0">
              <a:buNone/>
            </a:pPr>
            <a:r>
              <a:rPr lang="en-US" dirty="0" smtClean="0"/>
              <a:t>“For </a:t>
            </a:r>
            <a:r>
              <a:rPr lang="en-US" dirty="0"/>
              <a:t>you will go out with joy</a:t>
            </a:r>
          </a:p>
          <a:p>
            <a:pPr marL="0" indent="0">
              <a:buNone/>
            </a:pPr>
            <a:r>
              <a:rPr lang="en-US" dirty="0"/>
              <a:t>           </a:t>
            </a:r>
            <a:r>
              <a:rPr lang="en-US" dirty="0" smtClean="0"/>
              <a:t>And </a:t>
            </a:r>
            <a:r>
              <a:rPr lang="en-US" dirty="0"/>
              <a:t>be led forth with peace;</a:t>
            </a:r>
          </a:p>
          <a:p>
            <a:pPr marL="0" indent="0">
              <a:buNone/>
            </a:pPr>
            <a:r>
              <a:rPr lang="en-US" dirty="0"/>
              <a:t>           </a:t>
            </a:r>
            <a:r>
              <a:rPr lang="en-US" dirty="0" smtClean="0"/>
              <a:t>The </a:t>
            </a:r>
            <a:r>
              <a:rPr lang="en-US" dirty="0"/>
              <a:t>mountains and the hills will break forth into shouts of joy </a:t>
            </a:r>
            <a:r>
              <a:rPr lang="en-US" dirty="0" smtClean="0"/>
              <a:t>		before </a:t>
            </a:r>
            <a:r>
              <a:rPr lang="en-US" dirty="0"/>
              <a:t>you,</a:t>
            </a:r>
          </a:p>
          <a:p>
            <a:pPr marL="0" indent="0">
              <a:buNone/>
            </a:pPr>
            <a:r>
              <a:rPr lang="en-US" dirty="0"/>
              <a:t>           </a:t>
            </a:r>
            <a:r>
              <a:rPr lang="en-US" dirty="0" smtClean="0"/>
              <a:t>And </a:t>
            </a:r>
            <a:r>
              <a:rPr lang="en-US" dirty="0"/>
              <a:t>all the trees of the field will clap their hands</a:t>
            </a:r>
            <a:r>
              <a:rPr lang="en-US" dirty="0" smtClean="0"/>
              <a:t>.”</a:t>
            </a:r>
            <a:endParaRPr lang="en-US" dirty="0"/>
          </a:p>
        </p:txBody>
      </p:sp>
    </p:spTree>
    <p:extLst>
      <p:ext uri="{BB962C8B-B14F-4D97-AF65-F5344CB8AC3E}">
        <p14:creationId xmlns:p14="http://schemas.microsoft.com/office/powerpoint/2010/main" val="2441849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John 16:33 </a:t>
            </a:r>
          </a:p>
          <a:p>
            <a:pPr marL="0" indent="0">
              <a:buNone/>
            </a:pPr>
            <a:r>
              <a:rPr lang="en-US" dirty="0" smtClean="0"/>
              <a:t>“These </a:t>
            </a:r>
            <a:r>
              <a:rPr lang="en-US" dirty="0"/>
              <a:t>things I have spoken to you, so that in Me you may have peace. In the world you have tribulation, but take courage; I have overcome the world.”</a:t>
            </a:r>
          </a:p>
        </p:txBody>
      </p:sp>
    </p:spTree>
    <p:extLst>
      <p:ext uri="{BB962C8B-B14F-4D97-AF65-F5344CB8AC3E}">
        <p14:creationId xmlns:p14="http://schemas.microsoft.com/office/powerpoint/2010/main" val="74885837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smtClean="0"/>
              <a:t>Psalm 148:1 - 5</a:t>
            </a:r>
          </a:p>
          <a:p>
            <a:pPr marL="0" indent="0">
              <a:buNone/>
            </a:pPr>
            <a:r>
              <a:rPr lang="en-US" dirty="0" smtClean="0"/>
              <a:t>“Praise the </a:t>
            </a:r>
            <a:r>
              <a:rPr lang="en-US" dirty="0"/>
              <a:t>LORD!</a:t>
            </a:r>
          </a:p>
          <a:p>
            <a:pPr marL="0" indent="0">
              <a:buNone/>
            </a:pPr>
            <a:r>
              <a:rPr lang="en-US" dirty="0"/>
              <a:t>            Praise the LORD from the heavens;</a:t>
            </a:r>
          </a:p>
          <a:p>
            <a:pPr marL="0" indent="0">
              <a:buNone/>
            </a:pPr>
            <a:r>
              <a:rPr lang="en-US" dirty="0"/>
              <a:t>            Praise Him in the heights!</a:t>
            </a:r>
          </a:p>
          <a:p>
            <a:pPr marL="0" indent="0">
              <a:buNone/>
            </a:pPr>
            <a:r>
              <a:rPr lang="en-US" dirty="0" smtClean="0"/>
              <a:t>Praise </a:t>
            </a:r>
            <a:r>
              <a:rPr lang="en-US" dirty="0"/>
              <a:t>Him, all His angels;</a:t>
            </a:r>
          </a:p>
          <a:p>
            <a:pPr marL="0" indent="0">
              <a:buNone/>
            </a:pPr>
            <a:r>
              <a:rPr lang="en-US" dirty="0"/>
              <a:t>            Praise Him, all His hosts!</a:t>
            </a:r>
          </a:p>
          <a:p>
            <a:pPr marL="0" indent="0">
              <a:buNone/>
            </a:pPr>
            <a:r>
              <a:rPr lang="en-US" dirty="0" smtClean="0"/>
              <a:t>Praise </a:t>
            </a:r>
            <a:r>
              <a:rPr lang="en-US" dirty="0"/>
              <a:t>Him, sun and moon;</a:t>
            </a:r>
          </a:p>
          <a:p>
            <a:pPr marL="0" indent="0">
              <a:buNone/>
            </a:pPr>
            <a:r>
              <a:rPr lang="en-US" dirty="0"/>
              <a:t>            Praise Him, all stars of </a:t>
            </a:r>
            <a:r>
              <a:rPr lang="en-US" dirty="0" smtClean="0"/>
              <a:t>light…</a:t>
            </a:r>
            <a:endParaRPr lang="en-US" dirty="0"/>
          </a:p>
          <a:p>
            <a:pPr marL="0" indent="0">
              <a:buNone/>
            </a:pPr>
            <a:endParaRPr lang="en-US" dirty="0"/>
          </a:p>
        </p:txBody>
      </p:sp>
    </p:spTree>
    <p:extLst>
      <p:ext uri="{BB962C8B-B14F-4D97-AF65-F5344CB8AC3E}">
        <p14:creationId xmlns:p14="http://schemas.microsoft.com/office/powerpoint/2010/main" val="311732693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Psalm 148:1 -5</a:t>
            </a:r>
          </a:p>
          <a:p>
            <a:pPr marL="0" indent="0">
              <a:buNone/>
            </a:pPr>
            <a:r>
              <a:rPr lang="en-US" dirty="0" smtClean="0"/>
              <a:t>…Praise </a:t>
            </a:r>
            <a:r>
              <a:rPr lang="en-US" dirty="0"/>
              <a:t>Him, highest heavens,</a:t>
            </a:r>
          </a:p>
          <a:p>
            <a:pPr marL="0" indent="0">
              <a:buNone/>
            </a:pPr>
            <a:r>
              <a:rPr lang="en-US" dirty="0"/>
              <a:t>            And the waters that are above the heavens!</a:t>
            </a:r>
          </a:p>
          <a:p>
            <a:pPr marL="0" indent="0">
              <a:buNone/>
            </a:pPr>
            <a:r>
              <a:rPr lang="en-US" dirty="0" smtClean="0"/>
              <a:t>Let </a:t>
            </a:r>
            <a:r>
              <a:rPr lang="en-US" dirty="0"/>
              <a:t>them praise the name of the LORD,</a:t>
            </a:r>
          </a:p>
          <a:p>
            <a:pPr marL="0" indent="0">
              <a:buNone/>
            </a:pPr>
            <a:r>
              <a:rPr lang="en-US" dirty="0"/>
              <a:t>            For He commanded and they were created</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1320991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I John 1:3 - 4 </a:t>
            </a:r>
          </a:p>
          <a:p>
            <a:pPr marL="0" indent="0">
              <a:buNone/>
            </a:pPr>
            <a:r>
              <a:rPr lang="en-US" dirty="0" smtClean="0"/>
              <a:t>“What </a:t>
            </a:r>
            <a:r>
              <a:rPr lang="en-US" dirty="0"/>
              <a:t>we have seen and heard we proclaim to you also, so that you too may have fellowship with us; and indeed our fellowship is with the Father, and with His Son Jesus Christ. </a:t>
            </a:r>
            <a:r>
              <a:rPr lang="en-US" dirty="0" smtClean="0"/>
              <a:t>These </a:t>
            </a:r>
            <a:r>
              <a:rPr lang="en-US" dirty="0"/>
              <a:t>things we write, so that our joy may be made complete</a:t>
            </a:r>
            <a:r>
              <a:rPr lang="en-US" dirty="0" smtClean="0"/>
              <a:t>.”</a:t>
            </a:r>
            <a:endParaRPr lang="en-US" dirty="0"/>
          </a:p>
        </p:txBody>
      </p:sp>
    </p:spTree>
    <p:extLst>
      <p:ext uri="{BB962C8B-B14F-4D97-AF65-F5344CB8AC3E}">
        <p14:creationId xmlns:p14="http://schemas.microsoft.com/office/powerpoint/2010/main" val="1458860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2 Thessalonians 3:16 </a:t>
            </a:r>
          </a:p>
          <a:p>
            <a:pPr marL="0" indent="0">
              <a:buNone/>
            </a:pPr>
            <a:r>
              <a:rPr lang="en-US" dirty="0" smtClean="0"/>
              <a:t>“Now </a:t>
            </a:r>
            <a:r>
              <a:rPr lang="en-US" dirty="0"/>
              <a:t>may the Lord of peace Himself continually grant you peace in every circumstance. The Lord be with you all</a:t>
            </a:r>
            <a:r>
              <a:rPr lang="en-US" dirty="0" smtClean="0"/>
              <a:t>!”</a:t>
            </a:r>
            <a:endParaRPr lang="en-US" dirty="0"/>
          </a:p>
        </p:txBody>
      </p:sp>
    </p:spTree>
    <p:extLst>
      <p:ext uri="{BB962C8B-B14F-4D97-AF65-F5344CB8AC3E}">
        <p14:creationId xmlns:p14="http://schemas.microsoft.com/office/powerpoint/2010/main" val="34823126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 </a:t>
            </a:r>
            <a:r>
              <a:rPr lang="en-US" dirty="0" smtClean="0"/>
              <a:t>Math 11:28 - 30</a:t>
            </a:r>
          </a:p>
          <a:p>
            <a:pPr marL="0" indent="0">
              <a:buNone/>
            </a:pPr>
            <a:r>
              <a:rPr lang="en-US" dirty="0" smtClean="0"/>
              <a:t>“Come </a:t>
            </a:r>
            <a:r>
              <a:rPr lang="en-US" dirty="0"/>
              <a:t>to Me, all who are weary and heavy-laden, and I will give you rest. </a:t>
            </a:r>
            <a:r>
              <a:rPr lang="en-US" dirty="0" smtClean="0"/>
              <a:t>Take </a:t>
            </a:r>
            <a:r>
              <a:rPr lang="en-US" dirty="0"/>
              <a:t>My yoke upon you and learn from Me, for I am gentle and humble in heart, and YOU WILL FIND REST FOR YOUR SOULS. </a:t>
            </a:r>
            <a:r>
              <a:rPr lang="en-US" dirty="0" smtClean="0"/>
              <a:t>For </a:t>
            </a:r>
            <a:r>
              <a:rPr lang="en-US" dirty="0"/>
              <a:t>My yoke is easy and My burden is light.”</a:t>
            </a:r>
          </a:p>
        </p:txBody>
      </p:sp>
    </p:spTree>
    <p:extLst>
      <p:ext uri="{BB962C8B-B14F-4D97-AF65-F5344CB8AC3E}">
        <p14:creationId xmlns:p14="http://schemas.microsoft.com/office/powerpoint/2010/main" val="27448111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Philippians 4:4  - 8</a:t>
            </a:r>
          </a:p>
          <a:p>
            <a:pPr marL="0" indent="0">
              <a:buNone/>
            </a:pPr>
            <a:r>
              <a:rPr lang="en-US" dirty="0" smtClean="0"/>
              <a:t>“Rejoice </a:t>
            </a:r>
            <a:r>
              <a:rPr lang="en-US" dirty="0"/>
              <a:t>in the Lord always; again I will say, rejoice! </a:t>
            </a:r>
            <a:r>
              <a:rPr lang="en-US" dirty="0" smtClean="0"/>
              <a:t>Let </a:t>
            </a:r>
            <a:r>
              <a:rPr lang="en-US" dirty="0"/>
              <a:t>your gentle spirit be known </a:t>
            </a:r>
            <a:r>
              <a:rPr lang="en-US" dirty="0" smtClean="0"/>
              <a:t>to </a:t>
            </a:r>
            <a:r>
              <a:rPr lang="en-US" dirty="0"/>
              <a:t>all men. The Lord is near. </a:t>
            </a:r>
            <a:r>
              <a:rPr lang="en-US" dirty="0" smtClean="0"/>
              <a:t>Be </a:t>
            </a:r>
            <a:r>
              <a:rPr lang="en-US" dirty="0"/>
              <a:t>anxious for nothing, but in everything by prayer and supplication with thanksgiving let your requests be made known to God. </a:t>
            </a:r>
            <a:r>
              <a:rPr lang="en-US" dirty="0" smtClean="0"/>
              <a:t>And </a:t>
            </a:r>
            <a:r>
              <a:rPr lang="en-US" dirty="0"/>
              <a:t>the peace of God, which surpasses all comprehension, will guard your hearts and your minds in Christ Jesus.</a:t>
            </a:r>
          </a:p>
          <a:p>
            <a:pPr marL="0" indent="0">
              <a:buNone/>
            </a:pPr>
            <a:r>
              <a:rPr lang="en-US" dirty="0" smtClean="0"/>
              <a:t>Finally</a:t>
            </a:r>
            <a:r>
              <a:rPr lang="en-US" dirty="0"/>
              <a:t>, brethren, whatever is true, whatever is honorable, whatever is right, whatever is pure, whatever is lovely, whatever is of good repute, if there is any excellence and if anything worthy of praise, dwell on these </a:t>
            </a:r>
            <a:r>
              <a:rPr lang="en-US" dirty="0" smtClean="0"/>
              <a:t>things”</a:t>
            </a:r>
            <a:endParaRPr lang="en-US" dirty="0"/>
          </a:p>
          <a:p>
            <a:pPr marL="0" indent="0">
              <a:buNone/>
            </a:pPr>
            <a:endParaRPr lang="en-US" dirty="0"/>
          </a:p>
        </p:txBody>
      </p:sp>
    </p:spTree>
    <p:extLst>
      <p:ext uri="{BB962C8B-B14F-4D97-AF65-F5344CB8AC3E}">
        <p14:creationId xmlns:p14="http://schemas.microsoft.com/office/powerpoint/2010/main" val="3610218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TC104033925[[fn=Droplet]]</Template>
  <TotalTime>923</TotalTime>
  <Words>3163</Words>
  <Application>Microsoft Office PowerPoint</Application>
  <PresentationFormat>Widescreen</PresentationFormat>
  <Paragraphs>195</Paragraphs>
  <Slides>51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Arial</vt:lpstr>
      <vt:lpstr>Calibri</vt:lpstr>
      <vt:lpstr>Calibri Light</vt:lpstr>
      <vt:lpstr>Office Theme</vt:lpstr>
      <vt:lpstr>Science As Worship</vt:lpstr>
      <vt:lpstr>What God Promises Us</vt:lpstr>
      <vt:lpstr>PowerPoint Presentation</vt:lpstr>
      <vt:lpstr>PowerPoint Presentation</vt:lpstr>
      <vt:lpstr>PowerPoint Presentation</vt:lpstr>
      <vt:lpstr>PowerPoint Presentation</vt:lpstr>
      <vt:lpstr>PowerPoint Presentation</vt:lpstr>
      <vt:lpstr>PowerPoint Presentation</vt:lpstr>
      <vt:lpstr> </vt:lpstr>
      <vt:lpstr>Verses About The Natural World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Quotes From Scientists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Examples When The Creation Worships God</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Scott Hoagland</dc:creator>
  <cp:lastModifiedBy>Richard Deem</cp:lastModifiedBy>
  <cp:revision>37</cp:revision>
  <dcterms:created xsi:type="dcterms:W3CDTF">2014-02-07T17:13:16Z</dcterms:created>
  <dcterms:modified xsi:type="dcterms:W3CDTF">2014-02-10T00:37:34Z</dcterms:modified>
</cp:coreProperties>
</file>