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4" r:id="rId3"/>
    <p:sldId id="257" r:id="rId4"/>
    <p:sldId id="260" r:id="rId5"/>
    <p:sldId id="280" r:id="rId6"/>
    <p:sldId id="275" r:id="rId7"/>
    <p:sldId id="27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99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7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395" y="1122363"/>
            <a:ext cx="8501653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7395" y="3602038"/>
            <a:ext cx="8501653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F691-469B-4DF4-9987-D81637D67EAD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74D7E-9732-48EA-B1DE-9E58B294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0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F691-469B-4DF4-9987-D81637D67EAD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74D7E-9732-48EA-B1DE-9E58B294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7373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7396" y="365125"/>
            <a:ext cx="611198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F691-469B-4DF4-9987-D81637D67EAD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74D7E-9732-48EA-B1DE-9E58B294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166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395" y="145972"/>
            <a:ext cx="8501653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395" y="1654988"/>
            <a:ext cx="8501653" cy="4701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F691-469B-4DF4-9987-D81637D67EAD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74D7E-9732-48EA-B1DE-9E58B294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57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395" y="1709739"/>
            <a:ext cx="8501653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7395" y="4589464"/>
            <a:ext cx="8501653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F691-469B-4DF4-9987-D81637D67EAD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74D7E-9732-48EA-B1DE-9E58B294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712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7395" y="1825625"/>
            <a:ext cx="4197455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189898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F691-469B-4DF4-9987-D81637D67EAD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74D7E-9732-48EA-B1DE-9E58B294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94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394" y="365126"/>
            <a:ext cx="8501653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7395" y="1681163"/>
            <a:ext cx="4180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7395" y="2505075"/>
            <a:ext cx="4180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418989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418989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F691-469B-4DF4-9987-D81637D67EAD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74D7E-9732-48EA-B1DE-9E58B294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24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F691-469B-4DF4-9987-D81637D67EAD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74D7E-9732-48EA-B1DE-9E58B294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945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F691-469B-4DF4-9987-D81637D67EAD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74D7E-9732-48EA-B1DE-9E58B294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31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395" y="457200"/>
            <a:ext cx="326162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987426"/>
            <a:ext cx="4931657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7395" y="2057400"/>
            <a:ext cx="326162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F691-469B-4DF4-9987-D81637D67EAD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74D7E-9732-48EA-B1DE-9E58B294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474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395" y="457200"/>
            <a:ext cx="326162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0" y="987426"/>
            <a:ext cx="4931657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7395" y="2057400"/>
            <a:ext cx="326162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F691-469B-4DF4-9987-D81637D67EAD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74D7E-9732-48EA-B1DE-9E58B294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746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7395" y="365126"/>
            <a:ext cx="850165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7395" y="1825625"/>
            <a:ext cx="85016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739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CF691-469B-4DF4-9987-D81637D67EAD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61648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74D7E-9732-48EA-B1DE-9E58B294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75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Churchless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Ross Hoagland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31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dirty="0"/>
              <a:t>All graphics in this presentation have been shamelessly stolen from BARNA.ORG.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70174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82392" y="6581001"/>
            <a:ext cx="30616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dirty="0">
                <a:latin typeface="Helvetica" panose="020B0604020202020204" pitchFamily="34" charset="0"/>
              </a:rPr>
              <a:t>© </a:t>
            </a:r>
            <a:r>
              <a:rPr lang="en-US" sz="1200" dirty="0" err="1">
                <a:latin typeface="Helvetica" panose="020B0604020202020204" pitchFamily="34" charset="0"/>
              </a:rPr>
              <a:t>Barna</a:t>
            </a:r>
            <a:r>
              <a:rPr lang="en-US" sz="1200" dirty="0">
                <a:latin typeface="Helvetica" panose="020B0604020202020204" pitchFamily="34" charset="0"/>
              </a:rPr>
              <a:t> Group www.barna.org/churchless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112" y="61455"/>
            <a:ext cx="4653776" cy="6735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5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249" y="47110"/>
            <a:ext cx="4307506" cy="676378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309570" y="6602048"/>
            <a:ext cx="283443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100" dirty="0">
                <a:latin typeface="Helvetica" panose="020B0604020202020204" pitchFamily="34" charset="0"/>
              </a:rPr>
              <a:t>© </a:t>
            </a:r>
            <a:r>
              <a:rPr lang="en-US" sz="1100" dirty="0" err="1">
                <a:latin typeface="Helvetica" panose="020B0604020202020204" pitchFamily="34" charset="0"/>
              </a:rPr>
              <a:t>Barna</a:t>
            </a:r>
            <a:r>
              <a:rPr lang="en-US" sz="1100" dirty="0">
                <a:latin typeface="Helvetica" panose="020B0604020202020204" pitchFamily="34" charset="0"/>
              </a:rPr>
              <a:t> Group www.barna.org/churchless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0464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950" y="387727"/>
            <a:ext cx="8705850" cy="994172"/>
          </a:xfrm>
        </p:spPr>
        <p:txBody>
          <a:bodyPr/>
          <a:lstStyle/>
          <a:p>
            <a:r>
              <a:rPr lang="en-US" dirty="0" smtClean="0"/>
              <a:t>What is the Bible?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4512478"/>
              </p:ext>
            </p:extLst>
          </p:nvPr>
        </p:nvGraphicFramePr>
        <p:xfrm>
          <a:off x="32852" y="1362667"/>
          <a:ext cx="9078299" cy="544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31494"/>
                <a:gridCol w="1249013"/>
                <a:gridCol w="1497792"/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View of the Bible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smtClean="0"/>
                        <a:t>Churched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smtClean="0"/>
                        <a:t>Unchurched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The actual Word of God;</a:t>
                      </a:r>
                      <a:r>
                        <a:rPr lang="en-US" sz="2100" baseline="0" dirty="0" smtClean="0"/>
                        <a:t> it should be taken literally, word for word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33%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12%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The inspired Word of God; it has no errors, although some  verses are meant to be symbolic rather than literal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39%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17%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The Inspired</a:t>
                      </a:r>
                      <a:r>
                        <a:rPr lang="en-US" sz="2100" baseline="0" dirty="0" smtClean="0"/>
                        <a:t> Word of God; it has some factual or historical errors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14%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17%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Not inspired by God, but tells how the writers of the Bible understood the ways and principles of God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5%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13%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Just another book of teachings written by men that contains stories and</a:t>
                      </a:r>
                      <a:r>
                        <a:rPr lang="en-US" sz="2100" baseline="0" dirty="0" smtClean="0"/>
                        <a:t> advice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4%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32%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</a:tr>
              <a:tr h="35433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Some other view of the Bible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1%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2%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</a:tr>
              <a:tr h="35433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Not sure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3%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100" dirty="0" smtClean="0"/>
                        <a:t>8%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31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950" y="1156164"/>
            <a:ext cx="8705850" cy="38580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To many unchurched people, attending a church looks like becoming an active participant in a club or organization whose central purpose is to celebrate and promote a leader who has never visited the group and is not alive; that is based on a life philosophy that was written thousands of years ago in a very different culture; and whose core values are often misunderstood or even ignored by other members. How difficult, with these assumptions, to see how belonging to a local church is desirable or even reasonable.  </a:t>
            </a:r>
          </a:p>
        </p:txBody>
      </p:sp>
    </p:spTree>
    <p:extLst>
      <p:ext uri="{BB962C8B-B14F-4D97-AF65-F5344CB8AC3E}">
        <p14:creationId xmlns:p14="http://schemas.microsoft.com/office/powerpoint/2010/main" val="23849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In the research…..our team discovered that 84% of young non-Christians say they know a Christian personally, yet only 15% say the lifestyles of those believers are noticeably different in a good way.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7116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399FF"/>
      </a:accent1>
      <a:accent2>
        <a:srgbClr val="FF6600"/>
      </a:accent2>
      <a:accent3>
        <a:srgbClr val="595959"/>
      </a:accent3>
      <a:accent4>
        <a:srgbClr val="FFC000"/>
      </a:accent4>
      <a:accent5>
        <a:srgbClr val="003399"/>
      </a:accent5>
      <a:accent6>
        <a:srgbClr val="009900"/>
      </a:accent6>
      <a:hlink>
        <a:srgbClr val="0563C1"/>
      </a:hlink>
      <a:folHlink>
        <a:srgbClr val="CC00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1311</TotalTime>
  <Words>286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Office Theme</vt:lpstr>
      <vt:lpstr>Churchless</vt:lpstr>
      <vt:lpstr>PowerPoint Presentation</vt:lpstr>
      <vt:lpstr>PowerPoint Presentation</vt:lpstr>
      <vt:lpstr>PowerPoint Presentation</vt:lpstr>
      <vt:lpstr>What is the Bible?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Hoagland</dc:creator>
  <cp:lastModifiedBy>Richard Deem</cp:lastModifiedBy>
  <cp:revision>41</cp:revision>
  <dcterms:created xsi:type="dcterms:W3CDTF">2014-11-29T22:45:27Z</dcterms:created>
  <dcterms:modified xsi:type="dcterms:W3CDTF">2014-12-01T20:08:52Z</dcterms:modified>
</cp:coreProperties>
</file>