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theme/theme4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7" r:id="rId2"/>
    <p:sldMasterId id="2147483658" r:id="rId3"/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  <p:sldMasterId id="2147483667" r:id="rId12"/>
    <p:sldMasterId id="2147483668" r:id="rId13"/>
    <p:sldMasterId id="2147483669" r:id="rId14"/>
    <p:sldMasterId id="2147483670" r:id="rId15"/>
    <p:sldMasterId id="2147483671" r:id="rId16"/>
    <p:sldMasterId id="2147483672" r:id="rId17"/>
    <p:sldMasterId id="2147483673" r:id="rId18"/>
    <p:sldMasterId id="2147483674" r:id="rId19"/>
    <p:sldMasterId id="2147483675" r:id="rId20"/>
    <p:sldMasterId id="2147483676" r:id="rId21"/>
    <p:sldMasterId id="2147483677" r:id="rId22"/>
    <p:sldMasterId id="2147483678" r:id="rId23"/>
    <p:sldMasterId id="2147483679" r:id="rId24"/>
    <p:sldMasterId id="2147483680" r:id="rId25"/>
    <p:sldMasterId id="2147483681" r:id="rId26"/>
    <p:sldMasterId id="2147483682" r:id="rId27"/>
    <p:sldMasterId id="2147483683" r:id="rId28"/>
    <p:sldMasterId id="2147483684" r:id="rId29"/>
    <p:sldMasterId id="2147483685" r:id="rId30"/>
    <p:sldMasterId id="2147483686" r:id="rId31"/>
    <p:sldMasterId id="2147483687" r:id="rId32"/>
    <p:sldMasterId id="2147483688" r:id="rId33"/>
    <p:sldMasterId id="2147483689" r:id="rId34"/>
    <p:sldMasterId id="2147483690" r:id="rId35"/>
    <p:sldMasterId id="2147483691" r:id="rId36"/>
    <p:sldMasterId id="2147483692" r:id="rId37"/>
    <p:sldMasterId id="2147483693" r:id="rId38"/>
    <p:sldMasterId id="2147483694" r:id="rId39"/>
    <p:sldMasterId id="2147483695" r:id="rId40"/>
    <p:sldMasterId id="2147483696" r:id="rId41"/>
    <p:sldMasterId id="2147483697" r:id="rId42"/>
    <p:sldMasterId id="2147483698" r:id="rId43"/>
  </p:sldMasterIdLst>
  <p:notesMasterIdLst>
    <p:notesMasterId r:id="rId46"/>
  </p:notesMasterIdLst>
  <p:sldIdLst>
    <p:sldId id="321" r:id="rId44"/>
    <p:sldId id="264" r:id="rId45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44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notesMaster" Target="notesMasters/notesMaster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1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 takes both men and women to fulfill the Great Commission.</a:t>
            </a: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How do the male-female differences operate to help us complete our task?</a:t>
            </a:r>
          </a:p>
          <a:p>
            <a:pPr marL="42863">
              <a:spcBef>
                <a:spcPts val="438"/>
              </a:spcBef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 not be unequally yoked.</a:t>
            </a:r>
          </a:p>
          <a:p>
            <a:pPr marL="42863">
              <a:spcBef>
                <a:spcPts val="438"/>
              </a:spcBef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Singles’ role is to strengthen marriages and to mobilize singles of both sexes for the completion of the Great Commission.</a:t>
            </a:r>
          </a:p>
        </p:txBody>
      </p:sp>
    </p:spTree>
    <p:extLst>
      <p:ext uri="{BB962C8B-B14F-4D97-AF65-F5344CB8AC3E}">
        <p14:creationId xmlns:p14="http://schemas.microsoft.com/office/powerpoint/2010/main" val="87758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r>
              <a:rPr lang="en-US" sz="5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Satan’s strategy: divide the allies; distract one of the allies; deceive them to use ineffective armor and weapons</a:t>
            </a: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6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071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496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74409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1620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32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663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386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5211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74939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99919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519621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82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066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6921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3156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314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92189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4550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074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643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353327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601465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4812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793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6539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859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834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9040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74821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24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9280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2909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92231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9406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4941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93652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4838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7999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9673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58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74282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6784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398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8146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8818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824174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79989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4969221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731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6185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61114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210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145821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46483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1441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276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1943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6883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362858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71307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3006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643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564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9995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480315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16811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978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957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2965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58139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10990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0327913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77280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2954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89386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5595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00222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73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64470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13485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6607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678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4603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89180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9509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89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9699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14966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9094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42891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745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7366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780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676348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602035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1003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879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44767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34639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3916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38512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34758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404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12045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25937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254263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94510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11327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43972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914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8137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2172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520286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63016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81516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35401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95448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17299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697595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792301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8865762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759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918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2876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9241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6122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10490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28658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06745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5567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17330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050928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974935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02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163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1324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31090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59285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112222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4688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39829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9847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0681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165248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1646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89412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09649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5287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4601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669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560345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56615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567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37943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625596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78820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9648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01352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9556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29298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5420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0689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852534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09135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362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06247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9146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933522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326920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119049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132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15678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893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6818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825538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2108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4913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2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79171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758906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08552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791328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53495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58190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29455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79657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5246415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5962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6792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66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8528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066155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12744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698679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8761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60477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69316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4233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886039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2872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26884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3055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00725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106776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707395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081071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13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9052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7992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59480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25675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965793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1905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7735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97352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122362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562756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205792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79460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014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47382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435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86427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3954262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486929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80790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7030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21111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692732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8006880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99983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3382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21745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9593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14388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4798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676606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326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6627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305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897194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379044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747204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7136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413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19577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113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851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1532487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66414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68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6350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125887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972169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670875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0979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65663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15709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725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74442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741299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26702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3573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47729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426456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837013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814258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29228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69852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683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98267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7427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39617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49515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97925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36231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370704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97099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23682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664302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82472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22438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609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9696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679603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7383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2981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08012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4613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657835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8746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4592619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21336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8427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07192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0957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780417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35674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8951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172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80085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61234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100741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360969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8329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89527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82269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61258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044032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9560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5125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4815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49477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426223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520432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259995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1490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25413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84582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45627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5310042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905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67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41648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04466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68693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33914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375993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9472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05301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1666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6741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076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2073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601188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74467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48088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4021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91190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50835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239834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6552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7791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8957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364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754011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59127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5356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479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32552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67104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524629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363007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6517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54124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988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85577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74189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128592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805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04917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2936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290637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031631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693556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5309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275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7835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62199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51459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0916558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91483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44975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94379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728986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63646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7602668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222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69411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40747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7863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83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088903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81847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74320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1280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54056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1744088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58395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30008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7071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88591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6400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65174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8813616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7239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69995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931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04167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53088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40559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880458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403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1676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88964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39338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031185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72695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18908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57445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464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475730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743960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6041981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95602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7207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7061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9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9827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0830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95104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81268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67574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0455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281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021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8702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5841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97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5677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550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12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87363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01765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54116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281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1825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89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330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2981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27129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270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7462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90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554367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84359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84016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9885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329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0359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390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29603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26718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787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103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27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74495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0558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45788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6343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254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55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92992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318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045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4450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5667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87127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6449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55783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83652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6879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12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194800"/>
            <a:ext cx="12763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194800"/>
            <a:ext cx="127635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Ezer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1013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/>
          </p:cNvSpPr>
          <p:nvPr/>
        </p:nvSpPr>
        <p:spPr bwMode="auto">
          <a:xfrm>
            <a:off x="1841500" y="3098800"/>
            <a:ext cx="9664700" cy="5181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“assistant in the context of a military ally or source of reinforcement for the completion of an assigned task”</a:t>
            </a:r>
          </a:p>
          <a:p>
            <a:pPr>
              <a:lnSpc>
                <a:spcPct val="110000"/>
              </a:lnSpc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                        </a:t>
            </a:r>
            <a:r>
              <a:rPr lang="en-US" sz="48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—Carl Schultz</a:t>
            </a: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6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/>
          </p:cNvSpPr>
          <p:nvPr/>
        </p:nvSpPr>
        <p:spPr bwMode="auto">
          <a:xfrm>
            <a:off x="1612900" y="1473200"/>
            <a:ext cx="9779000" cy="786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“Put on God’s armor so that you can make a stand against the tricks of the devil. We aren’t fighting against human enemies but against rulers, authorities, forces of cosmic darkness, and spiritual powers of evil in the heavens.”          </a:t>
            </a: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(Eph. 6:11-12 CEB)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spcBef>
                <a:spcPts val="2600"/>
              </a:spcBef>
            </a:pPr>
            <a:r>
              <a:rPr lang="en-US" sz="56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2500"/>
              </a:spcBef>
            </a:pPr>
            <a:endParaRPr lang="en-US" sz="56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103428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111625"/>
            <a:ext cx="14605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152</Words>
  <Characters>0</Characters>
  <Application>Microsoft Office PowerPoint</Application>
  <PresentationFormat>Custom</PresentationFormat>
  <Lines>0</Lines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43</vt:i4>
      </vt:variant>
      <vt:variant>
        <vt:lpstr>Slide Titles</vt:lpstr>
      </vt:variant>
      <vt:variant>
        <vt:i4>2</vt:i4>
      </vt:variant>
    </vt:vector>
  </HeadingPairs>
  <TitlesOfParts>
    <vt:vector size="52" baseType="lpstr">
      <vt:lpstr>Arial</vt:lpstr>
      <vt:lpstr>Gill Sans</vt:lpstr>
      <vt:lpstr>Helvetica Neue</vt:lpstr>
      <vt:lpstr>Helvetica Neue Light</vt:lpstr>
      <vt:lpstr>Helvetica Neue Medium</vt:lpstr>
      <vt:lpstr>Lucida Grande</vt:lpstr>
      <vt:lpstr>ヒラギノ角ゴ ProN W3</vt:lpstr>
      <vt:lpstr>Title &amp; Bullets copy 15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Photo - Horizontal Reflection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- Top</vt:lpstr>
      <vt:lpstr>Photo - Vertical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Vertical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Title &amp; Subtitle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2</cp:revision>
  <dcterms:modified xsi:type="dcterms:W3CDTF">2014-01-19T21:40:14Z</dcterms:modified>
</cp:coreProperties>
</file>