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27.xml" ContentType="application/vnd.openxmlformats-officedocument.theme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theme/theme28.xml" ContentType="application/vnd.openxmlformats-officedocument.theme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theme/theme29.xml" ContentType="application/vnd.openxmlformats-officedocument.theme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theme/theme30.xml" ContentType="application/vnd.openxmlformats-officedocument.theme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theme/theme31.xml" ContentType="application/vnd.openxmlformats-officedocument.theme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theme/theme32.xml" ContentType="application/vnd.openxmlformats-officedocument.theme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theme/theme33.xml" ContentType="application/vnd.openxmlformats-officedocument.theme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theme/theme34.xml" ContentType="application/vnd.openxmlformats-officedocument.theme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theme/theme35.xml" ContentType="application/vnd.openxmlformats-officedocument.theme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theme/theme36.xml" ContentType="application/vnd.openxmlformats-officedocument.theme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theme/theme37.xml" ContentType="application/vnd.openxmlformats-officedocument.theme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theme/theme38.xml" ContentType="application/vnd.openxmlformats-officedocument.theme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theme/theme39.xml" ContentType="application/vnd.openxmlformats-officedocument.theme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theme/theme40.xml" ContentType="application/vnd.openxmlformats-officedocument.theme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theme/theme41.xml" ContentType="application/vnd.openxmlformats-officedocument.theme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theme/theme42.xml" ContentType="application/vnd.openxmlformats-officedocument.theme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theme/theme43.xml" ContentType="application/vnd.openxmlformats-officedocument.theme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theme/theme44.xml" ContentType="application/vnd.openxmlformats-officedocument.theme+xml"/>
  <Override PartName="/ppt/theme/theme4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7" r:id="rId3"/>
    <p:sldMasterId id="2147483658" r:id="rId4"/>
    <p:sldMasterId id="2147483659" r:id="rId5"/>
    <p:sldMasterId id="2147483660" r:id="rId6"/>
    <p:sldMasterId id="2147483661" r:id="rId7"/>
    <p:sldMasterId id="2147483662" r:id="rId8"/>
    <p:sldMasterId id="2147483663" r:id="rId9"/>
    <p:sldMasterId id="2147483664" r:id="rId10"/>
    <p:sldMasterId id="2147483665" r:id="rId11"/>
    <p:sldMasterId id="2147483666" r:id="rId12"/>
    <p:sldMasterId id="2147483667" r:id="rId13"/>
    <p:sldMasterId id="2147483668" r:id="rId14"/>
    <p:sldMasterId id="2147483669" r:id="rId15"/>
    <p:sldMasterId id="2147483670" r:id="rId16"/>
    <p:sldMasterId id="2147483671" r:id="rId17"/>
    <p:sldMasterId id="2147483672" r:id="rId18"/>
    <p:sldMasterId id="2147483673" r:id="rId19"/>
    <p:sldMasterId id="2147483674" r:id="rId20"/>
    <p:sldMasterId id="2147483675" r:id="rId21"/>
    <p:sldMasterId id="2147483676" r:id="rId22"/>
    <p:sldMasterId id="2147483677" r:id="rId23"/>
    <p:sldMasterId id="2147483678" r:id="rId24"/>
    <p:sldMasterId id="2147483679" r:id="rId25"/>
    <p:sldMasterId id="2147483680" r:id="rId26"/>
    <p:sldMasterId id="2147483681" r:id="rId27"/>
    <p:sldMasterId id="2147483682" r:id="rId28"/>
    <p:sldMasterId id="2147483683" r:id="rId29"/>
    <p:sldMasterId id="2147483684" r:id="rId30"/>
    <p:sldMasterId id="2147483685" r:id="rId31"/>
    <p:sldMasterId id="2147483686" r:id="rId32"/>
    <p:sldMasterId id="2147483687" r:id="rId33"/>
    <p:sldMasterId id="2147483688" r:id="rId34"/>
    <p:sldMasterId id="2147483689" r:id="rId35"/>
    <p:sldMasterId id="2147483690" r:id="rId36"/>
    <p:sldMasterId id="2147483691" r:id="rId37"/>
    <p:sldMasterId id="2147483692" r:id="rId38"/>
    <p:sldMasterId id="2147483693" r:id="rId39"/>
    <p:sldMasterId id="2147483694" r:id="rId40"/>
    <p:sldMasterId id="2147483695" r:id="rId41"/>
    <p:sldMasterId id="2147483696" r:id="rId42"/>
    <p:sldMasterId id="2147483697" r:id="rId43"/>
    <p:sldMasterId id="2147483698" r:id="rId44"/>
  </p:sldMasterIdLst>
  <p:notesMasterIdLst>
    <p:notesMasterId r:id="rId52"/>
  </p:notesMasterIdLst>
  <p:sldIdLst>
    <p:sldId id="260" r:id="rId45"/>
    <p:sldId id="306" r:id="rId46"/>
    <p:sldId id="294" r:id="rId47"/>
    <p:sldId id="295" r:id="rId48"/>
    <p:sldId id="296" r:id="rId49"/>
    <p:sldId id="321" r:id="rId50"/>
    <p:sldId id="264" r:id="rId51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644" y="84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Master" Target="slideMasters/slideMaster39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Master" Target="slideMasters/slideMaster42.xml"/><Relationship Id="rId47" Type="http://schemas.openxmlformats.org/officeDocument/2006/relationships/slide" Target="slides/slide3.xml"/><Relationship Id="rId50" Type="http://schemas.openxmlformats.org/officeDocument/2006/relationships/slide" Target="slides/slide6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" Target="slides/slide1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" Target="slides/slide4.xml"/><Relationship Id="rId56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7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" Target="slides/slide2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9394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61091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1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2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marL="42863">
              <a:spcBef>
                <a:spcPts val="438"/>
              </a:spcBef>
            </a:pPr>
            <a:r>
              <a:rPr lang="en-US" sz="5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It takes both men and women to fulfill the Great Commission.</a:t>
            </a:r>
          </a:p>
          <a:p>
            <a:pPr marL="42863">
              <a:spcBef>
                <a:spcPts val="438"/>
              </a:spcBef>
            </a:pPr>
            <a:r>
              <a:rPr lang="en-US" sz="5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How do the male-female differences operate to help us complete our task?</a:t>
            </a:r>
          </a:p>
          <a:p>
            <a:pPr marL="42863">
              <a:spcBef>
                <a:spcPts val="438"/>
              </a:spcBef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  <a:ea typeface="Lucida Grande" charset="0"/>
              <a:cs typeface="Lucida Grande" charset="0"/>
              <a:sym typeface="Arial" panose="020B0604020202020204" pitchFamily="34" charset="0"/>
            </a:endParaRPr>
          </a:p>
          <a:p>
            <a:pPr marL="42863">
              <a:spcBef>
                <a:spcPts val="438"/>
              </a:spcBef>
            </a:pPr>
            <a:r>
              <a:rPr lang="en-US" sz="5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Do not be unequally yoked.</a:t>
            </a:r>
          </a:p>
          <a:p>
            <a:pPr marL="42863">
              <a:spcBef>
                <a:spcPts val="438"/>
              </a:spcBef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  <a:ea typeface="Lucida Grande" charset="0"/>
              <a:cs typeface="Lucida Grande" charset="0"/>
              <a:sym typeface="Arial" panose="020B0604020202020204" pitchFamily="34" charset="0"/>
            </a:endParaRPr>
          </a:p>
          <a:p>
            <a:pPr marL="42863">
              <a:spcBef>
                <a:spcPts val="438"/>
              </a:spcBef>
            </a:pPr>
            <a:r>
              <a:rPr lang="en-US" sz="5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Singles’ role is to strengthen marriages and to mobilize singles of both sexes for the completion of the Great Commission.</a:t>
            </a:r>
          </a:p>
        </p:txBody>
      </p:sp>
    </p:spTree>
    <p:extLst>
      <p:ext uri="{BB962C8B-B14F-4D97-AF65-F5344CB8AC3E}">
        <p14:creationId xmlns:p14="http://schemas.microsoft.com/office/powerpoint/2010/main" val="877580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1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0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marL="42863">
              <a:spcBef>
                <a:spcPts val="438"/>
              </a:spcBef>
            </a:pPr>
            <a:r>
              <a:rPr lang="en-US" sz="5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Satan’s strategy: divide the allies; distract one of the allies; deceive them to use ineffective armor and weapons</a:t>
            </a:r>
          </a:p>
          <a:p>
            <a:pPr marL="42863">
              <a:spcBef>
                <a:spcPts val="438"/>
              </a:spcBef>
            </a:pPr>
            <a:endParaRPr lang="en-US" sz="5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42863">
              <a:spcBef>
                <a:spcPts val="438"/>
              </a:spcBef>
            </a:pPr>
            <a:endParaRPr lang="en-US" sz="5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42863">
              <a:spcBef>
                <a:spcPts val="438"/>
              </a:spcBef>
            </a:pPr>
            <a:endParaRPr lang="en-US" sz="5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769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77060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991334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845579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373180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30452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44501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756675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987127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4664493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1557834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5836520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26879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0050" y="292100"/>
            <a:ext cx="2787650" cy="8572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7100" y="292100"/>
            <a:ext cx="8210550" cy="8572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506723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7513" y="2597150"/>
            <a:ext cx="2803525" cy="6470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8261350" cy="64706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81246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874409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416209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22329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806639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33869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85211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8749391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4999197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519621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307177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578210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42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42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569219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831564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13147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2921890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045502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640746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26430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7353327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560146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421726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7481212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276539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42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42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788591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138342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090401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8748217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08240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492808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129090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892231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2864277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0940632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5936524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848388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42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42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379992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596732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39589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5742826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067849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033981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38146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720731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9881826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3799894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4969221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37319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42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42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36185"/>
      </p:ext>
    </p:extLst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561114"/>
      </p:ext>
    </p:extLst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12101"/>
      </p:ext>
    </p:extLst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3145821"/>
      </p:ext>
    </p:extLst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46483"/>
      </p:ext>
    </p:extLst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81144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498276"/>
      </p:ext>
    </p:extLst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627683"/>
      </p:ext>
    </p:extLst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736883"/>
      </p:ext>
    </p:extLst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3628583"/>
      </p:ext>
    </p:extLst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7713075"/>
      </p:ext>
    </p:extLst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733006"/>
      </p:ext>
    </p:extLst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42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42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376436"/>
      </p:ext>
    </p:extLst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95641"/>
      </p:ext>
    </p:extLst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799954"/>
      </p:ext>
    </p:extLst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4803151"/>
      </p:ext>
    </p:extLst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61681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156775"/>
      </p:ext>
    </p:extLst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497849"/>
      </p:ext>
    </p:extLst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829651"/>
      </p:ext>
    </p:extLst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2581395"/>
      </p:ext>
    </p:extLst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4109903"/>
      </p:ext>
    </p:extLst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0327913"/>
      </p:ext>
    </p:extLst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277280"/>
      </p:ext>
    </p:extLst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42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42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729541"/>
      </p:ext>
    </p:extLst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889386"/>
      </p:ext>
    </p:extLst>
  </p:cSld>
  <p:clrMapOvr>
    <a:masterClrMapping/>
  </p:clrMapOvr>
  <p:transition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755952"/>
      </p:ext>
    </p:extLst>
  </p:cSld>
  <p:clrMapOvr>
    <a:masterClrMapping/>
  </p:clrMapOvr>
  <p:transition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000222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6271298"/>
      </p:ext>
    </p:extLst>
  </p:cSld>
  <p:clrMapOvr>
    <a:masterClrMapping/>
  </p:clrMapOvr>
  <p:transition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047344"/>
      </p:ext>
    </p:extLst>
  </p:cSld>
  <p:clrMapOvr>
    <a:masterClrMapping/>
  </p:clrMapOvr>
  <p:transition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413485"/>
      </p:ext>
    </p:extLst>
  </p:cSld>
  <p:clrMapOvr>
    <a:masterClrMapping/>
  </p:clrMapOvr>
  <p:transition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296607"/>
      </p:ext>
    </p:extLst>
  </p:cSld>
  <p:clrMapOvr>
    <a:masterClrMapping/>
  </p:clrMapOvr>
  <p:transition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4026784"/>
      </p:ext>
    </p:extLst>
  </p:cSld>
  <p:clrMapOvr>
    <a:masterClrMapping/>
  </p:clrMapOvr>
  <p:transition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746038"/>
      </p:ext>
    </p:extLst>
  </p:cSld>
  <p:clrMapOvr>
    <a:masterClrMapping/>
  </p:clrMapOvr>
  <p:transition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3891808"/>
      </p:ext>
    </p:extLst>
  </p:cSld>
  <p:clrMapOvr>
    <a:masterClrMapping/>
  </p:clrMapOvr>
  <p:transition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095091"/>
      </p:ext>
    </p:extLst>
  </p:cSld>
  <p:clrMapOvr>
    <a:masterClrMapping/>
  </p:clrMapOvr>
  <p:transition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42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42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15897"/>
      </p:ext>
    </p:extLst>
  </p:cSld>
  <p:clrMapOvr>
    <a:masterClrMapping/>
  </p:clrMapOvr>
  <p:transition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059699"/>
      </p:ext>
    </p:extLst>
  </p:cSld>
  <p:clrMapOvr>
    <a:masterClrMapping/>
  </p:clrMapOvr>
  <p:transition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81496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9296036"/>
      </p:ext>
    </p:extLst>
  </p:cSld>
  <p:clrMapOvr>
    <a:masterClrMapping/>
  </p:clrMapOvr>
  <p:transition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2909442"/>
      </p:ext>
    </p:extLst>
  </p:cSld>
  <p:clrMapOvr>
    <a:masterClrMapping/>
  </p:clrMapOvr>
  <p:transition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97453"/>
      </p:ext>
    </p:extLst>
  </p:cSld>
  <p:clrMapOvr>
    <a:masterClrMapping/>
  </p:clrMapOvr>
  <p:transition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373661"/>
      </p:ext>
    </p:extLst>
  </p:cSld>
  <p:clrMapOvr>
    <a:masterClrMapping/>
  </p:clrMapOvr>
  <p:transition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967802"/>
      </p:ext>
    </p:extLst>
  </p:cSld>
  <p:clrMapOvr>
    <a:masterClrMapping/>
  </p:clrMapOvr>
  <p:transition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6676348"/>
      </p:ext>
    </p:extLst>
  </p:cSld>
  <p:clrMapOvr>
    <a:masterClrMapping/>
  </p:clrMapOvr>
  <p:transition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9602035"/>
      </p:ext>
    </p:extLst>
  </p:cSld>
  <p:clrMapOvr>
    <a:masterClrMapping/>
  </p:clrMapOvr>
  <p:transition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7810037"/>
      </p:ext>
    </p:extLst>
  </p:cSld>
  <p:clrMapOvr>
    <a:masterClrMapping/>
  </p:clrMapOvr>
  <p:transition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648793"/>
      </p:ext>
    </p:extLst>
  </p:cSld>
  <p:clrMapOvr>
    <a:masterClrMapping/>
  </p:clrMapOvr>
  <p:transition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42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42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144767"/>
      </p:ext>
    </p:extLst>
  </p:cSld>
  <p:clrMapOvr>
    <a:masterClrMapping/>
  </p:clrMapOvr>
  <p:transition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03463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98584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7929926"/>
      </p:ext>
    </p:extLst>
  </p:cSld>
  <p:clrMapOvr>
    <a:masterClrMapping/>
  </p:clrMapOvr>
  <p:transition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639167"/>
      </p:ext>
    </p:extLst>
  </p:cSld>
  <p:clrMapOvr>
    <a:masterClrMapping/>
  </p:clrMapOvr>
  <p:transition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7347588"/>
      </p:ext>
    </p:extLst>
  </p:cSld>
  <p:clrMapOvr>
    <a:masterClrMapping/>
  </p:clrMapOvr>
  <p:transition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554045"/>
      </p:ext>
    </p:extLst>
  </p:cSld>
  <p:clrMapOvr>
    <a:masterClrMapping/>
  </p:clrMapOvr>
  <p:transition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312045"/>
      </p:ext>
    </p:extLst>
  </p:cSld>
  <p:clrMapOvr>
    <a:masterClrMapping/>
  </p:clrMapOvr>
  <p:transition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725937"/>
      </p:ext>
    </p:extLst>
  </p:cSld>
  <p:clrMapOvr>
    <a:masterClrMapping/>
  </p:clrMapOvr>
  <p:transition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0254263"/>
      </p:ext>
    </p:extLst>
  </p:cSld>
  <p:clrMapOvr>
    <a:masterClrMapping/>
  </p:clrMapOvr>
  <p:transition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6945104"/>
      </p:ext>
    </p:extLst>
  </p:cSld>
  <p:clrMapOvr>
    <a:masterClrMapping/>
  </p:clrMapOvr>
  <p:transition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8211327"/>
      </p:ext>
    </p:extLst>
  </p:cSld>
  <p:clrMapOvr>
    <a:masterClrMapping/>
  </p:clrMapOvr>
  <p:transition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43972"/>
      </p:ext>
    </p:extLst>
  </p:cSld>
  <p:clrMapOvr>
    <a:masterClrMapping/>
  </p:clrMapOvr>
  <p:transition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42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42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65591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424965"/>
      </p:ext>
    </p:extLst>
  </p:cSld>
  <p:clrMapOvr>
    <a:masterClrMapping/>
  </p:clrMapOvr>
  <p:transition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81374"/>
      </p:ext>
    </p:extLst>
  </p:cSld>
  <p:clrMapOvr>
    <a:masterClrMapping/>
  </p:clrMapOvr>
  <p:transition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963016"/>
      </p:ext>
    </p:extLst>
  </p:cSld>
  <p:clrMapOvr>
    <a:masterClrMapping/>
  </p:clrMapOvr>
  <p:transition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1815169"/>
      </p:ext>
    </p:extLst>
  </p:cSld>
  <p:clrMapOvr>
    <a:masterClrMapping/>
  </p:clrMapOvr>
  <p:transition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635401"/>
      </p:ext>
    </p:extLst>
  </p:cSld>
  <p:clrMapOvr>
    <a:masterClrMapping/>
  </p:clrMapOvr>
  <p:transition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995448"/>
      </p:ext>
    </p:extLst>
  </p:cSld>
  <p:clrMapOvr>
    <a:masterClrMapping/>
  </p:clrMapOvr>
  <p:transition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017299"/>
      </p:ext>
    </p:extLst>
  </p:cSld>
  <p:clrMapOvr>
    <a:masterClrMapping/>
  </p:clrMapOvr>
  <p:transition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4697595"/>
      </p:ext>
    </p:extLst>
  </p:cSld>
  <p:clrMapOvr>
    <a:masterClrMapping/>
  </p:clrMapOvr>
  <p:transition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7923013"/>
      </p:ext>
    </p:extLst>
  </p:cSld>
  <p:clrMapOvr>
    <a:masterClrMapping/>
  </p:clrMapOvr>
  <p:transition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8865762"/>
      </p:ext>
    </p:extLst>
  </p:cSld>
  <p:clrMapOvr>
    <a:masterClrMapping/>
  </p:clrMapOvr>
  <p:transition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27759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42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42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010667"/>
      </p:ext>
    </p:extLst>
  </p:cSld>
  <p:clrMapOvr>
    <a:masterClrMapping/>
  </p:clrMapOvr>
  <p:transition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42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42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759183"/>
      </p:ext>
    </p:extLst>
  </p:cSld>
  <p:clrMapOvr>
    <a:masterClrMapping/>
  </p:clrMapOvr>
  <p:transition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692417"/>
      </p:ext>
    </p:extLst>
  </p:cSld>
  <p:clrMapOvr>
    <a:masterClrMapping/>
  </p:clrMapOvr>
  <p:transition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361220"/>
      </p:ext>
    </p:extLst>
  </p:cSld>
  <p:clrMapOvr>
    <a:masterClrMapping/>
  </p:clrMapOvr>
  <p:transition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3410490"/>
      </p:ext>
    </p:extLst>
  </p:cSld>
  <p:clrMapOvr>
    <a:masterClrMapping/>
  </p:clrMapOvr>
  <p:transition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328658"/>
      </p:ext>
    </p:extLst>
  </p:cSld>
  <p:clrMapOvr>
    <a:masterClrMapping/>
  </p:clrMapOvr>
  <p:transition/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606745"/>
      </p:ext>
    </p:extLst>
  </p:cSld>
  <p:clrMapOvr>
    <a:masterClrMapping/>
  </p:clrMapOvr>
  <p:transition/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965567"/>
      </p:ext>
    </p:extLst>
  </p:cSld>
  <p:clrMapOvr>
    <a:masterClrMapping/>
  </p:clrMapOvr>
  <p:transition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2517330"/>
      </p:ext>
    </p:extLst>
  </p:cSld>
  <p:clrMapOvr>
    <a:masterClrMapping/>
  </p:clrMapOvr>
  <p:transition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0050928"/>
      </p:ext>
    </p:extLst>
  </p:cSld>
  <p:clrMapOvr>
    <a:masterClrMapping/>
  </p:clrMapOvr>
  <p:transition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8974935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127933"/>
      </p:ext>
    </p:extLst>
  </p:cSld>
  <p:clrMapOvr>
    <a:masterClrMapping/>
  </p:clrMapOvr>
  <p:transition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610294"/>
      </p:ext>
    </p:extLst>
  </p:cSld>
  <p:clrMapOvr>
    <a:masterClrMapping/>
  </p:clrMapOvr>
  <p:transition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42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42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331324"/>
      </p:ext>
    </p:extLst>
  </p:cSld>
  <p:clrMapOvr>
    <a:masterClrMapping/>
  </p:clrMapOvr>
  <p:transition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631090"/>
      </p:ext>
    </p:extLst>
  </p:cSld>
  <p:clrMapOvr>
    <a:masterClrMapping/>
  </p:clrMapOvr>
  <p:transition/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159285"/>
      </p:ext>
    </p:extLst>
  </p:cSld>
  <p:clrMapOvr>
    <a:masterClrMapping/>
  </p:clrMapOvr>
  <p:transition/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9112222"/>
      </p:ext>
    </p:extLst>
  </p:cSld>
  <p:clrMapOvr>
    <a:masterClrMapping/>
  </p:clrMapOvr>
  <p:transition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04688"/>
      </p:ext>
    </p:extLst>
  </p:cSld>
  <p:clrMapOvr>
    <a:masterClrMapping/>
  </p:clrMapOvr>
  <p:transition/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239829"/>
      </p:ext>
    </p:extLst>
  </p:cSld>
  <p:clrMapOvr>
    <a:masterClrMapping/>
  </p:clrMapOvr>
  <p:transition/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198473"/>
      </p:ext>
    </p:extLst>
  </p:cSld>
  <p:clrMapOvr>
    <a:masterClrMapping/>
  </p:clrMapOvr>
  <p:transition/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4306818"/>
      </p:ext>
    </p:extLst>
  </p:cSld>
  <p:clrMapOvr>
    <a:masterClrMapping/>
  </p:clrMapOvr>
  <p:transition/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116524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74941"/>
      </p:ext>
    </p:extLst>
  </p:cSld>
  <p:clrMapOvr>
    <a:masterClrMapping/>
  </p:clrMapOvr>
  <p:transition/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9164681"/>
      </p:ext>
    </p:extLst>
  </p:cSld>
  <p:clrMapOvr>
    <a:masterClrMapping/>
  </p:clrMapOvr>
  <p:transition/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909649"/>
      </p:ext>
    </p:extLst>
  </p:cSld>
  <p:clrMapOvr>
    <a:masterClrMapping/>
  </p:clrMapOvr>
  <p:transition/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42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42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945287"/>
      </p:ext>
    </p:extLst>
  </p:cSld>
  <p:clrMapOvr>
    <a:masterClrMapping/>
  </p:clrMapOvr>
  <p:transition/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794601"/>
      </p:ext>
    </p:extLst>
  </p:cSld>
  <p:clrMapOvr>
    <a:masterClrMapping/>
  </p:clrMapOvr>
  <p:transition/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86698"/>
      </p:ext>
    </p:extLst>
  </p:cSld>
  <p:clrMapOvr>
    <a:masterClrMapping/>
  </p:clrMapOvr>
  <p:transition/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5560345"/>
      </p:ext>
    </p:extLst>
  </p:cSld>
  <p:clrMapOvr>
    <a:masterClrMapping/>
  </p:clrMapOvr>
  <p:transition/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956615"/>
      </p:ext>
    </p:extLst>
  </p:cSld>
  <p:clrMapOvr>
    <a:masterClrMapping/>
  </p:clrMapOvr>
  <p:transition/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31567"/>
      </p:ext>
    </p:extLst>
  </p:cSld>
  <p:clrMapOvr>
    <a:masterClrMapping/>
  </p:clrMapOvr>
  <p:transition/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137943"/>
      </p:ext>
    </p:extLst>
  </p:cSld>
  <p:clrMapOvr>
    <a:masterClrMapping/>
  </p:clrMapOvr>
  <p:transition/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8625596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2824174"/>
      </p:ext>
    </p:extLst>
  </p:cSld>
  <p:clrMapOvr>
    <a:masterClrMapping/>
  </p:clrMapOvr>
  <p:transition/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7882061"/>
      </p:ext>
    </p:extLst>
  </p:cSld>
  <p:clrMapOvr>
    <a:masterClrMapping/>
  </p:clrMapOvr>
  <p:transition/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601352"/>
      </p:ext>
    </p:extLst>
  </p:cSld>
  <p:clrMapOvr>
    <a:masterClrMapping/>
  </p:clrMapOvr>
  <p:transition/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39556"/>
      </p:ext>
    </p:extLst>
  </p:cSld>
  <p:clrMapOvr>
    <a:masterClrMapping/>
  </p:clrMapOvr>
  <p:transition/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42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42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129298"/>
      </p:ext>
    </p:extLst>
  </p:cSld>
  <p:clrMapOvr>
    <a:masterClrMapping/>
  </p:clrMapOvr>
  <p:transition/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185420"/>
      </p:ext>
    </p:extLst>
  </p:cSld>
  <p:clrMapOvr>
    <a:masterClrMapping/>
  </p:clrMapOvr>
  <p:transition/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806892"/>
      </p:ext>
    </p:extLst>
  </p:cSld>
  <p:clrMapOvr>
    <a:masterClrMapping/>
  </p:clrMapOvr>
  <p:transition/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1852534"/>
      </p:ext>
    </p:extLst>
  </p:cSld>
  <p:clrMapOvr>
    <a:masterClrMapping/>
  </p:clrMapOvr>
  <p:transition/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09135"/>
      </p:ext>
    </p:extLst>
  </p:cSld>
  <p:clrMapOvr>
    <a:masterClrMapping/>
  </p:clrMapOvr>
  <p:transition/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04362"/>
      </p:ext>
    </p:extLst>
  </p:cSld>
  <p:clrMapOvr>
    <a:masterClrMapping/>
  </p:clrMapOvr>
  <p:transition/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506247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719430"/>
      </p:ext>
    </p:extLst>
  </p:cSld>
  <p:clrMapOvr>
    <a:masterClrMapping/>
  </p:clrMapOvr>
  <p:transition/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8491461"/>
      </p:ext>
    </p:extLst>
  </p:cSld>
  <p:clrMapOvr>
    <a:masterClrMapping/>
  </p:clrMapOvr>
  <p:transition/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7326920"/>
      </p:ext>
    </p:extLst>
  </p:cSld>
  <p:clrMapOvr>
    <a:masterClrMapping/>
  </p:clrMapOvr>
  <p:transition/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4119049"/>
      </p:ext>
    </p:extLst>
  </p:cSld>
  <p:clrMapOvr>
    <a:masterClrMapping/>
  </p:clrMapOvr>
  <p:transition/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06132"/>
      </p:ext>
    </p:extLst>
  </p:cSld>
  <p:clrMapOvr>
    <a:masterClrMapping/>
  </p:clrMapOvr>
  <p:transition/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7513" y="254000"/>
            <a:ext cx="2803525" cy="8531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254000"/>
            <a:ext cx="8261350" cy="85312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015678"/>
      </p:ext>
    </p:extLst>
  </p:cSld>
  <p:clrMapOvr>
    <a:masterClrMapping/>
  </p:clrMapOvr>
  <p:transition/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88930"/>
      </p:ext>
    </p:extLst>
  </p:cSld>
  <p:clrMapOvr>
    <a:masterClrMapping/>
  </p:clrMapOvr>
  <p:transition/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68186"/>
      </p:ext>
    </p:extLst>
  </p:cSld>
  <p:clrMapOvr>
    <a:masterClrMapping/>
  </p:clrMapOvr>
  <p:transition/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7825538"/>
      </p:ext>
    </p:extLst>
  </p:cSld>
  <p:clrMapOvr>
    <a:masterClrMapping/>
  </p:clrMapOvr>
  <p:transition/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902200"/>
            <a:ext cx="2857500" cy="330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902200"/>
            <a:ext cx="2857500" cy="330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632108"/>
      </p:ext>
    </p:extLst>
  </p:cSld>
  <p:clrMapOvr>
    <a:masterClrMapping/>
  </p:clrMapOvr>
  <p:transition/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04913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529570"/>
      </p:ext>
    </p:extLst>
  </p:cSld>
  <p:clrMapOvr>
    <a:masterClrMapping/>
  </p:clrMapOvr>
  <p:transition/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882636"/>
      </p:ext>
    </p:extLst>
  </p:cSld>
  <p:clrMapOvr>
    <a:masterClrMapping/>
  </p:clrMapOvr>
  <p:transition/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9758906"/>
      </p:ext>
    </p:extLst>
  </p:cSld>
  <p:clrMapOvr>
    <a:masterClrMapping/>
  </p:clrMapOvr>
  <p:transition/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908552"/>
      </p:ext>
    </p:extLst>
  </p:cSld>
  <p:clrMapOvr>
    <a:masterClrMapping/>
  </p:clrMapOvr>
  <p:transition/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4791328"/>
      </p:ext>
    </p:extLst>
  </p:cSld>
  <p:clrMapOvr>
    <a:masterClrMapping/>
  </p:clrMapOvr>
  <p:transition/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053495"/>
      </p:ext>
    </p:extLst>
  </p:cSld>
  <p:clrMapOvr>
    <a:masterClrMapping/>
  </p:clrMapOvr>
  <p:transition/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524000"/>
            <a:ext cx="1466850" cy="668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524000"/>
            <a:ext cx="4248150" cy="668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958190"/>
      </p:ext>
    </p:extLst>
  </p:cSld>
  <p:clrMapOvr>
    <a:masterClrMapping/>
  </p:clrMapOvr>
  <p:transition/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29455"/>
      </p:ext>
    </p:extLst>
  </p:cSld>
  <p:clrMapOvr>
    <a:masterClrMapping/>
  </p:clrMapOvr>
  <p:transition/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879657"/>
      </p:ext>
    </p:extLst>
  </p:cSld>
  <p:clrMapOvr>
    <a:masterClrMapping/>
  </p:clrMapOvr>
  <p:transition/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5246415"/>
      </p:ext>
    </p:extLst>
  </p:cSld>
  <p:clrMapOvr>
    <a:masterClrMapping/>
  </p:clrMapOvr>
  <p:transition/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395962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864470"/>
      </p:ext>
    </p:extLst>
  </p:cSld>
  <p:clrMapOvr>
    <a:masterClrMapping/>
  </p:clrMapOvr>
  <p:transition/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367924"/>
      </p:ext>
    </p:extLst>
  </p:cSld>
  <p:clrMapOvr>
    <a:masterClrMapping/>
  </p:clrMapOvr>
  <p:transition/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288528"/>
      </p:ext>
    </p:extLst>
  </p:cSld>
  <p:clrMapOvr>
    <a:masterClrMapping/>
  </p:clrMapOvr>
  <p:transition/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2066155"/>
      </p:ext>
    </p:extLst>
  </p:cSld>
  <p:clrMapOvr>
    <a:masterClrMapping/>
  </p:clrMapOvr>
  <p:transition/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012744"/>
      </p:ext>
    </p:extLst>
  </p:cSld>
  <p:clrMapOvr>
    <a:masterClrMapping/>
  </p:clrMapOvr>
  <p:transition/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7698679"/>
      </p:ext>
    </p:extLst>
  </p:cSld>
  <p:clrMapOvr>
    <a:masterClrMapping/>
  </p:clrMapOvr>
  <p:transition/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368761"/>
      </p:ext>
    </p:extLst>
  </p:cSld>
  <p:clrMapOvr>
    <a:masterClrMapping/>
  </p:clrMapOvr>
  <p:transition/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660477"/>
      </p:ext>
    </p:extLst>
  </p:cSld>
  <p:clrMapOvr>
    <a:masterClrMapping/>
  </p:clrMapOvr>
  <p:transition/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969316"/>
      </p:ext>
    </p:extLst>
  </p:cSld>
  <p:clrMapOvr>
    <a:masterClrMapping/>
  </p:clrMapOvr>
  <p:transition/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454233"/>
      </p:ext>
    </p:extLst>
  </p:cSld>
  <p:clrMapOvr>
    <a:masterClrMapping/>
  </p:clrMapOvr>
  <p:transition/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688603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6428918"/>
      </p:ext>
    </p:extLst>
  </p:cSld>
  <p:clrMapOvr>
    <a:masterClrMapping/>
  </p:clrMapOvr>
  <p:transition/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228729"/>
      </p:ext>
    </p:extLst>
  </p:cSld>
  <p:clrMapOvr>
    <a:masterClrMapping/>
  </p:clrMapOvr>
  <p:transition/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730551"/>
      </p:ext>
    </p:extLst>
  </p:cSld>
  <p:clrMapOvr>
    <a:masterClrMapping/>
  </p:clrMapOvr>
  <p:transition/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800725"/>
      </p:ext>
    </p:extLst>
  </p:cSld>
  <p:clrMapOvr>
    <a:masterClrMapping/>
  </p:clrMapOvr>
  <p:transition/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2106776"/>
      </p:ext>
    </p:extLst>
  </p:cSld>
  <p:clrMapOvr>
    <a:masterClrMapping/>
  </p:clrMapOvr>
  <p:transition/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4707395"/>
      </p:ext>
    </p:extLst>
  </p:cSld>
  <p:clrMapOvr>
    <a:masterClrMapping/>
  </p:clrMapOvr>
  <p:transition/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7081071"/>
      </p:ext>
    </p:extLst>
  </p:cSld>
  <p:clrMapOvr>
    <a:masterClrMapping/>
  </p:clrMapOvr>
  <p:transition/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0134"/>
      </p:ext>
    </p:extLst>
  </p:cSld>
  <p:clrMapOvr>
    <a:masterClrMapping/>
  </p:clrMapOvr>
  <p:transition/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799052"/>
      </p:ext>
    </p:extLst>
  </p:cSld>
  <p:clrMapOvr>
    <a:masterClrMapping/>
  </p:clrMapOvr>
  <p:transition/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037992"/>
      </p:ext>
    </p:extLst>
  </p:cSld>
  <p:clrMapOvr>
    <a:masterClrMapping/>
  </p:clrMapOvr>
  <p:transition/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45948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7755206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538512"/>
      </p:ext>
    </p:extLst>
  </p:cSld>
  <p:clrMapOvr>
    <a:masterClrMapping/>
  </p:clrMapOvr>
  <p:transition/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2256756"/>
      </p:ext>
    </p:extLst>
  </p:cSld>
  <p:clrMapOvr>
    <a:masterClrMapping/>
  </p:clrMapOvr>
  <p:transition/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681905"/>
      </p:ext>
    </p:extLst>
  </p:cSld>
  <p:clrMapOvr>
    <a:masterClrMapping/>
  </p:clrMapOvr>
  <p:transition/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877354"/>
      </p:ext>
    </p:extLst>
  </p:cSld>
  <p:clrMapOvr>
    <a:masterClrMapping/>
  </p:clrMapOvr>
  <p:transition/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097352"/>
      </p:ext>
    </p:extLst>
  </p:cSld>
  <p:clrMapOvr>
    <a:masterClrMapping/>
  </p:clrMapOvr>
  <p:transition/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3122362"/>
      </p:ext>
    </p:extLst>
  </p:cSld>
  <p:clrMapOvr>
    <a:masterClrMapping/>
  </p:clrMapOvr>
  <p:transition/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3562756"/>
      </p:ext>
    </p:extLst>
  </p:cSld>
  <p:clrMapOvr>
    <a:masterClrMapping/>
  </p:clrMapOvr>
  <p:transition/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3205792"/>
      </p:ext>
    </p:extLst>
  </p:cSld>
  <p:clrMapOvr>
    <a:masterClrMapping/>
  </p:clrMapOvr>
  <p:transition/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779460"/>
      </p:ext>
    </p:extLst>
  </p:cSld>
  <p:clrMapOvr>
    <a:masterClrMapping/>
  </p:clrMapOvr>
  <p:transition/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18014"/>
      </p:ext>
    </p:extLst>
  </p:cSld>
  <p:clrMapOvr>
    <a:masterClrMapping/>
  </p:clrMapOvr>
  <p:transition/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647382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9520286"/>
      </p:ext>
    </p:extLst>
  </p:cSld>
  <p:clrMapOvr>
    <a:masterClrMapping/>
  </p:clrMapOvr>
  <p:transition/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643552"/>
      </p:ext>
    </p:extLst>
  </p:cSld>
  <p:clrMapOvr>
    <a:masterClrMapping/>
  </p:clrMapOvr>
  <p:transition/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2486929"/>
      </p:ext>
    </p:extLst>
  </p:cSld>
  <p:clrMapOvr>
    <a:masterClrMapping/>
  </p:clrMapOvr>
  <p:transition/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080790"/>
      </p:ext>
    </p:extLst>
  </p:cSld>
  <p:clrMapOvr>
    <a:masterClrMapping/>
  </p:clrMapOvr>
  <p:transition/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317030"/>
      </p:ext>
    </p:extLst>
  </p:cSld>
  <p:clrMapOvr>
    <a:masterClrMapping/>
  </p:clrMapOvr>
  <p:transition/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821111"/>
      </p:ext>
    </p:extLst>
  </p:cSld>
  <p:clrMapOvr>
    <a:masterClrMapping/>
  </p:clrMapOvr>
  <p:transition/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3692732"/>
      </p:ext>
    </p:extLst>
  </p:cSld>
  <p:clrMapOvr>
    <a:masterClrMapping/>
  </p:clrMapOvr>
  <p:transition/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8006880"/>
      </p:ext>
    </p:extLst>
  </p:cSld>
  <p:clrMapOvr>
    <a:masterClrMapping/>
  </p:clrMapOvr>
  <p:transition/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8299983"/>
      </p:ext>
    </p:extLst>
  </p:cSld>
  <p:clrMapOvr>
    <a:masterClrMapping/>
  </p:clrMapOvr>
  <p:transition/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073382"/>
      </p:ext>
    </p:extLst>
  </p:cSld>
  <p:clrMapOvr>
    <a:masterClrMapping/>
  </p:clrMapOvr>
  <p:transition/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62174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032876"/>
      </p:ext>
    </p:extLst>
  </p:cSld>
  <p:clrMapOvr>
    <a:masterClrMapping/>
  </p:clrMapOvr>
  <p:transition/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495936"/>
      </p:ext>
    </p:extLst>
  </p:cSld>
  <p:clrMapOvr>
    <a:masterClrMapping/>
  </p:clrMapOvr>
  <p:transition/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4798"/>
      </p:ext>
    </p:extLst>
  </p:cSld>
  <p:clrMapOvr>
    <a:masterClrMapping/>
  </p:clrMapOvr>
  <p:transition/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6676606"/>
      </p:ext>
    </p:extLst>
  </p:cSld>
  <p:clrMapOvr>
    <a:masterClrMapping/>
  </p:clrMapOvr>
  <p:transition/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64326"/>
      </p:ext>
    </p:extLst>
  </p:cSld>
  <p:clrMapOvr>
    <a:masterClrMapping/>
  </p:clrMapOvr>
  <p:transition/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66277"/>
      </p:ext>
    </p:extLst>
  </p:cSld>
  <p:clrMapOvr>
    <a:masterClrMapping/>
  </p:clrMapOvr>
  <p:transition/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58305"/>
      </p:ext>
    </p:extLst>
  </p:cSld>
  <p:clrMapOvr>
    <a:masterClrMapping/>
  </p:clrMapOvr>
  <p:transition/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1897194"/>
      </p:ext>
    </p:extLst>
  </p:cSld>
  <p:clrMapOvr>
    <a:masterClrMapping/>
  </p:clrMapOvr>
  <p:transition/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1379044"/>
      </p:ext>
    </p:extLst>
  </p:cSld>
  <p:clrMapOvr>
    <a:masterClrMapping/>
  </p:clrMapOvr>
  <p:transition/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9747204"/>
      </p:ext>
    </p:extLst>
  </p:cSld>
  <p:clrMapOvr>
    <a:masterClrMapping/>
  </p:clrMapOvr>
  <p:transition/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867136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7513" y="519113"/>
            <a:ext cx="2803525" cy="826611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519113"/>
            <a:ext cx="8261350" cy="82661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241636"/>
      </p:ext>
    </p:extLst>
  </p:cSld>
  <p:clrMapOvr>
    <a:masterClrMapping/>
  </p:clrMapOvr>
  <p:transition/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441334"/>
      </p:ext>
    </p:extLst>
  </p:cSld>
  <p:clrMapOvr>
    <a:masterClrMapping/>
  </p:clrMapOvr>
  <p:transition/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1138"/>
      </p:ext>
    </p:extLst>
  </p:cSld>
  <p:clrMapOvr>
    <a:masterClrMapping/>
  </p:clrMapOvr>
  <p:transition/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73851"/>
      </p:ext>
    </p:extLst>
  </p:cSld>
  <p:clrMapOvr>
    <a:masterClrMapping/>
  </p:clrMapOvr>
  <p:transition/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1532487"/>
      </p:ext>
    </p:extLst>
  </p:cSld>
  <p:clrMapOvr>
    <a:masterClrMapping/>
  </p:clrMapOvr>
  <p:transition/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066414"/>
      </p:ext>
    </p:extLst>
  </p:cSld>
  <p:clrMapOvr>
    <a:masterClrMapping/>
  </p:clrMapOvr>
  <p:transition/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2068"/>
      </p:ext>
    </p:extLst>
  </p:cSld>
  <p:clrMapOvr>
    <a:masterClrMapping/>
  </p:clrMapOvr>
  <p:transition/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496350"/>
      </p:ext>
    </p:extLst>
  </p:cSld>
  <p:clrMapOvr>
    <a:masterClrMapping/>
  </p:clrMapOvr>
  <p:transition/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0125887"/>
      </p:ext>
    </p:extLst>
  </p:cSld>
  <p:clrMapOvr>
    <a:masterClrMapping/>
  </p:clrMapOvr>
  <p:transition/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2972169"/>
      </p:ext>
    </p:extLst>
  </p:cSld>
  <p:clrMapOvr>
    <a:masterClrMapping/>
  </p:clrMapOvr>
  <p:transition/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3670875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489412"/>
      </p:ext>
    </p:extLst>
  </p:cSld>
  <p:clrMapOvr>
    <a:masterClrMapping/>
  </p:clrMapOvr>
  <p:transition/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009797"/>
      </p:ext>
    </p:extLst>
  </p:cSld>
  <p:clrMapOvr>
    <a:masterClrMapping/>
  </p:clrMapOvr>
  <p:transition/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7513" y="2597150"/>
            <a:ext cx="2803525" cy="6470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8261350" cy="64706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615709"/>
      </p:ext>
    </p:extLst>
  </p:cSld>
  <p:clrMapOvr>
    <a:masterClrMapping/>
  </p:clrMapOvr>
  <p:transition/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977253"/>
      </p:ext>
    </p:extLst>
  </p:cSld>
  <p:clrMapOvr>
    <a:masterClrMapping/>
  </p:clrMapOvr>
  <p:transition/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574442"/>
      </p:ext>
    </p:extLst>
  </p:cSld>
  <p:clrMapOvr>
    <a:masterClrMapping/>
  </p:clrMapOvr>
  <p:transition/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2741299"/>
      </p:ext>
    </p:extLst>
  </p:cSld>
  <p:clrMapOvr>
    <a:masterClrMapping/>
  </p:clrMapOvr>
  <p:transition/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902200"/>
            <a:ext cx="2857500" cy="330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902200"/>
            <a:ext cx="2857500" cy="330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226702"/>
      </p:ext>
    </p:extLst>
  </p:cSld>
  <p:clrMapOvr>
    <a:masterClrMapping/>
  </p:clrMapOvr>
  <p:transition/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733573"/>
      </p:ext>
    </p:extLst>
  </p:cSld>
  <p:clrMapOvr>
    <a:masterClrMapping/>
  </p:clrMapOvr>
  <p:transition/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947729"/>
      </p:ext>
    </p:extLst>
  </p:cSld>
  <p:clrMapOvr>
    <a:masterClrMapping/>
  </p:clrMapOvr>
  <p:transition/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3426456"/>
      </p:ext>
    </p:extLst>
  </p:cSld>
  <p:clrMapOvr>
    <a:masterClrMapping/>
  </p:clrMapOvr>
  <p:transition/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5837013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699648"/>
      </p:ext>
    </p:extLst>
  </p:cSld>
  <p:clrMapOvr>
    <a:masterClrMapping/>
  </p:clrMapOvr>
  <p:transition/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8142588"/>
      </p:ext>
    </p:extLst>
  </p:cSld>
  <p:clrMapOvr>
    <a:masterClrMapping/>
  </p:clrMapOvr>
  <p:transition/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769852"/>
      </p:ext>
    </p:extLst>
  </p:cSld>
  <p:clrMapOvr>
    <a:masterClrMapping/>
  </p:clrMapOvr>
  <p:transition/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524000"/>
            <a:ext cx="1466850" cy="668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524000"/>
            <a:ext cx="4248150" cy="668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231683"/>
      </p:ext>
    </p:extLst>
  </p:cSld>
  <p:clrMapOvr>
    <a:masterClrMapping/>
  </p:clrMapOvr>
  <p:transition/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598267"/>
      </p:ext>
    </p:extLst>
  </p:cSld>
  <p:clrMapOvr>
    <a:masterClrMapping/>
  </p:clrMapOvr>
  <p:transition/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587427"/>
      </p:ext>
    </p:extLst>
  </p:cSld>
  <p:clrMapOvr>
    <a:masterClrMapping/>
  </p:clrMapOvr>
  <p:transition/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3396177"/>
      </p:ext>
    </p:extLst>
  </p:cSld>
  <p:clrMapOvr>
    <a:masterClrMapping/>
  </p:clrMapOvr>
  <p:transition/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649515"/>
      </p:ext>
    </p:extLst>
  </p:cSld>
  <p:clrMapOvr>
    <a:masterClrMapping/>
  </p:clrMapOvr>
  <p:transition/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297925"/>
      </p:ext>
    </p:extLst>
  </p:cSld>
  <p:clrMapOvr>
    <a:masterClrMapping/>
  </p:clrMapOvr>
  <p:transition/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836231"/>
      </p:ext>
    </p:extLst>
  </p:cSld>
  <p:clrMapOvr>
    <a:masterClrMapping/>
  </p:clrMapOvr>
  <p:transition/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9370704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9933522"/>
      </p:ext>
    </p:extLst>
  </p:cSld>
  <p:clrMapOvr>
    <a:masterClrMapping/>
  </p:clrMapOvr>
  <p:transition/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7970990"/>
      </p:ext>
    </p:extLst>
  </p:cSld>
  <p:clrMapOvr>
    <a:masterClrMapping/>
  </p:clrMapOvr>
  <p:transition/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9664302"/>
      </p:ext>
    </p:extLst>
  </p:cSld>
  <p:clrMapOvr>
    <a:masterClrMapping/>
  </p:clrMapOvr>
  <p:transition/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82472"/>
      </p:ext>
    </p:extLst>
  </p:cSld>
  <p:clrMapOvr>
    <a:masterClrMapping/>
  </p:clrMapOvr>
  <p:transition/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7513" y="519113"/>
            <a:ext cx="2803525" cy="796448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519113"/>
            <a:ext cx="8261350" cy="79644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522438"/>
      </p:ext>
    </p:extLst>
  </p:cSld>
  <p:clrMapOvr>
    <a:masterClrMapping/>
  </p:clrMapOvr>
  <p:transition/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9609"/>
      </p:ext>
    </p:extLst>
  </p:cSld>
  <p:clrMapOvr>
    <a:masterClrMapping/>
  </p:clrMapOvr>
  <p:transition/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899696"/>
      </p:ext>
    </p:extLst>
  </p:cSld>
  <p:clrMapOvr>
    <a:masterClrMapping/>
  </p:clrMapOvr>
  <p:transition/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5679603"/>
      </p:ext>
    </p:extLst>
  </p:cSld>
  <p:clrMapOvr>
    <a:masterClrMapping/>
  </p:clrMapOvr>
  <p:transition/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7100" y="2781300"/>
            <a:ext cx="54991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4991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617383"/>
      </p:ext>
    </p:extLst>
  </p:cSld>
  <p:clrMapOvr>
    <a:masterClrMapping/>
  </p:clrMapOvr>
  <p:transition/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352981"/>
      </p:ext>
    </p:extLst>
  </p:cSld>
  <p:clrMapOvr>
    <a:masterClrMapping/>
  </p:clrMapOvr>
  <p:transition/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08012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679171"/>
      </p:ext>
    </p:extLst>
  </p:cSld>
  <p:clrMapOvr>
    <a:masterClrMapping/>
  </p:clrMapOvr>
  <p:transition/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7846133"/>
      </p:ext>
    </p:extLst>
  </p:cSld>
  <p:clrMapOvr>
    <a:masterClrMapping/>
  </p:clrMapOvr>
  <p:transition/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4048746"/>
      </p:ext>
    </p:extLst>
  </p:cSld>
  <p:clrMapOvr>
    <a:masterClrMapping/>
  </p:clrMapOvr>
  <p:transition/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4592619"/>
      </p:ext>
    </p:extLst>
  </p:cSld>
  <p:clrMapOvr>
    <a:masterClrMapping/>
  </p:clrMapOvr>
  <p:transition/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621336"/>
      </p:ext>
    </p:extLst>
  </p:cSld>
  <p:clrMapOvr>
    <a:masterClrMapping/>
  </p:clrMapOvr>
  <p:transition/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0050" y="292100"/>
            <a:ext cx="2787650" cy="8572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7100" y="292100"/>
            <a:ext cx="8210550" cy="8572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888427"/>
      </p:ext>
    </p:extLst>
  </p:cSld>
  <p:clrMapOvr>
    <a:masterClrMapping/>
  </p:clrMapOvr>
  <p:transition/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107192"/>
      </p:ext>
    </p:extLst>
  </p:cSld>
  <p:clrMapOvr>
    <a:masterClrMapping/>
  </p:clrMapOvr>
  <p:transition/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910957"/>
      </p:ext>
    </p:extLst>
  </p:cSld>
  <p:clrMapOvr>
    <a:masterClrMapping/>
  </p:clrMapOvr>
  <p:transition/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780417"/>
      </p:ext>
    </p:extLst>
  </p:cSld>
  <p:clrMapOvr>
    <a:masterClrMapping/>
  </p:clrMapOvr>
  <p:transition/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7100" y="2781300"/>
            <a:ext cx="54991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4991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235674"/>
      </p:ext>
    </p:extLst>
  </p:cSld>
  <p:clrMapOvr>
    <a:masterClrMapping/>
  </p:clrMapOvr>
  <p:transition/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358951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56066"/>
      </p:ext>
    </p:extLst>
  </p:cSld>
  <p:clrMapOvr>
    <a:masterClrMapping/>
  </p:clrMapOvr>
  <p:transition/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217208"/>
      </p:ext>
    </p:extLst>
  </p:cSld>
  <p:clrMapOvr>
    <a:masterClrMapping/>
  </p:clrMapOvr>
  <p:transition/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8261234"/>
      </p:ext>
    </p:extLst>
  </p:cSld>
  <p:clrMapOvr>
    <a:masterClrMapping/>
  </p:clrMapOvr>
  <p:transition/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2100741"/>
      </p:ext>
    </p:extLst>
  </p:cSld>
  <p:clrMapOvr>
    <a:masterClrMapping/>
  </p:clrMapOvr>
  <p:transition/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2360969"/>
      </p:ext>
    </p:extLst>
  </p:cSld>
  <p:clrMapOvr>
    <a:masterClrMapping/>
  </p:clrMapOvr>
  <p:transition/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208329"/>
      </p:ext>
    </p:extLst>
  </p:cSld>
  <p:clrMapOvr>
    <a:masterClrMapping/>
  </p:clrMapOvr>
  <p:transition/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0050" y="292100"/>
            <a:ext cx="2787650" cy="8572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7100" y="292100"/>
            <a:ext cx="8210550" cy="8572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289527"/>
      </p:ext>
    </p:extLst>
  </p:cSld>
  <p:clrMapOvr>
    <a:masterClrMapping/>
  </p:clrMapOvr>
  <p:transition/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882269"/>
      </p:ext>
    </p:extLst>
  </p:cSld>
  <p:clrMapOvr>
    <a:masterClrMapping/>
  </p:clrMapOvr>
  <p:transition/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061258"/>
      </p:ext>
    </p:extLst>
  </p:cSld>
  <p:clrMapOvr>
    <a:masterClrMapping/>
  </p:clrMapOvr>
  <p:transition/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8044032"/>
      </p:ext>
    </p:extLst>
  </p:cSld>
  <p:clrMapOvr>
    <a:masterClrMapping/>
  </p:clrMapOvr>
  <p:transition/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7100" y="2781300"/>
            <a:ext cx="54991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4991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859560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426884"/>
      </p:ext>
    </p:extLst>
  </p:cSld>
  <p:clrMapOvr>
    <a:masterClrMapping/>
  </p:clrMapOvr>
  <p:transition/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851259"/>
      </p:ext>
    </p:extLst>
  </p:cSld>
  <p:clrMapOvr>
    <a:masterClrMapping/>
  </p:clrMapOvr>
  <p:transition/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349477"/>
      </p:ext>
    </p:extLst>
  </p:cSld>
  <p:clrMapOvr>
    <a:masterClrMapping/>
  </p:clrMapOvr>
  <p:transition/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5426223"/>
      </p:ext>
    </p:extLst>
  </p:cSld>
  <p:clrMapOvr>
    <a:masterClrMapping/>
  </p:clrMapOvr>
  <p:transition/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1520432"/>
      </p:ext>
    </p:extLst>
  </p:cSld>
  <p:clrMapOvr>
    <a:masterClrMapping/>
  </p:clrMapOvr>
  <p:transition/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4259995"/>
      </p:ext>
    </p:extLst>
  </p:cSld>
  <p:clrMapOvr>
    <a:masterClrMapping/>
  </p:clrMapOvr>
  <p:transition/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661490"/>
      </p:ext>
    </p:extLst>
  </p:cSld>
  <p:clrMapOvr>
    <a:masterClrMapping/>
  </p:clrMapOvr>
  <p:transition/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0050" y="292100"/>
            <a:ext cx="2787650" cy="8572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7100" y="292100"/>
            <a:ext cx="8210550" cy="8572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025413"/>
      </p:ext>
    </p:extLst>
  </p:cSld>
  <p:clrMapOvr>
    <a:masterClrMapping/>
  </p:clrMapOvr>
  <p:transition/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984582"/>
      </p:ext>
    </p:extLst>
  </p:cSld>
  <p:clrMapOvr>
    <a:masterClrMapping/>
  </p:clrMapOvr>
  <p:transition/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245627"/>
      </p:ext>
    </p:extLst>
  </p:cSld>
  <p:clrMapOvr>
    <a:masterClrMapping/>
  </p:clrMapOvr>
  <p:transition/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531004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7100" y="2781300"/>
            <a:ext cx="54991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4991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421482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5965793"/>
      </p:ext>
    </p:extLst>
  </p:cSld>
  <p:clrMapOvr>
    <a:masterClrMapping/>
  </p:clrMapOvr>
  <p:transition/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7100" y="2781300"/>
            <a:ext cx="54991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4991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589050"/>
      </p:ext>
    </p:extLst>
  </p:cSld>
  <p:clrMapOvr>
    <a:masterClrMapping/>
  </p:clrMapOvr>
  <p:transition/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941648"/>
      </p:ext>
    </p:extLst>
  </p:cSld>
  <p:clrMapOvr>
    <a:masterClrMapping/>
  </p:clrMapOvr>
  <p:transition/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604466"/>
      </p:ext>
    </p:extLst>
  </p:cSld>
  <p:clrMapOvr>
    <a:masterClrMapping/>
  </p:clrMapOvr>
  <p:transition/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2368693"/>
      </p:ext>
    </p:extLst>
  </p:cSld>
  <p:clrMapOvr>
    <a:masterClrMapping/>
  </p:clrMapOvr>
  <p:transition/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6339143"/>
      </p:ext>
    </p:extLst>
  </p:cSld>
  <p:clrMapOvr>
    <a:masterClrMapping/>
  </p:clrMapOvr>
  <p:transition/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2375993"/>
      </p:ext>
    </p:extLst>
  </p:cSld>
  <p:clrMapOvr>
    <a:masterClrMapping/>
  </p:clrMapOvr>
  <p:transition/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039472"/>
      </p:ext>
    </p:extLst>
  </p:cSld>
  <p:clrMapOvr>
    <a:masterClrMapping/>
  </p:clrMapOvr>
  <p:transition/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0050" y="292100"/>
            <a:ext cx="2787650" cy="8572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7100" y="292100"/>
            <a:ext cx="8210550" cy="8572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505301"/>
      </p:ext>
    </p:extLst>
  </p:cSld>
  <p:clrMapOvr>
    <a:masterClrMapping/>
  </p:clrMapOvr>
  <p:transition/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671666"/>
      </p:ext>
    </p:extLst>
  </p:cSld>
  <p:clrMapOvr>
    <a:masterClrMapping/>
  </p:clrMapOvr>
  <p:transition/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316741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3954262"/>
      </p:ext>
    </p:extLst>
  </p:cSld>
  <p:clrMapOvr>
    <a:masterClrMapping/>
  </p:clrMapOvr>
  <p:transition/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076144"/>
      </p:ext>
    </p:extLst>
  </p:cSld>
  <p:clrMapOvr>
    <a:masterClrMapping/>
  </p:clrMapOvr>
  <p:transition/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7100" y="2781300"/>
            <a:ext cx="54991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4991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174467"/>
      </p:ext>
    </p:extLst>
  </p:cSld>
  <p:clrMapOvr>
    <a:masterClrMapping/>
  </p:clrMapOvr>
  <p:transition/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748088"/>
      </p:ext>
    </p:extLst>
  </p:cSld>
  <p:clrMapOvr>
    <a:masterClrMapping/>
  </p:clrMapOvr>
  <p:transition/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44021"/>
      </p:ext>
    </p:extLst>
  </p:cSld>
  <p:clrMapOvr>
    <a:masterClrMapping/>
  </p:clrMapOvr>
  <p:transition/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6591190"/>
      </p:ext>
    </p:extLst>
  </p:cSld>
  <p:clrMapOvr>
    <a:masterClrMapping/>
  </p:clrMapOvr>
  <p:transition/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9508351"/>
      </p:ext>
    </p:extLst>
  </p:cSld>
  <p:clrMapOvr>
    <a:masterClrMapping/>
  </p:clrMapOvr>
  <p:transition/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8239834"/>
      </p:ext>
    </p:extLst>
  </p:cSld>
  <p:clrMapOvr>
    <a:masterClrMapping/>
  </p:clrMapOvr>
  <p:transition/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856552"/>
      </p:ext>
    </p:extLst>
  </p:cSld>
  <p:clrMapOvr>
    <a:masterClrMapping/>
  </p:clrMapOvr>
  <p:transition/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0050" y="292100"/>
            <a:ext cx="2787650" cy="8572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7100" y="292100"/>
            <a:ext cx="8210550" cy="8572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647791"/>
      </p:ext>
    </p:extLst>
  </p:cSld>
  <p:clrMapOvr>
    <a:masterClrMapping/>
  </p:clrMapOvr>
  <p:transition/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048957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1143882"/>
      </p:ext>
    </p:extLst>
  </p:cSld>
  <p:clrMapOvr>
    <a:masterClrMapping/>
  </p:clrMapOvr>
  <p:transition/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593644"/>
      </p:ext>
    </p:extLst>
  </p:cSld>
  <p:clrMapOvr>
    <a:masterClrMapping/>
  </p:clrMapOvr>
  <p:transition/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4259127"/>
      </p:ext>
    </p:extLst>
  </p:cSld>
  <p:clrMapOvr>
    <a:masterClrMapping/>
  </p:clrMapOvr>
  <p:transition/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7100" y="2781300"/>
            <a:ext cx="54991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4991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235356"/>
      </p:ext>
    </p:extLst>
  </p:cSld>
  <p:clrMapOvr>
    <a:masterClrMapping/>
  </p:clrMapOvr>
  <p:transition/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084797"/>
      </p:ext>
    </p:extLst>
  </p:cSld>
  <p:clrMapOvr>
    <a:masterClrMapping/>
  </p:clrMapOvr>
  <p:transition/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932552"/>
      </p:ext>
    </p:extLst>
  </p:cSld>
  <p:clrMapOvr>
    <a:masterClrMapping/>
  </p:clrMapOvr>
  <p:transition/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3467104"/>
      </p:ext>
    </p:extLst>
  </p:cSld>
  <p:clrMapOvr>
    <a:masterClrMapping/>
  </p:clrMapOvr>
  <p:transition/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4524629"/>
      </p:ext>
    </p:extLst>
  </p:cSld>
  <p:clrMapOvr>
    <a:masterClrMapping/>
  </p:clrMapOvr>
  <p:transition/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8363007"/>
      </p:ext>
    </p:extLst>
  </p:cSld>
  <p:clrMapOvr>
    <a:masterClrMapping/>
  </p:clrMapOvr>
  <p:transition/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526517"/>
      </p:ext>
    </p:extLst>
  </p:cSld>
  <p:clrMapOvr>
    <a:masterClrMapping/>
  </p:clrMapOvr>
  <p:transition/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0050" y="292100"/>
            <a:ext cx="2787650" cy="8572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7100" y="292100"/>
            <a:ext cx="8210550" cy="8572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954124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819577"/>
      </p:ext>
    </p:extLst>
  </p:cSld>
  <p:clrMapOvr>
    <a:masterClrMapping/>
  </p:clrMapOvr>
  <p:transition/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798844"/>
      </p:ext>
    </p:extLst>
  </p:cSld>
  <p:clrMapOvr>
    <a:masterClrMapping/>
  </p:clrMapOvr>
  <p:transition/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974189"/>
      </p:ext>
    </p:extLst>
  </p:cSld>
  <p:clrMapOvr>
    <a:masterClrMapping/>
  </p:clrMapOvr>
  <p:transition/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2128592"/>
      </p:ext>
    </p:extLst>
  </p:cSld>
  <p:clrMapOvr>
    <a:masterClrMapping/>
  </p:clrMapOvr>
  <p:transition/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7100" y="2781300"/>
            <a:ext cx="54991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4991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11805"/>
      </p:ext>
    </p:extLst>
  </p:cSld>
  <p:clrMapOvr>
    <a:masterClrMapping/>
  </p:clrMapOvr>
  <p:transition/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804917"/>
      </p:ext>
    </p:extLst>
  </p:cSld>
  <p:clrMapOvr>
    <a:masterClrMapping/>
  </p:clrMapOvr>
  <p:transition/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672936"/>
      </p:ext>
    </p:extLst>
  </p:cSld>
  <p:clrMapOvr>
    <a:masterClrMapping/>
  </p:clrMapOvr>
  <p:transition/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1290637"/>
      </p:ext>
    </p:extLst>
  </p:cSld>
  <p:clrMapOvr>
    <a:masterClrMapping/>
  </p:clrMapOvr>
  <p:transition/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8031631"/>
      </p:ext>
    </p:extLst>
  </p:cSld>
  <p:clrMapOvr>
    <a:masterClrMapping/>
  </p:clrMapOvr>
  <p:transition/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5693556"/>
      </p:ext>
    </p:extLst>
  </p:cSld>
  <p:clrMapOvr>
    <a:masterClrMapping/>
  </p:clrMapOvr>
  <p:transition/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55309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965663"/>
      </p:ext>
    </p:extLst>
  </p:cSld>
  <p:clrMapOvr>
    <a:masterClrMapping/>
  </p:clrMapOvr>
  <p:transition/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0050" y="292100"/>
            <a:ext cx="2787650" cy="8572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7100" y="292100"/>
            <a:ext cx="8210550" cy="8572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62751"/>
      </p:ext>
    </p:extLst>
  </p:cSld>
  <p:clrMapOvr>
    <a:masterClrMapping/>
  </p:clrMapOvr>
  <p:transition/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562199"/>
      </p:ext>
    </p:extLst>
  </p:cSld>
  <p:clrMapOvr>
    <a:masterClrMapping/>
  </p:clrMapOvr>
  <p:transition/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051459"/>
      </p:ext>
    </p:extLst>
  </p:cSld>
  <p:clrMapOvr>
    <a:masterClrMapping/>
  </p:clrMapOvr>
  <p:transition/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0916558"/>
      </p:ext>
    </p:extLst>
  </p:cSld>
  <p:clrMapOvr>
    <a:masterClrMapping/>
  </p:clrMapOvr>
  <p:transition/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7100" y="2781300"/>
            <a:ext cx="54991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4991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191483"/>
      </p:ext>
    </p:extLst>
  </p:cSld>
  <p:clrMapOvr>
    <a:masterClrMapping/>
  </p:clrMapOvr>
  <p:transition/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44975"/>
      </p:ext>
    </p:extLst>
  </p:cSld>
  <p:clrMapOvr>
    <a:masterClrMapping/>
  </p:clrMapOvr>
  <p:transition/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594379"/>
      </p:ext>
    </p:extLst>
  </p:cSld>
  <p:clrMapOvr>
    <a:masterClrMapping/>
  </p:clrMapOvr>
  <p:transition/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0728986"/>
      </p:ext>
    </p:extLst>
  </p:cSld>
  <p:clrMapOvr>
    <a:masterClrMapping/>
  </p:clrMapOvr>
  <p:transition/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9563646"/>
      </p:ext>
    </p:extLst>
  </p:cSld>
  <p:clrMapOvr>
    <a:masterClrMapping/>
  </p:clrMapOvr>
  <p:transition/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7602668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829228"/>
      </p:ext>
    </p:extLst>
  </p:cSld>
  <p:clrMapOvr>
    <a:masterClrMapping/>
  </p:clrMapOvr>
  <p:transition/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22216"/>
      </p:ext>
    </p:extLst>
  </p:cSld>
  <p:clrMapOvr>
    <a:masterClrMapping/>
  </p:clrMapOvr>
  <p:transition/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0050" y="292100"/>
            <a:ext cx="2787650" cy="8572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7100" y="292100"/>
            <a:ext cx="8210550" cy="8572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140747"/>
      </p:ext>
    </p:extLst>
  </p:cSld>
  <p:clrMapOvr>
    <a:masterClrMapping/>
  </p:clrMapOvr>
  <p:transition/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667863"/>
      </p:ext>
    </p:extLst>
  </p:cSld>
  <p:clrMapOvr>
    <a:masterClrMapping/>
  </p:clrMapOvr>
  <p:transition/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15836"/>
      </p:ext>
    </p:extLst>
  </p:cSld>
  <p:clrMapOvr>
    <a:masterClrMapping/>
  </p:clrMapOvr>
  <p:transition/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1088903"/>
      </p:ext>
    </p:extLst>
  </p:cSld>
  <p:clrMapOvr>
    <a:masterClrMapping/>
  </p:clrMapOvr>
  <p:transition/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7100" y="2781300"/>
            <a:ext cx="54991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4991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881847"/>
      </p:ext>
    </p:extLst>
  </p:cSld>
  <p:clrMapOvr>
    <a:masterClrMapping/>
  </p:clrMapOvr>
  <p:transition/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74320"/>
      </p:ext>
    </p:extLst>
  </p:cSld>
  <p:clrMapOvr>
    <a:masterClrMapping/>
  </p:clrMapOvr>
  <p:transition/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431280"/>
      </p:ext>
    </p:extLst>
  </p:cSld>
  <p:clrMapOvr>
    <a:masterClrMapping/>
  </p:clrMapOvr>
  <p:transition/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8454056"/>
      </p:ext>
    </p:extLst>
  </p:cSld>
  <p:clrMapOvr>
    <a:masterClrMapping/>
  </p:clrMapOvr>
  <p:transition/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1744088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823682"/>
      </p:ext>
    </p:extLst>
  </p:cSld>
  <p:clrMapOvr>
    <a:masterClrMapping/>
  </p:clrMapOvr>
  <p:transition/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7583950"/>
      </p:ext>
    </p:extLst>
  </p:cSld>
  <p:clrMapOvr>
    <a:masterClrMapping/>
  </p:clrMapOvr>
  <p:transition/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737071"/>
      </p:ext>
    </p:extLst>
  </p:cSld>
  <p:clrMapOvr>
    <a:masterClrMapping/>
  </p:clrMapOvr>
  <p:transition/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0050" y="292100"/>
            <a:ext cx="2787650" cy="8572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7100" y="292100"/>
            <a:ext cx="8210550" cy="8572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288591"/>
      </p:ext>
    </p:extLst>
  </p:cSld>
  <p:clrMapOvr>
    <a:masterClrMapping/>
  </p:clrMapOvr>
  <p:transition/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606400"/>
      </p:ext>
    </p:extLst>
  </p:cSld>
  <p:clrMapOvr>
    <a:masterClrMapping/>
  </p:clrMapOvr>
  <p:transition/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365174"/>
      </p:ext>
    </p:extLst>
  </p:cSld>
  <p:clrMapOvr>
    <a:masterClrMapping/>
  </p:clrMapOvr>
  <p:transition/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8813616"/>
      </p:ext>
    </p:extLst>
  </p:cSld>
  <p:clrMapOvr>
    <a:masterClrMapping/>
  </p:clrMapOvr>
  <p:transition/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7100" y="2781300"/>
            <a:ext cx="54991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4991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237239"/>
      </p:ext>
    </p:extLst>
  </p:cSld>
  <p:clrMapOvr>
    <a:masterClrMapping/>
  </p:clrMapOvr>
  <p:transition/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269995"/>
      </p:ext>
    </p:extLst>
  </p:cSld>
  <p:clrMapOvr>
    <a:masterClrMapping/>
  </p:clrMapOvr>
  <p:transition/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67931"/>
      </p:ext>
    </p:extLst>
  </p:cSld>
  <p:clrMapOvr>
    <a:masterClrMapping/>
  </p:clrMapOvr>
  <p:transition/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9804167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8657835"/>
      </p:ext>
    </p:extLst>
  </p:cSld>
  <p:clrMapOvr>
    <a:masterClrMapping/>
  </p:clrMapOvr>
  <p:transition/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4530883"/>
      </p:ext>
    </p:extLst>
  </p:cSld>
  <p:clrMapOvr>
    <a:masterClrMapping/>
  </p:clrMapOvr>
  <p:transition/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3880458"/>
      </p:ext>
    </p:extLst>
  </p:cSld>
  <p:clrMapOvr>
    <a:masterClrMapping/>
  </p:clrMapOvr>
  <p:transition/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58403"/>
      </p:ext>
    </p:extLst>
  </p:cSld>
  <p:clrMapOvr>
    <a:masterClrMapping/>
  </p:clrMapOvr>
  <p:transition/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0050" y="292100"/>
            <a:ext cx="2787650" cy="8572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7100" y="292100"/>
            <a:ext cx="8210550" cy="8572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31676"/>
      </p:ext>
    </p:extLst>
  </p:cSld>
  <p:clrMapOvr>
    <a:masterClrMapping/>
  </p:clrMapOvr>
  <p:transition/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588964"/>
      </p:ext>
    </p:extLst>
  </p:cSld>
  <p:clrMapOvr>
    <a:masterClrMapping/>
  </p:clrMapOvr>
  <p:transition/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039338"/>
      </p:ext>
    </p:extLst>
  </p:cSld>
  <p:clrMapOvr>
    <a:masterClrMapping/>
  </p:clrMapOvr>
  <p:transition/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6031185"/>
      </p:ext>
    </p:extLst>
  </p:cSld>
  <p:clrMapOvr>
    <a:masterClrMapping/>
  </p:clrMapOvr>
  <p:transition/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472695"/>
      </p:ext>
    </p:extLst>
  </p:cSld>
  <p:clrMapOvr>
    <a:masterClrMapping/>
  </p:clrMapOvr>
  <p:transition/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218908"/>
      </p:ext>
    </p:extLst>
  </p:cSld>
  <p:clrMapOvr>
    <a:masterClrMapping/>
  </p:clrMapOvr>
  <p:transition/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257445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380085"/>
      </p:ext>
    </p:extLst>
  </p:cSld>
  <p:clrMapOvr>
    <a:masterClrMapping/>
  </p:clrMapOvr>
  <p:transition/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8946494"/>
      </p:ext>
    </p:extLst>
  </p:cSld>
  <p:clrMapOvr>
    <a:masterClrMapping/>
  </p:clrMapOvr>
  <p:transition/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3743960"/>
      </p:ext>
    </p:extLst>
  </p:cSld>
  <p:clrMapOvr>
    <a:masterClrMapping/>
  </p:clrMapOvr>
  <p:transition/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6041981"/>
      </p:ext>
    </p:extLst>
  </p:cSld>
  <p:clrMapOvr>
    <a:masterClrMapping/>
  </p:clrMapOvr>
  <p:transition/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295602"/>
      </p:ext>
    </p:extLst>
  </p:cSld>
  <p:clrMapOvr>
    <a:masterClrMapping/>
  </p:clrMapOvr>
  <p:transition/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972073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89481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939140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2867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0601188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0754011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1385577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37835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469411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830008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840559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0475730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400" y="2768600"/>
            <a:ext cx="19050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29800" y="2768600"/>
            <a:ext cx="19050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97061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447122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66985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108305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9951043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5812688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675749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04555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128107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002115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087029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665841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9726059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359722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705502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361283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5873630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0176522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1541160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628142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018255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608993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10330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5123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7298186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582708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74622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789049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2554367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4843592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7840163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198855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42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42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663291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60359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3793838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839068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0267180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207872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611032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86278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5744958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1055870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0457883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863437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7513" y="2597150"/>
            <a:ext cx="2803525" cy="61880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8261350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60254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5.xml"/><Relationship Id="rId3" Type="http://schemas.openxmlformats.org/officeDocument/2006/relationships/slideLayout" Target="../slideLayouts/slideLayout300.xml"/><Relationship Id="rId7" Type="http://schemas.openxmlformats.org/officeDocument/2006/relationships/slideLayout" Target="../slideLayouts/slideLayout304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98.xml"/><Relationship Id="rId6" Type="http://schemas.openxmlformats.org/officeDocument/2006/relationships/slideLayout" Target="../slideLayouts/slideLayout303.xml"/><Relationship Id="rId11" Type="http://schemas.openxmlformats.org/officeDocument/2006/relationships/slideLayout" Target="../slideLayouts/slideLayout308.xml"/><Relationship Id="rId5" Type="http://schemas.openxmlformats.org/officeDocument/2006/relationships/slideLayout" Target="../slideLayouts/slideLayout302.xml"/><Relationship Id="rId10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301.xml"/><Relationship Id="rId9" Type="http://schemas.openxmlformats.org/officeDocument/2006/relationships/slideLayout" Target="../slideLayouts/slideLayout306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6.xml"/><Relationship Id="rId3" Type="http://schemas.openxmlformats.org/officeDocument/2006/relationships/slideLayout" Target="../slideLayouts/slideLayout311.xml"/><Relationship Id="rId7" Type="http://schemas.openxmlformats.org/officeDocument/2006/relationships/slideLayout" Target="../slideLayouts/slideLayout315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0.xml"/><Relationship Id="rId1" Type="http://schemas.openxmlformats.org/officeDocument/2006/relationships/slideLayout" Target="../slideLayouts/slideLayout309.xml"/><Relationship Id="rId6" Type="http://schemas.openxmlformats.org/officeDocument/2006/relationships/slideLayout" Target="../slideLayouts/slideLayout314.xml"/><Relationship Id="rId11" Type="http://schemas.openxmlformats.org/officeDocument/2006/relationships/slideLayout" Target="../slideLayouts/slideLayout319.xml"/><Relationship Id="rId5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318.xml"/><Relationship Id="rId4" Type="http://schemas.openxmlformats.org/officeDocument/2006/relationships/slideLayout" Target="../slideLayouts/slideLayout312.xml"/><Relationship Id="rId9" Type="http://schemas.openxmlformats.org/officeDocument/2006/relationships/slideLayout" Target="../slideLayouts/slideLayout3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7.xml"/><Relationship Id="rId3" Type="http://schemas.openxmlformats.org/officeDocument/2006/relationships/slideLayout" Target="../slideLayouts/slideLayout322.xml"/><Relationship Id="rId7" Type="http://schemas.openxmlformats.org/officeDocument/2006/relationships/slideLayout" Target="../slideLayouts/slideLayout326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21.xml"/><Relationship Id="rId1" Type="http://schemas.openxmlformats.org/officeDocument/2006/relationships/slideLayout" Target="../slideLayouts/slideLayout320.xml"/><Relationship Id="rId6" Type="http://schemas.openxmlformats.org/officeDocument/2006/relationships/slideLayout" Target="../slideLayouts/slideLayout325.xml"/><Relationship Id="rId11" Type="http://schemas.openxmlformats.org/officeDocument/2006/relationships/slideLayout" Target="../slideLayouts/slideLayout330.xml"/><Relationship Id="rId5" Type="http://schemas.openxmlformats.org/officeDocument/2006/relationships/slideLayout" Target="../slideLayouts/slideLayout324.xml"/><Relationship Id="rId10" Type="http://schemas.openxmlformats.org/officeDocument/2006/relationships/slideLayout" Target="../slideLayouts/slideLayout329.xml"/><Relationship Id="rId4" Type="http://schemas.openxmlformats.org/officeDocument/2006/relationships/slideLayout" Target="../slideLayouts/slideLayout323.xml"/><Relationship Id="rId9" Type="http://schemas.openxmlformats.org/officeDocument/2006/relationships/slideLayout" Target="../slideLayouts/slideLayout328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8.xml"/><Relationship Id="rId3" Type="http://schemas.openxmlformats.org/officeDocument/2006/relationships/slideLayout" Target="../slideLayouts/slideLayout333.xml"/><Relationship Id="rId7" Type="http://schemas.openxmlformats.org/officeDocument/2006/relationships/slideLayout" Target="../slideLayouts/slideLayout337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32.xml"/><Relationship Id="rId1" Type="http://schemas.openxmlformats.org/officeDocument/2006/relationships/slideLayout" Target="../slideLayouts/slideLayout331.xml"/><Relationship Id="rId6" Type="http://schemas.openxmlformats.org/officeDocument/2006/relationships/slideLayout" Target="../slideLayouts/slideLayout336.xml"/><Relationship Id="rId11" Type="http://schemas.openxmlformats.org/officeDocument/2006/relationships/slideLayout" Target="../slideLayouts/slideLayout341.xml"/><Relationship Id="rId5" Type="http://schemas.openxmlformats.org/officeDocument/2006/relationships/slideLayout" Target="../slideLayouts/slideLayout335.xml"/><Relationship Id="rId10" Type="http://schemas.openxmlformats.org/officeDocument/2006/relationships/slideLayout" Target="../slideLayouts/slideLayout340.xml"/><Relationship Id="rId4" Type="http://schemas.openxmlformats.org/officeDocument/2006/relationships/slideLayout" Target="../slideLayouts/slideLayout334.xml"/><Relationship Id="rId9" Type="http://schemas.openxmlformats.org/officeDocument/2006/relationships/slideLayout" Target="../slideLayouts/slideLayout339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348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43.xml"/><Relationship Id="rId1" Type="http://schemas.openxmlformats.org/officeDocument/2006/relationships/slideLayout" Target="../slideLayouts/slideLayout342.xml"/><Relationship Id="rId6" Type="http://schemas.openxmlformats.org/officeDocument/2006/relationships/slideLayout" Target="../slideLayouts/slideLayout347.xml"/><Relationship Id="rId11" Type="http://schemas.openxmlformats.org/officeDocument/2006/relationships/slideLayout" Target="../slideLayouts/slideLayout352.xml"/><Relationship Id="rId5" Type="http://schemas.openxmlformats.org/officeDocument/2006/relationships/slideLayout" Target="../slideLayouts/slideLayout346.xml"/><Relationship Id="rId10" Type="http://schemas.openxmlformats.org/officeDocument/2006/relationships/slideLayout" Target="../slideLayouts/slideLayout351.xml"/><Relationship Id="rId4" Type="http://schemas.openxmlformats.org/officeDocument/2006/relationships/slideLayout" Target="../slideLayouts/slideLayout345.xml"/><Relationship Id="rId9" Type="http://schemas.openxmlformats.org/officeDocument/2006/relationships/slideLayout" Target="../slideLayouts/slideLayout350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0.xml"/><Relationship Id="rId3" Type="http://schemas.openxmlformats.org/officeDocument/2006/relationships/slideLayout" Target="../slideLayouts/slideLayout355.xml"/><Relationship Id="rId7" Type="http://schemas.openxmlformats.org/officeDocument/2006/relationships/slideLayout" Target="../slideLayouts/slideLayout359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54.xml"/><Relationship Id="rId1" Type="http://schemas.openxmlformats.org/officeDocument/2006/relationships/slideLayout" Target="../slideLayouts/slideLayout353.xml"/><Relationship Id="rId6" Type="http://schemas.openxmlformats.org/officeDocument/2006/relationships/slideLayout" Target="../slideLayouts/slideLayout358.xml"/><Relationship Id="rId11" Type="http://schemas.openxmlformats.org/officeDocument/2006/relationships/slideLayout" Target="../slideLayouts/slideLayout363.xml"/><Relationship Id="rId5" Type="http://schemas.openxmlformats.org/officeDocument/2006/relationships/slideLayout" Target="../slideLayouts/slideLayout357.xml"/><Relationship Id="rId10" Type="http://schemas.openxmlformats.org/officeDocument/2006/relationships/slideLayout" Target="../slideLayouts/slideLayout362.xml"/><Relationship Id="rId4" Type="http://schemas.openxmlformats.org/officeDocument/2006/relationships/slideLayout" Target="../slideLayouts/slideLayout356.xml"/><Relationship Id="rId9" Type="http://schemas.openxmlformats.org/officeDocument/2006/relationships/slideLayout" Target="../slideLayouts/slideLayout361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1.xml"/><Relationship Id="rId3" Type="http://schemas.openxmlformats.org/officeDocument/2006/relationships/slideLayout" Target="../slideLayouts/slideLayout366.xml"/><Relationship Id="rId7" Type="http://schemas.openxmlformats.org/officeDocument/2006/relationships/slideLayout" Target="../slideLayouts/slideLayout370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65.xml"/><Relationship Id="rId1" Type="http://schemas.openxmlformats.org/officeDocument/2006/relationships/slideLayout" Target="../slideLayouts/slideLayout364.xml"/><Relationship Id="rId6" Type="http://schemas.openxmlformats.org/officeDocument/2006/relationships/slideLayout" Target="../slideLayouts/slideLayout369.xml"/><Relationship Id="rId11" Type="http://schemas.openxmlformats.org/officeDocument/2006/relationships/slideLayout" Target="../slideLayouts/slideLayout374.xml"/><Relationship Id="rId5" Type="http://schemas.openxmlformats.org/officeDocument/2006/relationships/slideLayout" Target="../slideLayouts/slideLayout368.xml"/><Relationship Id="rId10" Type="http://schemas.openxmlformats.org/officeDocument/2006/relationships/slideLayout" Target="../slideLayouts/slideLayout373.xml"/><Relationship Id="rId4" Type="http://schemas.openxmlformats.org/officeDocument/2006/relationships/slideLayout" Target="../slideLayouts/slideLayout367.xml"/><Relationship Id="rId9" Type="http://schemas.openxmlformats.org/officeDocument/2006/relationships/slideLayout" Target="../slideLayouts/slideLayout372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2.xml"/><Relationship Id="rId3" Type="http://schemas.openxmlformats.org/officeDocument/2006/relationships/slideLayout" Target="../slideLayouts/slideLayout377.xml"/><Relationship Id="rId7" Type="http://schemas.openxmlformats.org/officeDocument/2006/relationships/slideLayout" Target="../slideLayouts/slideLayout381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376.xml"/><Relationship Id="rId1" Type="http://schemas.openxmlformats.org/officeDocument/2006/relationships/slideLayout" Target="../slideLayouts/slideLayout375.xml"/><Relationship Id="rId6" Type="http://schemas.openxmlformats.org/officeDocument/2006/relationships/slideLayout" Target="../slideLayouts/slideLayout380.xml"/><Relationship Id="rId11" Type="http://schemas.openxmlformats.org/officeDocument/2006/relationships/slideLayout" Target="../slideLayouts/slideLayout385.xml"/><Relationship Id="rId5" Type="http://schemas.openxmlformats.org/officeDocument/2006/relationships/slideLayout" Target="../slideLayouts/slideLayout379.xml"/><Relationship Id="rId10" Type="http://schemas.openxmlformats.org/officeDocument/2006/relationships/slideLayout" Target="../slideLayouts/slideLayout384.xml"/><Relationship Id="rId4" Type="http://schemas.openxmlformats.org/officeDocument/2006/relationships/slideLayout" Target="../slideLayouts/slideLayout378.xml"/><Relationship Id="rId9" Type="http://schemas.openxmlformats.org/officeDocument/2006/relationships/slideLayout" Target="../slideLayouts/slideLayout383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3.xml"/><Relationship Id="rId3" Type="http://schemas.openxmlformats.org/officeDocument/2006/relationships/slideLayout" Target="../slideLayouts/slideLayout388.xml"/><Relationship Id="rId7" Type="http://schemas.openxmlformats.org/officeDocument/2006/relationships/slideLayout" Target="../slideLayouts/slideLayout392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387.xml"/><Relationship Id="rId1" Type="http://schemas.openxmlformats.org/officeDocument/2006/relationships/slideLayout" Target="../slideLayouts/slideLayout386.xml"/><Relationship Id="rId6" Type="http://schemas.openxmlformats.org/officeDocument/2006/relationships/slideLayout" Target="../slideLayouts/slideLayout391.xml"/><Relationship Id="rId11" Type="http://schemas.openxmlformats.org/officeDocument/2006/relationships/slideLayout" Target="../slideLayouts/slideLayout396.xml"/><Relationship Id="rId5" Type="http://schemas.openxmlformats.org/officeDocument/2006/relationships/slideLayout" Target="../slideLayouts/slideLayout390.xml"/><Relationship Id="rId10" Type="http://schemas.openxmlformats.org/officeDocument/2006/relationships/slideLayout" Target="../slideLayouts/slideLayout395.xml"/><Relationship Id="rId4" Type="http://schemas.openxmlformats.org/officeDocument/2006/relationships/slideLayout" Target="../slideLayouts/slideLayout389.xml"/><Relationship Id="rId9" Type="http://schemas.openxmlformats.org/officeDocument/2006/relationships/slideLayout" Target="../slideLayouts/slideLayout394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4.xml"/><Relationship Id="rId3" Type="http://schemas.openxmlformats.org/officeDocument/2006/relationships/slideLayout" Target="../slideLayouts/slideLayout399.xml"/><Relationship Id="rId7" Type="http://schemas.openxmlformats.org/officeDocument/2006/relationships/slideLayout" Target="../slideLayouts/slideLayout403.xml"/><Relationship Id="rId12" Type="http://schemas.openxmlformats.org/officeDocument/2006/relationships/theme" Target="../theme/theme37.xml"/><Relationship Id="rId2" Type="http://schemas.openxmlformats.org/officeDocument/2006/relationships/slideLayout" Target="../slideLayouts/slideLayout398.xml"/><Relationship Id="rId1" Type="http://schemas.openxmlformats.org/officeDocument/2006/relationships/slideLayout" Target="../slideLayouts/slideLayout397.xml"/><Relationship Id="rId6" Type="http://schemas.openxmlformats.org/officeDocument/2006/relationships/slideLayout" Target="../slideLayouts/slideLayout402.xml"/><Relationship Id="rId11" Type="http://schemas.openxmlformats.org/officeDocument/2006/relationships/slideLayout" Target="../slideLayouts/slideLayout407.xml"/><Relationship Id="rId5" Type="http://schemas.openxmlformats.org/officeDocument/2006/relationships/slideLayout" Target="../slideLayouts/slideLayout401.xml"/><Relationship Id="rId10" Type="http://schemas.openxmlformats.org/officeDocument/2006/relationships/slideLayout" Target="../slideLayouts/slideLayout406.xml"/><Relationship Id="rId4" Type="http://schemas.openxmlformats.org/officeDocument/2006/relationships/slideLayout" Target="../slideLayouts/slideLayout400.xml"/><Relationship Id="rId9" Type="http://schemas.openxmlformats.org/officeDocument/2006/relationships/slideLayout" Target="../slideLayouts/slideLayout405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5.xml"/><Relationship Id="rId3" Type="http://schemas.openxmlformats.org/officeDocument/2006/relationships/slideLayout" Target="../slideLayouts/slideLayout410.xml"/><Relationship Id="rId7" Type="http://schemas.openxmlformats.org/officeDocument/2006/relationships/slideLayout" Target="../slideLayouts/slideLayout414.xml"/><Relationship Id="rId12" Type="http://schemas.openxmlformats.org/officeDocument/2006/relationships/theme" Target="../theme/theme38.xml"/><Relationship Id="rId2" Type="http://schemas.openxmlformats.org/officeDocument/2006/relationships/slideLayout" Target="../slideLayouts/slideLayout409.xml"/><Relationship Id="rId1" Type="http://schemas.openxmlformats.org/officeDocument/2006/relationships/slideLayout" Target="../slideLayouts/slideLayout408.xml"/><Relationship Id="rId6" Type="http://schemas.openxmlformats.org/officeDocument/2006/relationships/slideLayout" Target="../slideLayouts/slideLayout413.xml"/><Relationship Id="rId11" Type="http://schemas.openxmlformats.org/officeDocument/2006/relationships/slideLayout" Target="../slideLayouts/slideLayout418.xml"/><Relationship Id="rId5" Type="http://schemas.openxmlformats.org/officeDocument/2006/relationships/slideLayout" Target="../slideLayouts/slideLayout412.xml"/><Relationship Id="rId10" Type="http://schemas.openxmlformats.org/officeDocument/2006/relationships/slideLayout" Target="../slideLayouts/slideLayout417.xml"/><Relationship Id="rId4" Type="http://schemas.openxmlformats.org/officeDocument/2006/relationships/slideLayout" Target="../slideLayouts/slideLayout411.xml"/><Relationship Id="rId9" Type="http://schemas.openxmlformats.org/officeDocument/2006/relationships/slideLayout" Target="../slideLayouts/slideLayout416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6.xml"/><Relationship Id="rId3" Type="http://schemas.openxmlformats.org/officeDocument/2006/relationships/slideLayout" Target="../slideLayouts/slideLayout421.xml"/><Relationship Id="rId7" Type="http://schemas.openxmlformats.org/officeDocument/2006/relationships/slideLayout" Target="../slideLayouts/slideLayout425.xml"/><Relationship Id="rId12" Type="http://schemas.openxmlformats.org/officeDocument/2006/relationships/theme" Target="../theme/theme39.xml"/><Relationship Id="rId2" Type="http://schemas.openxmlformats.org/officeDocument/2006/relationships/slideLayout" Target="../slideLayouts/slideLayout420.xml"/><Relationship Id="rId1" Type="http://schemas.openxmlformats.org/officeDocument/2006/relationships/slideLayout" Target="../slideLayouts/slideLayout419.xml"/><Relationship Id="rId6" Type="http://schemas.openxmlformats.org/officeDocument/2006/relationships/slideLayout" Target="../slideLayouts/slideLayout424.xml"/><Relationship Id="rId11" Type="http://schemas.openxmlformats.org/officeDocument/2006/relationships/slideLayout" Target="../slideLayouts/slideLayout429.xml"/><Relationship Id="rId5" Type="http://schemas.openxmlformats.org/officeDocument/2006/relationships/slideLayout" Target="../slideLayouts/slideLayout423.xml"/><Relationship Id="rId10" Type="http://schemas.openxmlformats.org/officeDocument/2006/relationships/slideLayout" Target="../slideLayouts/slideLayout428.xml"/><Relationship Id="rId4" Type="http://schemas.openxmlformats.org/officeDocument/2006/relationships/slideLayout" Target="../slideLayouts/slideLayout422.xml"/><Relationship Id="rId9" Type="http://schemas.openxmlformats.org/officeDocument/2006/relationships/slideLayout" Target="../slideLayouts/slideLayout4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7.xml"/><Relationship Id="rId3" Type="http://schemas.openxmlformats.org/officeDocument/2006/relationships/slideLayout" Target="../slideLayouts/slideLayout432.xml"/><Relationship Id="rId7" Type="http://schemas.openxmlformats.org/officeDocument/2006/relationships/slideLayout" Target="../slideLayouts/slideLayout436.xml"/><Relationship Id="rId12" Type="http://schemas.openxmlformats.org/officeDocument/2006/relationships/theme" Target="../theme/theme40.xml"/><Relationship Id="rId2" Type="http://schemas.openxmlformats.org/officeDocument/2006/relationships/slideLayout" Target="../slideLayouts/slideLayout431.xml"/><Relationship Id="rId1" Type="http://schemas.openxmlformats.org/officeDocument/2006/relationships/slideLayout" Target="../slideLayouts/slideLayout430.xml"/><Relationship Id="rId6" Type="http://schemas.openxmlformats.org/officeDocument/2006/relationships/slideLayout" Target="../slideLayouts/slideLayout435.xml"/><Relationship Id="rId11" Type="http://schemas.openxmlformats.org/officeDocument/2006/relationships/slideLayout" Target="../slideLayouts/slideLayout440.xml"/><Relationship Id="rId5" Type="http://schemas.openxmlformats.org/officeDocument/2006/relationships/slideLayout" Target="../slideLayouts/slideLayout434.xml"/><Relationship Id="rId10" Type="http://schemas.openxmlformats.org/officeDocument/2006/relationships/slideLayout" Target="../slideLayouts/slideLayout439.xml"/><Relationship Id="rId4" Type="http://schemas.openxmlformats.org/officeDocument/2006/relationships/slideLayout" Target="../slideLayouts/slideLayout433.xml"/><Relationship Id="rId9" Type="http://schemas.openxmlformats.org/officeDocument/2006/relationships/slideLayout" Target="../slideLayouts/slideLayout438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8.xml"/><Relationship Id="rId3" Type="http://schemas.openxmlformats.org/officeDocument/2006/relationships/slideLayout" Target="../slideLayouts/slideLayout443.xml"/><Relationship Id="rId7" Type="http://schemas.openxmlformats.org/officeDocument/2006/relationships/slideLayout" Target="../slideLayouts/slideLayout447.xml"/><Relationship Id="rId12" Type="http://schemas.openxmlformats.org/officeDocument/2006/relationships/theme" Target="../theme/theme41.xml"/><Relationship Id="rId2" Type="http://schemas.openxmlformats.org/officeDocument/2006/relationships/slideLayout" Target="../slideLayouts/slideLayout442.xml"/><Relationship Id="rId1" Type="http://schemas.openxmlformats.org/officeDocument/2006/relationships/slideLayout" Target="../slideLayouts/slideLayout441.xml"/><Relationship Id="rId6" Type="http://schemas.openxmlformats.org/officeDocument/2006/relationships/slideLayout" Target="../slideLayouts/slideLayout446.xml"/><Relationship Id="rId11" Type="http://schemas.openxmlformats.org/officeDocument/2006/relationships/slideLayout" Target="../slideLayouts/slideLayout451.xml"/><Relationship Id="rId5" Type="http://schemas.openxmlformats.org/officeDocument/2006/relationships/slideLayout" Target="../slideLayouts/slideLayout445.xml"/><Relationship Id="rId10" Type="http://schemas.openxmlformats.org/officeDocument/2006/relationships/slideLayout" Target="../slideLayouts/slideLayout450.xml"/><Relationship Id="rId4" Type="http://schemas.openxmlformats.org/officeDocument/2006/relationships/slideLayout" Target="../slideLayouts/slideLayout444.xml"/><Relationship Id="rId9" Type="http://schemas.openxmlformats.org/officeDocument/2006/relationships/slideLayout" Target="../slideLayouts/slideLayout449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9.xml"/><Relationship Id="rId3" Type="http://schemas.openxmlformats.org/officeDocument/2006/relationships/slideLayout" Target="../slideLayouts/slideLayout454.xml"/><Relationship Id="rId7" Type="http://schemas.openxmlformats.org/officeDocument/2006/relationships/slideLayout" Target="../slideLayouts/slideLayout458.xml"/><Relationship Id="rId12" Type="http://schemas.openxmlformats.org/officeDocument/2006/relationships/theme" Target="../theme/theme42.xml"/><Relationship Id="rId2" Type="http://schemas.openxmlformats.org/officeDocument/2006/relationships/slideLayout" Target="../slideLayouts/slideLayout453.xml"/><Relationship Id="rId1" Type="http://schemas.openxmlformats.org/officeDocument/2006/relationships/slideLayout" Target="../slideLayouts/slideLayout452.xml"/><Relationship Id="rId6" Type="http://schemas.openxmlformats.org/officeDocument/2006/relationships/slideLayout" Target="../slideLayouts/slideLayout457.xml"/><Relationship Id="rId11" Type="http://schemas.openxmlformats.org/officeDocument/2006/relationships/slideLayout" Target="../slideLayouts/slideLayout462.xml"/><Relationship Id="rId5" Type="http://schemas.openxmlformats.org/officeDocument/2006/relationships/slideLayout" Target="../slideLayouts/slideLayout456.xml"/><Relationship Id="rId10" Type="http://schemas.openxmlformats.org/officeDocument/2006/relationships/slideLayout" Target="../slideLayouts/slideLayout461.xml"/><Relationship Id="rId4" Type="http://schemas.openxmlformats.org/officeDocument/2006/relationships/slideLayout" Target="../slideLayouts/slideLayout455.xml"/><Relationship Id="rId9" Type="http://schemas.openxmlformats.org/officeDocument/2006/relationships/slideLayout" Target="../slideLayouts/slideLayout460.xml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0.xml"/><Relationship Id="rId3" Type="http://schemas.openxmlformats.org/officeDocument/2006/relationships/slideLayout" Target="../slideLayouts/slideLayout465.xml"/><Relationship Id="rId7" Type="http://schemas.openxmlformats.org/officeDocument/2006/relationships/slideLayout" Target="../slideLayouts/slideLayout469.xml"/><Relationship Id="rId12" Type="http://schemas.openxmlformats.org/officeDocument/2006/relationships/theme" Target="../theme/theme43.xml"/><Relationship Id="rId2" Type="http://schemas.openxmlformats.org/officeDocument/2006/relationships/slideLayout" Target="../slideLayouts/slideLayout464.xml"/><Relationship Id="rId1" Type="http://schemas.openxmlformats.org/officeDocument/2006/relationships/slideLayout" Target="../slideLayouts/slideLayout463.xml"/><Relationship Id="rId6" Type="http://schemas.openxmlformats.org/officeDocument/2006/relationships/slideLayout" Target="../slideLayouts/slideLayout468.xml"/><Relationship Id="rId11" Type="http://schemas.openxmlformats.org/officeDocument/2006/relationships/slideLayout" Target="../slideLayouts/slideLayout473.xml"/><Relationship Id="rId5" Type="http://schemas.openxmlformats.org/officeDocument/2006/relationships/slideLayout" Target="../slideLayouts/slideLayout467.xml"/><Relationship Id="rId10" Type="http://schemas.openxmlformats.org/officeDocument/2006/relationships/slideLayout" Target="../slideLayouts/slideLayout472.xml"/><Relationship Id="rId4" Type="http://schemas.openxmlformats.org/officeDocument/2006/relationships/slideLayout" Target="../slideLayouts/slideLayout466.xml"/><Relationship Id="rId9" Type="http://schemas.openxmlformats.org/officeDocument/2006/relationships/slideLayout" Target="../slideLayouts/slideLayout471.xml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1.xml"/><Relationship Id="rId3" Type="http://schemas.openxmlformats.org/officeDocument/2006/relationships/slideLayout" Target="../slideLayouts/slideLayout476.xml"/><Relationship Id="rId7" Type="http://schemas.openxmlformats.org/officeDocument/2006/relationships/slideLayout" Target="../slideLayouts/slideLayout480.xml"/><Relationship Id="rId12" Type="http://schemas.openxmlformats.org/officeDocument/2006/relationships/theme" Target="../theme/theme44.xml"/><Relationship Id="rId2" Type="http://schemas.openxmlformats.org/officeDocument/2006/relationships/slideLayout" Target="../slideLayouts/slideLayout475.xml"/><Relationship Id="rId1" Type="http://schemas.openxmlformats.org/officeDocument/2006/relationships/slideLayout" Target="../slideLayouts/slideLayout474.xml"/><Relationship Id="rId6" Type="http://schemas.openxmlformats.org/officeDocument/2006/relationships/slideLayout" Target="../slideLayouts/slideLayout479.xml"/><Relationship Id="rId11" Type="http://schemas.openxmlformats.org/officeDocument/2006/relationships/slideLayout" Target="../slideLayouts/slideLayout484.xml"/><Relationship Id="rId5" Type="http://schemas.openxmlformats.org/officeDocument/2006/relationships/slideLayout" Target="../slideLayouts/slideLayout478.xml"/><Relationship Id="rId10" Type="http://schemas.openxmlformats.org/officeDocument/2006/relationships/slideLayout" Target="../slideLayouts/slideLayout483.xml"/><Relationship Id="rId4" Type="http://schemas.openxmlformats.org/officeDocument/2006/relationships/slideLayout" Target="../slideLayouts/slideLayout477.xml"/><Relationship Id="rId9" Type="http://schemas.openxmlformats.org/officeDocument/2006/relationships/slideLayout" Target="../slideLayouts/slideLayout48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927100" y="292100"/>
            <a:ext cx="11150600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927100" y="2781300"/>
            <a:ext cx="11150600" cy="608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0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11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033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954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923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title style</a:t>
            </a:r>
          </a:p>
        </p:txBody>
      </p:sp>
      <p:sp>
        <p:nvSpPr>
          <p:cNvPr id="18434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87400" y="2781300"/>
            <a:ext cx="11430000" cy="5715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marL="4064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title style</a:t>
            </a:r>
          </a:p>
        </p:txBody>
      </p:sp>
      <p:sp>
        <p:nvSpPr>
          <p:cNvPr id="19458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87400" y="2781300"/>
            <a:ext cx="11430000" cy="5715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marL="4064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title style</a:t>
            </a:r>
          </a:p>
        </p:txBody>
      </p:sp>
      <p:sp>
        <p:nvSpPr>
          <p:cNvPr id="20482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87400" y="2781300"/>
            <a:ext cx="11430000" cy="5715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marL="4064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title style</a:t>
            </a:r>
          </a:p>
        </p:txBody>
      </p:sp>
      <p:sp>
        <p:nvSpPr>
          <p:cNvPr id="21506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87400" y="2781300"/>
            <a:ext cx="11430000" cy="5715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marL="4064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title style</a:t>
            </a:r>
          </a:p>
        </p:txBody>
      </p:sp>
      <p:sp>
        <p:nvSpPr>
          <p:cNvPr id="22530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87400" y="2781300"/>
            <a:ext cx="11430000" cy="5715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marL="4064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title style</a:t>
            </a:r>
          </a:p>
        </p:txBody>
      </p:sp>
      <p:sp>
        <p:nvSpPr>
          <p:cNvPr id="23554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87400" y="2781300"/>
            <a:ext cx="11430000" cy="5715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marL="4064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title style</a:t>
            </a:r>
          </a:p>
        </p:txBody>
      </p:sp>
      <p:sp>
        <p:nvSpPr>
          <p:cNvPr id="24578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87400" y="2781300"/>
            <a:ext cx="11430000" cy="5715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marL="4064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title style</a:t>
            </a:r>
          </a:p>
        </p:txBody>
      </p:sp>
      <p:sp>
        <p:nvSpPr>
          <p:cNvPr id="25602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87400" y="2781300"/>
            <a:ext cx="11430000" cy="5715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smtClean="0">
                <a:sym typeface="Helvetica Neue Light" charset="0"/>
              </a:rPr>
              <a:t>Fifth level</a:t>
            </a:r>
          </a:p>
        </p:txBody>
      </p:sp>
      <p:sp>
        <p:nvSpPr>
          <p:cNvPr id="25603" name="Rectangle 3"/>
          <p:cNvSpPr>
            <a:spLocks/>
          </p:cNvSpPr>
          <p:nvPr/>
        </p:nvSpPr>
        <p:spPr bwMode="auto">
          <a:xfrm>
            <a:off x="215900" y="9194800"/>
            <a:ext cx="127635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51999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reasons to believe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marL="4064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title style</a:t>
            </a:r>
          </a:p>
        </p:txBody>
      </p:sp>
      <p:sp>
        <p:nvSpPr>
          <p:cNvPr id="26626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87400" y="2781300"/>
            <a:ext cx="11430000" cy="5715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marL="4064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87400" y="2781300"/>
            <a:ext cx="11430000" cy="5715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marL="4064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title style</a:t>
            </a:r>
          </a:p>
        </p:txBody>
      </p:sp>
      <p:sp>
        <p:nvSpPr>
          <p:cNvPr id="27650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87400" y="2781300"/>
            <a:ext cx="11430000" cy="5715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marL="4064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title style</a:t>
            </a:r>
          </a:p>
        </p:txBody>
      </p:sp>
      <p:sp>
        <p:nvSpPr>
          <p:cNvPr id="28674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87400" y="2781300"/>
            <a:ext cx="11430000" cy="5715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marL="4064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title style</a:t>
            </a:r>
          </a:p>
        </p:txBody>
      </p:sp>
      <p:sp>
        <p:nvSpPr>
          <p:cNvPr id="29698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87400" y="2781300"/>
            <a:ext cx="11430000" cy="5715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marL="4064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title style</a:t>
            </a:r>
          </a:p>
        </p:txBody>
      </p:sp>
      <p:sp>
        <p:nvSpPr>
          <p:cNvPr id="30722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87400" y="2781300"/>
            <a:ext cx="11430000" cy="5715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  <p:sldLayoutId id="2147484021" r:id="rId4"/>
    <p:sldLayoutId id="2147484022" r:id="rId5"/>
    <p:sldLayoutId id="2147484023" r:id="rId6"/>
    <p:sldLayoutId id="2147484024" r:id="rId7"/>
    <p:sldLayoutId id="2147484025" r:id="rId8"/>
    <p:sldLayoutId id="2147484026" r:id="rId9"/>
    <p:sldLayoutId id="2147484027" r:id="rId10"/>
    <p:sldLayoutId id="2147484028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marL="4064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  <p:sldLayoutId id="2147484036" r:id="rId8"/>
    <p:sldLayoutId id="2147484037" r:id="rId9"/>
    <p:sldLayoutId id="2147484038" r:id="rId10"/>
    <p:sldLayoutId id="214748403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635000" y="49022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  <p:sp>
        <p:nvSpPr>
          <p:cNvPr id="32770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635000" y="15240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33794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51" r:id="rId1"/>
    <p:sldLayoutId id="2147484052" r:id="rId2"/>
    <p:sldLayoutId id="2147484053" r:id="rId3"/>
    <p:sldLayoutId id="2147484054" r:id="rId4"/>
    <p:sldLayoutId id="2147484055" r:id="rId5"/>
    <p:sldLayoutId id="2147484056" r:id="rId6"/>
    <p:sldLayoutId id="2147484057" r:id="rId7"/>
    <p:sldLayoutId id="2147484058" r:id="rId8"/>
    <p:sldLayoutId id="2147484059" r:id="rId9"/>
    <p:sldLayoutId id="2147484060" r:id="rId10"/>
    <p:sldLayoutId id="2147484061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2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34818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62" r:id="rId1"/>
    <p:sldLayoutId id="2147484063" r:id="rId2"/>
    <p:sldLayoutId id="2147484064" r:id="rId3"/>
    <p:sldLayoutId id="2147484065" r:id="rId4"/>
    <p:sldLayoutId id="2147484066" r:id="rId5"/>
    <p:sldLayoutId id="2147484067" r:id="rId6"/>
    <p:sldLayoutId id="2147484068" r:id="rId7"/>
    <p:sldLayoutId id="2147484069" r:id="rId8"/>
    <p:sldLayoutId id="2147484070" r:id="rId9"/>
    <p:sldLayoutId id="2147484071" r:id="rId10"/>
    <p:sldLayoutId id="2147484072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2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35842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73" r:id="rId1"/>
    <p:sldLayoutId id="2147484074" r:id="rId2"/>
    <p:sldLayoutId id="2147484075" r:id="rId3"/>
    <p:sldLayoutId id="2147484076" r:id="rId4"/>
    <p:sldLayoutId id="2147484077" r:id="rId5"/>
    <p:sldLayoutId id="2147484078" r:id="rId6"/>
    <p:sldLayoutId id="2147484079" r:id="rId7"/>
    <p:sldLayoutId id="2147484080" r:id="rId8"/>
    <p:sldLayoutId id="2147484081" r:id="rId9"/>
    <p:sldLayoutId id="2147484082" r:id="rId10"/>
    <p:sldLayoutId id="2147484083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2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36866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84" r:id="rId1"/>
    <p:sldLayoutId id="2147484085" r:id="rId2"/>
    <p:sldLayoutId id="2147484086" r:id="rId3"/>
    <p:sldLayoutId id="2147484087" r:id="rId4"/>
    <p:sldLayoutId id="2147484088" r:id="rId5"/>
    <p:sldLayoutId id="2147484089" r:id="rId6"/>
    <p:sldLayoutId id="2147484090" r:id="rId7"/>
    <p:sldLayoutId id="2147484091" r:id="rId8"/>
    <p:sldLayoutId id="2147484092" r:id="rId9"/>
    <p:sldLayoutId id="2147484093" r:id="rId10"/>
    <p:sldLayoutId id="2147484094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2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2" tx1="lt1" bg2="dk1" tx2="lt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37890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95" r:id="rId1"/>
    <p:sldLayoutId id="2147484096" r:id="rId2"/>
    <p:sldLayoutId id="2147484097" r:id="rId3"/>
    <p:sldLayoutId id="2147484098" r:id="rId4"/>
    <p:sldLayoutId id="2147484099" r:id="rId5"/>
    <p:sldLayoutId id="2147484100" r:id="rId6"/>
    <p:sldLayoutId id="2147484101" r:id="rId7"/>
    <p:sldLayoutId id="2147484102" r:id="rId8"/>
    <p:sldLayoutId id="2147484103" r:id="rId9"/>
    <p:sldLayoutId id="2147484104" r:id="rId10"/>
    <p:sldLayoutId id="2147484105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2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06" r:id="rId1"/>
    <p:sldLayoutId id="2147484107" r:id="rId2"/>
    <p:sldLayoutId id="2147484108" r:id="rId3"/>
    <p:sldLayoutId id="2147484109" r:id="rId4"/>
    <p:sldLayoutId id="2147484110" r:id="rId5"/>
    <p:sldLayoutId id="2147484111" r:id="rId6"/>
    <p:sldLayoutId id="2147484112" r:id="rId7"/>
    <p:sldLayoutId id="2147484113" r:id="rId8"/>
    <p:sldLayoutId id="2147484114" r:id="rId9"/>
    <p:sldLayoutId id="2147484115" r:id="rId10"/>
    <p:sldLayoutId id="2147484116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635000" y="49022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  <p:sp>
        <p:nvSpPr>
          <p:cNvPr id="39938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635000" y="15240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28" r:id="rId1"/>
    <p:sldLayoutId id="2147484129" r:id="rId2"/>
    <p:sldLayoutId id="2147484130" r:id="rId3"/>
    <p:sldLayoutId id="2147484131" r:id="rId4"/>
    <p:sldLayoutId id="2147484132" r:id="rId5"/>
    <p:sldLayoutId id="2147484133" r:id="rId6"/>
    <p:sldLayoutId id="2147484134" r:id="rId7"/>
    <p:sldLayoutId id="2147484135" r:id="rId8"/>
    <p:sldLayoutId id="2147484136" r:id="rId9"/>
    <p:sldLayoutId id="2147484137" r:id="rId10"/>
    <p:sldLayoutId id="2147484138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927100" y="292100"/>
            <a:ext cx="11150600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41986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927100" y="2781300"/>
            <a:ext cx="11150600" cy="608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39" r:id="rId1"/>
    <p:sldLayoutId id="2147484140" r:id="rId2"/>
    <p:sldLayoutId id="2147484141" r:id="rId3"/>
    <p:sldLayoutId id="2147484142" r:id="rId4"/>
    <p:sldLayoutId id="2147484143" r:id="rId5"/>
    <p:sldLayoutId id="2147484144" r:id="rId6"/>
    <p:sldLayoutId id="2147484145" r:id="rId7"/>
    <p:sldLayoutId id="2147484146" r:id="rId8"/>
    <p:sldLayoutId id="2147484147" r:id="rId9"/>
    <p:sldLayoutId id="2147484148" r:id="rId10"/>
    <p:sldLayoutId id="214748414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0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11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033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954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923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927100" y="292100"/>
            <a:ext cx="11150600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43010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927100" y="2781300"/>
            <a:ext cx="11150600" cy="608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50" r:id="rId1"/>
    <p:sldLayoutId id="2147484151" r:id="rId2"/>
    <p:sldLayoutId id="2147484152" r:id="rId3"/>
    <p:sldLayoutId id="2147484153" r:id="rId4"/>
    <p:sldLayoutId id="2147484154" r:id="rId5"/>
    <p:sldLayoutId id="2147484155" r:id="rId6"/>
    <p:sldLayoutId id="2147484156" r:id="rId7"/>
    <p:sldLayoutId id="2147484157" r:id="rId8"/>
    <p:sldLayoutId id="2147484158" r:id="rId9"/>
    <p:sldLayoutId id="2147484159" r:id="rId10"/>
    <p:sldLayoutId id="2147484160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0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11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033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954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923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927100" y="292100"/>
            <a:ext cx="11150600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44034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927100" y="2781300"/>
            <a:ext cx="11150600" cy="608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61" r:id="rId1"/>
    <p:sldLayoutId id="2147484162" r:id="rId2"/>
    <p:sldLayoutId id="2147484163" r:id="rId3"/>
    <p:sldLayoutId id="2147484164" r:id="rId4"/>
    <p:sldLayoutId id="2147484165" r:id="rId5"/>
    <p:sldLayoutId id="2147484166" r:id="rId6"/>
    <p:sldLayoutId id="2147484167" r:id="rId7"/>
    <p:sldLayoutId id="2147484168" r:id="rId8"/>
    <p:sldLayoutId id="2147484169" r:id="rId9"/>
    <p:sldLayoutId id="2147484170" r:id="rId10"/>
    <p:sldLayoutId id="2147484171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0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11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033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954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923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927100" y="292100"/>
            <a:ext cx="11150600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45058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927100" y="2781300"/>
            <a:ext cx="11150600" cy="608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72" r:id="rId1"/>
    <p:sldLayoutId id="2147484173" r:id="rId2"/>
    <p:sldLayoutId id="2147484174" r:id="rId3"/>
    <p:sldLayoutId id="2147484175" r:id="rId4"/>
    <p:sldLayoutId id="2147484176" r:id="rId5"/>
    <p:sldLayoutId id="2147484177" r:id="rId6"/>
    <p:sldLayoutId id="2147484178" r:id="rId7"/>
    <p:sldLayoutId id="2147484179" r:id="rId8"/>
    <p:sldLayoutId id="2147484180" r:id="rId9"/>
    <p:sldLayoutId id="2147484181" r:id="rId10"/>
    <p:sldLayoutId id="2147484182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0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11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033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954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923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927100" y="292100"/>
            <a:ext cx="11150600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46082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927100" y="2781300"/>
            <a:ext cx="11150600" cy="608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5" r:id="rId3"/>
    <p:sldLayoutId id="2147484186" r:id="rId4"/>
    <p:sldLayoutId id="2147484187" r:id="rId5"/>
    <p:sldLayoutId id="2147484188" r:id="rId6"/>
    <p:sldLayoutId id="2147484189" r:id="rId7"/>
    <p:sldLayoutId id="2147484190" r:id="rId8"/>
    <p:sldLayoutId id="2147484191" r:id="rId9"/>
    <p:sldLayoutId id="2147484192" r:id="rId10"/>
    <p:sldLayoutId id="2147484193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0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11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033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954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923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927100" y="292100"/>
            <a:ext cx="11150600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47106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927100" y="2781300"/>
            <a:ext cx="11150600" cy="608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0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11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033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954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923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1266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927100" y="292100"/>
            <a:ext cx="11150600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48130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927100" y="2781300"/>
            <a:ext cx="11150600" cy="608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05" r:id="rId1"/>
    <p:sldLayoutId id="2147484206" r:id="rId2"/>
    <p:sldLayoutId id="2147484207" r:id="rId3"/>
    <p:sldLayoutId id="2147484208" r:id="rId4"/>
    <p:sldLayoutId id="2147484209" r:id="rId5"/>
    <p:sldLayoutId id="2147484210" r:id="rId6"/>
    <p:sldLayoutId id="2147484211" r:id="rId7"/>
    <p:sldLayoutId id="2147484212" r:id="rId8"/>
    <p:sldLayoutId id="2147484213" r:id="rId9"/>
    <p:sldLayoutId id="2147484214" r:id="rId10"/>
    <p:sldLayoutId id="2147484215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0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11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033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954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923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927100" y="292100"/>
            <a:ext cx="11150600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49154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927100" y="2781300"/>
            <a:ext cx="11150600" cy="608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16" r:id="rId1"/>
    <p:sldLayoutId id="2147484217" r:id="rId2"/>
    <p:sldLayoutId id="2147484218" r:id="rId3"/>
    <p:sldLayoutId id="2147484219" r:id="rId4"/>
    <p:sldLayoutId id="2147484220" r:id="rId5"/>
    <p:sldLayoutId id="2147484221" r:id="rId6"/>
    <p:sldLayoutId id="2147484222" r:id="rId7"/>
    <p:sldLayoutId id="2147484223" r:id="rId8"/>
    <p:sldLayoutId id="2147484224" r:id="rId9"/>
    <p:sldLayoutId id="2147484225" r:id="rId10"/>
    <p:sldLayoutId id="2147484226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0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11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033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954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923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927100" y="292100"/>
            <a:ext cx="11150600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50178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927100" y="2781300"/>
            <a:ext cx="11150600" cy="608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27" r:id="rId1"/>
    <p:sldLayoutId id="2147484228" r:id="rId2"/>
    <p:sldLayoutId id="2147484229" r:id="rId3"/>
    <p:sldLayoutId id="2147484230" r:id="rId4"/>
    <p:sldLayoutId id="2147484231" r:id="rId5"/>
    <p:sldLayoutId id="2147484232" r:id="rId6"/>
    <p:sldLayoutId id="2147484233" r:id="rId7"/>
    <p:sldLayoutId id="2147484234" r:id="rId8"/>
    <p:sldLayoutId id="2147484235" r:id="rId9"/>
    <p:sldLayoutId id="2147484236" r:id="rId10"/>
    <p:sldLayoutId id="2147484237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0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11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033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954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923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927100" y="292100"/>
            <a:ext cx="11150600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51202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927100" y="2781300"/>
            <a:ext cx="11150600" cy="608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38" r:id="rId1"/>
    <p:sldLayoutId id="2147484239" r:id="rId2"/>
    <p:sldLayoutId id="2147484240" r:id="rId3"/>
    <p:sldLayoutId id="2147484241" r:id="rId4"/>
    <p:sldLayoutId id="2147484242" r:id="rId5"/>
    <p:sldLayoutId id="2147484243" r:id="rId6"/>
    <p:sldLayoutId id="2147484244" r:id="rId7"/>
    <p:sldLayoutId id="2147484245" r:id="rId8"/>
    <p:sldLayoutId id="2147484246" r:id="rId9"/>
    <p:sldLayoutId id="2147484247" r:id="rId10"/>
    <p:sldLayoutId id="2147484248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0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11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033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954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923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52226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2290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3314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772400" y="2768600"/>
            <a:ext cx="39624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  <p:sp>
        <p:nvSpPr>
          <p:cNvPr id="14338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title style</a:t>
            </a:r>
          </a:p>
        </p:txBody>
      </p:sp>
      <p:sp>
        <p:nvSpPr>
          <p:cNvPr id="15362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87400" y="2781300"/>
            <a:ext cx="11430000" cy="5715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smtClean="0">
                <a:sym typeface="Helvetica Neue Light" charset="0"/>
              </a:rPr>
              <a:t>Fifth level</a:t>
            </a:r>
          </a:p>
        </p:txBody>
      </p:sp>
      <p:sp>
        <p:nvSpPr>
          <p:cNvPr id="15363" name="Rectangle 3"/>
          <p:cNvSpPr>
            <a:spLocks/>
          </p:cNvSpPr>
          <p:nvPr/>
        </p:nvSpPr>
        <p:spPr bwMode="auto">
          <a:xfrm>
            <a:off x="215900" y="9194800"/>
            <a:ext cx="127635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51999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reasons to believe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marL="4064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971800"/>
            <a:ext cx="10464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>
            <a:spLocks/>
          </p:cNvSpPr>
          <p:nvPr/>
        </p:nvSpPr>
        <p:spPr bwMode="auto">
          <a:xfrm>
            <a:off x="952500" y="1828800"/>
            <a:ext cx="10922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60379" bIns="0"/>
          <a:lstStyle>
            <a:lvl1pPr marL="561975" indent="-501650"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spcBef>
                <a:spcPts val="1300"/>
              </a:spcBef>
            </a:pPr>
            <a:r>
              <a:rPr lang="en-US" sz="5800">
                <a:latin typeface="Arial" panose="020B0604020202020204" pitchFamily="34" charset="0"/>
                <a:ea typeface="Lucida Grande" charset="0"/>
                <a:cs typeface="Lucida Grande" charset="0"/>
                <a:sym typeface="Arial" panose="020B0604020202020204" pitchFamily="34" charset="0"/>
              </a:rPr>
              <a:t>	</a:t>
            </a:r>
            <a:r>
              <a:rPr lang="en-US" sz="5800"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“</a:t>
            </a:r>
            <a:r>
              <a:rPr lang="en-US" sz="4800">
                <a:effectLst>
                  <a:outerShdw blurRad="38100" dist="38100" dir="2700000" algn="tl">
                    <a:srgbClr val="000000"/>
                  </a:outerShdw>
                </a:effectLst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In the new giant-impact models, lunar material is derived either from a range of depths in the proto-Earth’s mantle or equally from the entire mantles of two colliding half-Earths.”</a:t>
            </a:r>
            <a:endParaRPr lang="en-US" sz="4800">
              <a:effectLst>
                <a:outerShdw blurRad="38100" dist="38100" dir="2700000" algn="tl">
                  <a:srgbClr val="000000"/>
                </a:outerShdw>
              </a:effectLst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  <a:p>
            <a:pPr>
              <a:spcBef>
                <a:spcPts val="1300"/>
              </a:spcBef>
            </a:pPr>
            <a:r>
              <a:rPr lang="en-US" sz="4800"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  </a:t>
            </a:r>
            <a:r>
              <a:rPr lang="en-US" sz="3800">
                <a:solidFill>
                  <a:srgbClr val="FFFA8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—Tom Elliott, </a:t>
            </a:r>
            <a:r>
              <a:rPr lang="en-US" sz="3800" i="1">
                <a:solidFill>
                  <a:srgbClr val="FFFA8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Nature,</a:t>
            </a:r>
            <a:r>
              <a:rPr lang="en-US" sz="3800">
                <a:solidFill>
                  <a:srgbClr val="FFFA8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504 (2013), p. 91</a:t>
            </a:r>
          </a:p>
        </p:txBody>
      </p:sp>
    </p:spTree>
  </p:cSld>
  <p:clrMapOvr>
    <a:masterClrMapping/>
  </p:clrMapOvr>
  <p:transition spd="med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>
            <a:spLocks/>
          </p:cNvSpPr>
          <p:nvPr/>
        </p:nvSpPr>
        <p:spPr bwMode="auto">
          <a:xfrm>
            <a:off x="952500" y="1828800"/>
            <a:ext cx="10922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60379" bIns="0"/>
          <a:lstStyle>
            <a:lvl1pPr marL="561975" indent="-501650"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spcBef>
                <a:spcPts val="1300"/>
              </a:spcBef>
            </a:pPr>
            <a:r>
              <a:rPr lang="en-US" sz="5800">
                <a:latin typeface="Arial" panose="020B0604020202020204" pitchFamily="34" charset="0"/>
                <a:ea typeface="Lucida Grande" charset="0"/>
                <a:cs typeface="Lucida Grande" charset="0"/>
                <a:sym typeface="Arial" panose="020B0604020202020204" pitchFamily="34" charset="0"/>
              </a:rPr>
              <a:t>	</a:t>
            </a:r>
            <a:r>
              <a:rPr lang="en-US" sz="5800"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“</a:t>
            </a:r>
            <a:r>
              <a:rPr lang="en-US" sz="4800">
                <a:effectLst>
                  <a:outerShdw blurRad="38100" dist="38100" dir="2700000" algn="tl">
                    <a:srgbClr val="000000"/>
                  </a:outerShdw>
                </a:effectLst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New dynamical models that can produce the Moon from the proto-Earth do not have the inherent simplicity of the canonical giant impact scenario.”</a:t>
            </a:r>
            <a:endParaRPr lang="en-US" sz="4800">
              <a:effectLst>
                <a:outerShdw blurRad="38100" dist="38100" dir="2700000" algn="tl">
                  <a:srgbClr val="000000"/>
                </a:outerShdw>
              </a:effectLst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  <a:p>
            <a:pPr>
              <a:spcBef>
                <a:spcPts val="1300"/>
              </a:spcBef>
            </a:pPr>
            <a:r>
              <a:rPr lang="en-US" sz="4800"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  </a:t>
            </a:r>
            <a:r>
              <a:rPr lang="en-US" sz="3800">
                <a:solidFill>
                  <a:srgbClr val="FFFA8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—Tom Elliott, </a:t>
            </a:r>
            <a:r>
              <a:rPr lang="en-US" sz="3800" i="1">
                <a:solidFill>
                  <a:srgbClr val="FFFA8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Nature,</a:t>
            </a:r>
            <a:r>
              <a:rPr lang="en-US" sz="3800">
                <a:solidFill>
                  <a:srgbClr val="FFFA8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504 (2013), p. 90</a:t>
            </a:r>
          </a:p>
        </p:txBody>
      </p:sp>
    </p:spTree>
  </p:cSld>
  <p:clrMapOvr>
    <a:masterClrMapping/>
  </p:clrMapOvr>
  <p:transition spd="slow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>
            <a:spLocks/>
          </p:cNvSpPr>
          <p:nvPr/>
        </p:nvSpPr>
        <p:spPr bwMode="auto">
          <a:xfrm>
            <a:off x="952500" y="1828800"/>
            <a:ext cx="10922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60379" bIns="0"/>
          <a:lstStyle>
            <a:lvl1pPr marL="561975" indent="-501650"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spcBef>
                <a:spcPts val="1300"/>
              </a:spcBef>
            </a:pPr>
            <a:r>
              <a:rPr lang="en-US" sz="5800">
                <a:latin typeface="Arial" panose="020B0604020202020204" pitchFamily="34" charset="0"/>
                <a:ea typeface="Lucida Grande" charset="0"/>
                <a:cs typeface="Lucida Grande" charset="0"/>
                <a:sym typeface="Arial" panose="020B0604020202020204" pitchFamily="34" charset="0"/>
              </a:rPr>
              <a:t>	</a:t>
            </a:r>
            <a:r>
              <a:rPr lang="en-US" sz="5800"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“</a:t>
            </a:r>
            <a:r>
              <a:rPr lang="en-US" sz="4800">
                <a:effectLst>
                  <a:outerShdw blurRad="38100" dist="38100" dir="2700000" algn="tl">
                    <a:srgbClr val="000000"/>
                  </a:outerShdw>
                </a:effectLst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The sequence of conditions that currently seems necessary in these revised versions of lunar formation have led to philosophical disquiet.”</a:t>
            </a:r>
            <a:endParaRPr lang="en-US" sz="4800">
              <a:effectLst>
                <a:outerShdw blurRad="38100" dist="38100" dir="2700000" algn="tl">
                  <a:srgbClr val="000000"/>
                </a:outerShdw>
              </a:effectLst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  <a:p>
            <a:pPr>
              <a:spcBef>
                <a:spcPts val="1300"/>
              </a:spcBef>
            </a:pPr>
            <a:r>
              <a:rPr lang="en-US" sz="4800"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  </a:t>
            </a:r>
            <a:r>
              <a:rPr lang="en-US" sz="3800">
                <a:solidFill>
                  <a:srgbClr val="FFFA8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—Tom Elliott, </a:t>
            </a:r>
            <a:r>
              <a:rPr lang="en-US" sz="3800" i="1">
                <a:solidFill>
                  <a:srgbClr val="FFFA8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Nature,</a:t>
            </a:r>
            <a:r>
              <a:rPr lang="en-US" sz="3800">
                <a:solidFill>
                  <a:srgbClr val="FFFA8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504 (2013), p. 90</a:t>
            </a:r>
          </a:p>
        </p:txBody>
      </p:sp>
    </p:spTree>
  </p:cSld>
  <p:clrMapOvr>
    <a:masterClrMapping/>
  </p:clrMapOvr>
  <p:transition spd="slow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"/>
          <p:cNvSpPr>
            <a:spLocks/>
          </p:cNvSpPr>
          <p:nvPr/>
        </p:nvSpPr>
        <p:spPr bwMode="auto">
          <a:xfrm>
            <a:off x="952500" y="1828800"/>
            <a:ext cx="10922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60379" bIns="0"/>
          <a:lstStyle>
            <a:lvl1pPr marL="561975" indent="-501650"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spcBef>
                <a:spcPts val="1300"/>
              </a:spcBef>
            </a:pPr>
            <a:r>
              <a:rPr lang="en-US" sz="5800">
                <a:latin typeface="Arial" panose="020B0604020202020204" pitchFamily="34" charset="0"/>
                <a:ea typeface="Lucida Grande" charset="0"/>
                <a:cs typeface="Lucida Grande" charset="0"/>
                <a:sym typeface="Arial" panose="020B0604020202020204" pitchFamily="34" charset="0"/>
              </a:rPr>
              <a:t>	</a:t>
            </a:r>
            <a:r>
              <a:rPr lang="en-US" sz="5800"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“</a:t>
            </a:r>
            <a:r>
              <a:rPr lang="en-US" sz="4800">
                <a:effectLst>
                  <a:outerShdw blurRad="38100" dist="38100" dir="2700000" algn="tl">
                    <a:srgbClr val="000000"/>
                  </a:outerShdw>
                </a:effectLst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With the nested levels of dependency in a multi-stage model, is the probability of the required sequence of events vanishingly small?”</a:t>
            </a:r>
            <a:endParaRPr lang="en-US" sz="4800">
              <a:effectLst>
                <a:outerShdw blurRad="38100" dist="38100" dir="2700000" algn="tl">
                  <a:srgbClr val="000000"/>
                </a:outerShdw>
              </a:effectLst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  <a:p>
            <a:pPr>
              <a:spcBef>
                <a:spcPts val="1300"/>
              </a:spcBef>
            </a:pPr>
            <a:r>
              <a:rPr lang="en-US" sz="4800"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  </a:t>
            </a:r>
            <a:r>
              <a:rPr lang="en-US" sz="3800">
                <a:solidFill>
                  <a:srgbClr val="FFFA8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—Sarah Stewart, </a:t>
            </a:r>
            <a:r>
              <a:rPr lang="en-US" sz="3800" i="1">
                <a:solidFill>
                  <a:srgbClr val="FFFA8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Nature,</a:t>
            </a:r>
            <a:r>
              <a:rPr lang="en-US" sz="3800">
                <a:solidFill>
                  <a:srgbClr val="FFFA8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504 (2013), p. 91</a:t>
            </a:r>
          </a:p>
        </p:txBody>
      </p:sp>
    </p:spTree>
  </p:cSld>
  <p:clrMapOvr>
    <a:masterClrMapping/>
  </p:clrMapOvr>
  <p:transition spd="slow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/>
          </p:cNvSpPr>
          <p:nvPr/>
        </p:nvSpPr>
        <p:spPr bwMode="auto">
          <a:xfrm>
            <a:off x="952500" y="1828800"/>
            <a:ext cx="10922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60379" bIns="0"/>
          <a:lstStyle>
            <a:lvl1pPr marL="561975" indent="-501650"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spcBef>
                <a:spcPts val="1300"/>
              </a:spcBef>
            </a:pPr>
            <a:r>
              <a:rPr lang="en-US" sz="5800">
                <a:latin typeface="Arial" panose="020B0604020202020204" pitchFamily="34" charset="0"/>
                <a:ea typeface="Lucida Grande" charset="0"/>
                <a:cs typeface="Lucida Grande" charset="0"/>
                <a:sym typeface="Arial" panose="020B0604020202020204" pitchFamily="34" charset="0"/>
              </a:rPr>
              <a:t>	</a:t>
            </a:r>
            <a:r>
              <a:rPr lang="en-US" sz="5800"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“</a:t>
            </a:r>
            <a:r>
              <a:rPr lang="en-US" sz="4800">
                <a:effectLst>
                  <a:outerShdw blurRad="38100" dist="38100" dir="2700000" algn="tl">
                    <a:srgbClr val="000000"/>
                  </a:outerShdw>
                </a:effectLst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The current detailed interrogation of lunar origin may demand answers that have an unexpected level of complexity.”</a:t>
            </a:r>
            <a:endParaRPr lang="en-US" sz="4800">
              <a:effectLst>
                <a:outerShdw blurRad="38100" dist="38100" dir="2700000" algn="tl">
                  <a:srgbClr val="000000"/>
                </a:outerShdw>
              </a:effectLst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  <a:p>
            <a:pPr>
              <a:spcBef>
                <a:spcPts val="1300"/>
              </a:spcBef>
            </a:pPr>
            <a:r>
              <a:rPr lang="en-US" sz="4800"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  </a:t>
            </a:r>
            <a:r>
              <a:rPr lang="en-US" sz="3800">
                <a:solidFill>
                  <a:srgbClr val="FFFA8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—Sarah Stewart, </a:t>
            </a:r>
            <a:r>
              <a:rPr lang="en-US" sz="3800" i="1">
                <a:solidFill>
                  <a:srgbClr val="FFFA8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Nature,</a:t>
            </a:r>
            <a:r>
              <a:rPr lang="en-US" sz="3800">
                <a:solidFill>
                  <a:srgbClr val="FFFA8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504 (2013), p. 91</a:t>
            </a:r>
          </a:p>
        </p:txBody>
      </p:sp>
    </p:spTree>
  </p:cSld>
  <p:clrMapOvr>
    <a:masterClrMapping/>
  </p:clrMapOvr>
  <p:transition spd="slow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938" y="-609600"/>
            <a:ext cx="14341476" cy="1075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79999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8" name="Rectangle 2"/>
          <p:cNvSpPr>
            <a:spLocks/>
          </p:cNvSpPr>
          <p:nvPr/>
        </p:nvSpPr>
        <p:spPr bwMode="auto">
          <a:xfrm>
            <a:off x="2514600" y="939800"/>
            <a:ext cx="79629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60379" bIns="0" anchor="b"/>
          <a:lstStyle>
            <a:lvl1pPr marL="60325"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sz="6800" b="1">
                <a:solidFill>
                  <a:srgbClr val="FF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Ezer</a:t>
            </a:r>
            <a:r>
              <a:rPr lang="en-US" sz="8200" b="1">
                <a:solidFill>
                  <a:srgbClr val="FFF545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</a:t>
            </a:r>
          </a:p>
        </p:txBody>
      </p:sp>
      <p:pic>
        <p:nvPicPr>
          <p:cNvPr id="101379" name="Pictur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2100" y="4292600"/>
            <a:ext cx="156210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0" name="Rectangle 4"/>
          <p:cNvSpPr>
            <a:spLocks/>
          </p:cNvSpPr>
          <p:nvPr/>
        </p:nvSpPr>
        <p:spPr bwMode="auto">
          <a:xfrm>
            <a:off x="1841500" y="3098800"/>
            <a:ext cx="9664700" cy="51816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10000"/>
              </a:lnSpc>
              <a:spcBef>
                <a:spcPts val="2600"/>
              </a:spcBef>
            </a:pPr>
            <a:r>
              <a:rPr lang="en-US" sz="4800">
                <a:effectLst>
                  <a:outerShdw blurRad="38100" dist="38100" dir="2700000" algn="tl">
                    <a:srgbClr val="000000"/>
                  </a:outerShdw>
                </a:effectLst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“assistant in the context of a military ally or source of reinforcement for the completion of an assigned task”</a:t>
            </a:r>
          </a:p>
          <a:p>
            <a:pPr>
              <a:lnSpc>
                <a:spcPct val="110000"/>
              </a:lnSpc>
              <a:spcBef>
                <a:spcPts val="2600"/>
              </a:spcBef>
            </a:pPr>
            <a:r>
              <a:rPr lang="en-US" sz="4800"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                         </a:t>
            </a:r>
            <a:r>
              <a:rPr lang="en-US" sz="4800">
                <a:solidFill>
                  <a:srgbClr val="FFFA8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—Carl Schultz</a:t>
            </a:r>
            <a:r>
              <a:rPr lang="en-US" sz="5600"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</a:t>
            </a:r>
          </a:p>
          <a:p>
            <a:pPr>
              <a:lnSpc>
                <a:spcPct val="110000"/>
              </a:lnSpc>
              <a:spcBef>
                <a:spcPts val="2500"/>
              </a:spcBef>
            </a:pPr>
            <a:endParaRPr lang="en-US" sz="5600">
              <a:effectLst>
                <a:outerShdw blurRad="38100" dist="38100" dir="2700000" algn="tl">
                  <a:srgbClr val="000000"/>
                </a:outerShdw>
              </a:effectLst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</p:spTree>
  </p:cSld>
  <p:clrMapOvr>
    <a:masterClrMapping/>
  </p:clrMapOvr>
  <p:transition spd="slow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938" y="-609600"/>
            <a:ext cx="14341476" cy="1075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59999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26" name="Picture 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2100" y="4292600"/>
            <a:ext cx="156210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7" name="Rectangle 3"/>
          <p:cNvSpPr>
            <a:spLocks/>
          </p:cNvSpPr>
          <p:nvPr/>
        </p:nvSpPr>
        <p:spPr bwMode="auto">
          <a:xfrm>
            <a:off x="1612900" y="1473200"/>
            <a:ext cx="9779000" cy="78613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spcBef>
                <a:spcPts val="2600"/>
              </a:spcBef>
            </a:pPr>
            <a:r>
              <a:rPr lang="en-US" sz="4800">
                <a:effectLst>
                  <a:outerShdw blurRad="38100" dist="38100" dir="2700000" algn="tl">
                    <a:srgbClr val="000000"/>
                  </a:outerShdw>
                </a:effectLst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“Put on God’s armor so that you can make a stand against the tricks of the devil. We aren’t fighting against human enemies but against rulers, authorities, forces of cosmic darkness, and spiritual powers of evil in the heavens.”          </a:t>
            </a:r>
            <a:r>
              <a:rPr lang="en-US" sz="4000">
                <a:effectLst>
                  <a:outerShdw blurRad="38100" dist="38100" dir="2700000" algn="tl">
                    <a:srgbClr val="000000"/>
                  </a:outerShdw>
                </a:effectLst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(Eph. 6:11-12 CEB)</a:t>
            </a:r>
            <a:endParaRPr lang="en-US" sz="4800">
              <a:effectLst>
                <a:outerShdw blurRad="38100" dist="38100" dir="2700000" algn="tl">
                  <a:srgbClr val="000000"/>
                </a:outerShdw>
              </a:effectLst>
              <a:latin typeface="Helvetica Neue Medium" charset="0"/>
              <a:ea typeface="Lucida Grande" charset="0"/>
              <a:cs typeface="Lucida Grande" charset="0"/>
              <a:sym typeface="Helvetica Neue Medium" charset="0"/>
            </a:endParaRPr>
          </a:p>
          <a:p>
            <a:pPr>
              <a:spcBef>
                <a:spcPts val="2600"/>
              </a:spcBef>
            </a:pPr>
            <a:r>
              <a:rPr lang="en-US" sz="5600">
                <a:effectLst>
                  <a:outerShdw blurRad="38100" dist="38100" dir="2700000" algn="tl">
                    <a:srgbClr val="000000"/>
                  </a:outerShdw>
                </a:effectLst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 </a:t>
            </a:r>
          </a:p>
          <a:p>
            <a:pPr>
              <a:lnSpc>
                <a:spcPct val="110000"/>
              </a:lnSpc>
              <a:spcBef>
                <a:spcPts val="2500"/>
              </a:spcBef>
            </a:pPr>
            <a:endParaRPr lang="en-US" sz="5600">
              <a:effectLst>
                <a:outerShdw blurRad="38100" dist="38100" dir="2700000" algn="tl">
                  <a:srgbClr val="000000"/>
                </a:outerShdw>
              </a:effectLst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pic>
        <p:nvPicPr>
          <p:cNvPr id="103428" name="Picture 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4111625"/>
            <a:ext cx="1460500" cy="402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Bullets copy 5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000000"/>
      </a:accent1>
      <a:accent2>
        <a:srgbClr val="333399"/>
      </a:accent2>
      <a:accent3>
        <a:srgbClr val="AAAAAA"/>
      </a:accent3>
      <a:accent4>
        <a:srgbClr val="DADADA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5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Photo - Horizontal Reflectio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Title &amp; Bullets copy 17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7">
      <a:majorFont>
        <a:latin typeface="Helvetica Neue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1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Title &amp; Bullets copy 18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8">
      <a:majorFont>
        <a:latin typeface="Helvetica Neue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1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Title &amp; Bullets copy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">
      <a:majorFont>
        <a:latin typeface="Helvetica Neue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Title &amp; Bullets copy 1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">
      <a:majorFont>
        <a:latin typeface="Helvetica Neue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Title &amp; Bullets copy 2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2">
      <a:majorFont>
        <a:latin typeface="Helvetica Neue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Title &amp; Bullets copy 3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3">
      <a:majorFont>
        <a:latin typeface="Helvetica Neue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Title &amp; Bullets copy 4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4">
      <a:majorFont>
        <a:latin typeface="Helvetica Neue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Title &amp; Bullets copy 7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7">
      <a:majorFont>
        <a:latin typeface="Helvetica Neue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Title &amp; Bullets copy 5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5">
      <a:majorFont>
        <a:latin typeface="Helvetica Neue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&amp; Bullets copy 15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5">
      <a:majorFont>
        <a:latin typeface="Helvetica Neue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1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Title &amp; Bullets copy 6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6">
      <a:majorFont>
        <a:latin typeface="Helvetica Neue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Title &amp; Bullets copy 19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9">
      <a:majorFont>
        <a:latin typeface="Helvetica Neue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1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Title &amp; Bullets copy 20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20">
      <a:majorFont>
        <a:latin typeface="Helvetica Neue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2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Title &amp; Bullets copy 8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8">
      <a:majorFont>
        <a:latin typeface="Helvetica Neue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Title - Top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Photo - Vertical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6.xml><?xml version="1.0" encoding="utf-8"?>
<a:theme xmlns:a="http://schemas.openxmlformats.org/drawingml/2006/main" name="Title &amp; Bullet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7.xml><?xml version="1.0" encoding="utf-8"?>
<a:theme xmlns:a="http://schemas.openxmlformats.org/drawingml/2006/main" name="Title &amp; Bullets copy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8.xml><?xml version="1.0" encoding="utf-8"?>
<a:theme xmlns:a="http://schemas.openxmlformats.org/drawingml/2006/main" name="Title &amp; Bullets copy 1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9.xml><?xml version="1.0" encoding="utf-8"?>
<a:theme xmlns:a="http://schemas.openxmlformats.org/drawingml/2006/main" name="Title &amp; Bullets copy 2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2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lank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0.xml><?xml version="1.0" encoding="utf-8"?>
<a:theme xmlns:a="http://schemas.openxmlformats.org/drawingml/2006/main" name="Title &amp; Bullets copy 3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3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1.xml><?xml version="1.0" encoding="utf-8"?>
<a:theme xmlns:a="http://schemas.openxmlformats.org/drawingml/2006/main" name="Photo - Horizontal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2.xml><?xml version="1.0" encoding="utf-8"?>
<a:theme xmlns:a="http://schemas.openxmlformats.org/drawingml/2006/main" name="Photo - Vertical Reflectio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Bullet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4.xml><?xml version="1.0" encoding="utf-8"?>
<a:theme xmlns:a="http://schemas.openxmlformats.org/drawingml/2006/main" name="Title &amp; Bullets copy 6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6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5.xml><?xml version="1.0" encoding="utf-8"?>
<a:theme xmlns:a="http://schemas.openxmlformats.org/drawingml/2006/main" name="Title &amp; Bullets copy 7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7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6.xml><?xml version="1.0" encoding="utf-8"?>
<a:theme xmlns:a="http://schemas.openxmlformats.org/drawingml/2006/main" name="Title &amp; Bullets copy 8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8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7.xml><?xml version="1.0" encoding="utf-8"?>
<a:theme xmlns:a="http://schemas.openxmlformats.org/drawingml/2006/main" name="Title &amp; Bullets copy 2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2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8.xml><?xml version="1.0" encoding="utf-8"?>
<a:theme xmlns:a="http://schemas.openxmlformats.org/drawingml/2006/main" name="Title &amp; Bullets copy 9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9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9.xml><?xml version="1.0" encoding="utf-8"?>
<a:theme xmlns:a="http://schemas.openxmlformats.org/drawingml/2006/main" name="Title &amp; Bullets copy 10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0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itle &amp; Bullets - Left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0.xml><?xml version="1.0" encoding="utf-8"?>
<a:theme xmlns:a="http://schemas.openxmlformats.org/drawingml/2006/main" name="Title &amp; Bullets copy 11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1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1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1.xml><?xml version="1.0" encoding="utf-8"?>
<a:theme xmlns:a="http://schemas.openxmlformats.org/drawingml/2006/main" name="Title &amp; Bullets copy 12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2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1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2.xml><?xml version="1.0" encoding="utf-8"?>
<a:theme xmlns:a="http://schemas.openxmlformats.org/drawingml/2006/main" name="Title &amp; Bullets copy 13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3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1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3.xml><?xml version="1.0" encoding="utf-8"?>
<a:theme xmlns:a="http://schemas.openxmlformats.org/drawingml/2006/main" name="Title &amp; Bullets copy 14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4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1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4.xml><?xml version="1.0" encoding="utf-8"?>
<a:theme xmlns:a="http://schemas.openxmlformats.org/drawingml/2006/main" name="Title &amp; Subtitl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itle &amp; Bullets - 2 Colum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itle &amp; Bullets - Right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itle, Bullets &amp; Photo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Helvetica Neue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itle - Center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Pages>0</Pages>
  <Words>152</Words>
  <Characters>0</Characters>
  <Application>Microsoft Office PowerPoint</Application>
  <PresentationFormat>Custom</PresentationFormat>
  <Lines>0</Lines>
  <Paragraphs>23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44</vt:i4>
      </vt:variant>
      <vt:variant>
        <vt:lpstr>Slide Titles</vt:lpstr>
      </vt:variant>
      <vt:variant>
        <vt:i4>7</vt:i4>
      </vt:variant>
    </vt:vector>
  </HeadingPairs>
  <TitlesOfParts>
    <vt:vector size="60" baseType="lpstr">
      <vt:lpstr>Gill Sans</vt:lpstr>
      <vt:lpstr>ヒラギノ角ゴ ProN W3</vt:lpstr>
      <vt:lpstr>Helvetica Neue</vt:lpstr>
      <vt:lpstr>Helvetica Neue Light</vt:lpstr>
      <vt:lpstr>Lucida Grande</vt:lpstr>
      <vt:lpstr>Helvetica Neue Medium</vt:lpstr>
      <vt:lpstr>Arial</vt:lpstr>
      <vt:lpstr>Helvetica</vt:lpstr>
      <vt:lpstr>Wingdings</vt:lpstr>
      <vt:lpstr>Title &amp; Bullets copy 5</vt:lpstr>
      <vt:lpstr>Title &amp; Bullets copy 15</vt:lpstr>
      <vt:lpstr>Blank</vt:lpstr>
      <vt:lpstr>Title &amp; Bullets - Left</vt:lpstr>
      <vt:lpstr>Title &amp; Bullets - 2 Column</vt:lpstr>
      <vt:lpstr>Title &amp; Bullets - Right</vt:lpstr>
      <vt:lpstr>Title, Bullets &amp; Photo</vt:lpstr>
      <vt:lpstr>Title &amp; Bullets</vt:lpstr>
      <vt:lpstr>Title - Center</vt:lpstr>
      <vt:lpstr>Photo - Horizontal Reflection</vt:lpstr>
      <vt:lpstr>Title &amp; Bullets copy 17</vt:lpstr>
      <vt:lpstr>Title &amp; Bullets copy 18</vt:lpstr>
      <vt:lpstr>Title &amp; Bullets copy</vt:lpstr>
      <vt:lpstr>Title &amp; Bullets copy 1</vt:lpstr>
      <vt:lpstr>Title &amp; Bullets copy 2</vt:lpstr>
      <vt:lpstr>Title &amp; Bullets copy 3</vt:lpstr>
      <vt:lpstr>Title &amp; Bullets copy 4</vt:lpstr>
      <vt:lpstr>Title &amp; Bullets copy 7</vt:lpstr>
      <vt:lpstr>Title &amp; Bullets copy 5</vt:lpstr>
      <vt:lpstr>Title &amp; Bullets copy 6</vt:lpstr>
      <vt:lpstr>Title &amp; Bullets copy 19</vt:lpstr>
      <vt:lpstr>Title &amp; Bullets copy 20</vt:lpstr>
      <vt:lpstr>Title &amp; Bullets copy 8</vt:lpstr>
      <vt:lpstr>Title - Top</vt:lpstr>
      <vt:lpstr>Photo - Vertical</vt:lpstr>
      <vt:lpstr>Title &amp; Bullets</vt:lpstr>
      <vt:lpstr>Title &amp; Bullets copy</vt:lpstr>
      <vt:lpstr>Title &amp; Bullets copy 1</vt:lpstr>
      <vt:lpstr>Title &amp; Bullets copy 2</vt:lpstr>
      <vt:lpstr>Title &amp; Bullets copy 3</vt:lpstr>
      <vt:lpstr>Photo - Horizontal</vt:lpstr>
      <vt:lpstr>Photo - Vertical Reflection</vt:lpstr>
      <vt:lpstr>Bullets</vt:lpstr>
      <vt:lpstr>Title &amp; Bullets copy 6</vt:lpstr>
      <vt:lpstr>Title &amp; Bullets copy 7</vt:lpstr>
      <vt:lpstr>Title &amp; Bullets copy 8</vt:lpstr>
      <vt:lpstr>Title &amp; Bullets copy 2</vt:lpstr>
      <vt:lpstr>Title &amp; Bullets copy 9</vt:lpstr>
      <vt:lpstr>Title &amp; Bullets copy 10</vt:lpstr>
      <vt:lpstr>Title &amp; Bullets copy 11</vt:lpstr>
      <vt:lpstr>Title &amp; Bullets copy 12</vt:lpstr>
      <vt:lpstr>Title &amp; Bullets copy 13</vt:lpstr>
      <vt:lpstr>Title &amp; Bullets copy 14</vt:lpstr>
      <vt:lpstr>Title &amp; Subtitle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deemr</dc:creator>
  <cp:keywords/>
  <dc:description/>
  <cp:lastModifiedBy>Richard Deem</cp:lastModifiedBy>
  <cp:revision>1</cp:revision>
  <dcterms:modified xsi:type="dcterms:W3CDTF">2014-01-13T05:41:39Z</dcterms:modified>
</cp:coreProperties>
</file>