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9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92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5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26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0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02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1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7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8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6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2827-F2E8-4582-AF1A-252FF0D63B15}" type="datetimeFigureOut">
              <a:rPr lang="en-US" smtClean="0"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87AC-3CA7-4D9F-8A94-666B92EFDE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78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Theistic vs. Naturalistic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22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Insure that the final product is within quality standards and functions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58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FOR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designed entities have:</a:t>
            </a:r>
          </a:p>
          <a:p>
            <a:r>
              <a:rPr lang="en-US" dirty="0" smtClean="0"/>
              <a:t>High functional information content</a:t>
            </a:r>
          </a:p>
          <a:p>
            <a:r>
              <a:rPr lang="en-US" dirty="0" smtClean="0"/>
              <a:t>Information processing</a:t>
            </a:r>
          </a:p>
          <a:p>
            <a:r>
              <a:rPr lang="en-US" dirty="0" smtClean="0"/>
              <a:t>High complexity</a:t>
            </a:r>
          </a:p>
          <a:p>
            <a:r>
              <a:rPr lang="en-US" dirty="0" smtClean="0"/>
              <a:t>High specificity in construction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15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UNIVERSE HAS A BEGINNING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257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AND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765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LIFE IS POSSIBLE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462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986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20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EXOPLANETS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647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EARTH’S HABITABILITY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27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AND SUFFERING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96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simplified description of a system or phenomenon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184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047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AND HUMANS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42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EVERYDAY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do not see: </a:t>
            </a:r>
          </a:p>
          <a:p>
            <a:pPr marL="0" indent="0">
              <a:buNone/>
            </a:pPr>
            <a:r>
              <a:rPr lang="en-US" dirty="0" smtClean="0"/>
              <a:t>Life from non-life</a:t>
            </a:r>
          </a:p>
          <a:p>
            <a:pPr marL="0" indent="0">
              <a:buNone/>
            </a:pPr>
            <a:r>
              <a:rPr lang="en-US" dirty="0" smtClean="0"/>
              <a:t>Creation of functional information from natural processes</a:t>
            </a:r>
          </a:p>
          <a:p>
            <a:pPr marL="0" indent="0">
              <a:buNone/>
            </a:pPr>
            <a:r>
              <a:rPr lang="en-US" dirty="0" smtClean="0"/>
              <a:t>Creation of highly specified parts or processes from natural processes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278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IN MODEL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Evidence from nature =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55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IN MODEL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Evidence from nature = design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Evidence from nature + </a:t>
            </a:r>
            <a:r>
              <a:rPr lang="en-US" u="sng" dirty="0" smtClean="0"/>
              <a:t>there is no God</a:t>
            </a:r>
            <a:r>
              <a:rPr lang="en-US" dirty="0" smtClean="0"/>
              <a:t> = materialism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47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+ 2 = 5?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Which position starts with the most assumptions?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99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position blocks scientific inquiry?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36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position appeals more to expected future discoveries?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77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is the evidence headed?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85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ABDUCTIVE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Reasoning from the best explanation</a:t>
            </a:r>
          </a:p>
          <a:p>
            <a:endParaRPr lang="en-US" dirty="0"/>
          </a:p>
          <a:p>
            <a:r>
              <a:rPr lang="en-US" dirty="0" smtClean="0"/>
              <a:t>Comparing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25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models allow predictions to be made from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98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natural world is all that exists, all of reality can be explained by natural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567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BIBLICAL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God of the Bible exists, is responsible for all of creation, he established all physical laws and intervenes from time to time at his discretion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69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OF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632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A CAR</a:t>
            </a:r>
          </a:p>
          <a:p>
            <a:r>
              <a:rPr lang="en-US" dirty="0" smtClean="0"/>
              <a:t>Conceive of the basic idea and purpose</a:t>
            </a:r>
          </a:p>
          <a:p>
            <a:r>
              <a:rPr lang="en-US" dirty="0" smtClean="0"/>
              <a:t>Conceive of the details</a:t>
            </a:r>
          </a:p>
          <a:p>
            <a:r>
              <a:rPr lang="en-US" dirty="0" smtClean="0"/>
              <a:t>Consider details and how they relate to each other</a:t>
            </a:r>
          </a:p>
          <a:p>
            <a:r>
              <a:rPr lang="en-US" dirty="0" smtClean="0"/>
              <a:t>Choose appropriate details</a:t>
            </a:r>
          </a:p>
          <a:p>
            <a:r>
              <a:rPr lang="en-US" dirty="0" smtClean="0"/>
              <a:t>Figure out the structure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1697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Collect and stage raw materials, many of which themselves have already been designed</a:t>
            </a:r>
          </a:p>
          <a:p>
            <a:r>
              <a:rPr lang="en-US" dirty="0" smtClean="0"/>
              <a:t>Acquire experience in construction</a:t>
            </a:r>
          </a:p>
          <a:p>
            <a:r>
              <a:rPr lang="en-US" dirty="0" smtClean="0"/>
              <a:t>Have all necessary tools on hand</a:t>
            </a:r>
          </a:p>
          <a:p>
            <a:r>
              <a:rPr lang="en-US" dirty="0" smtClean="0"/>
              <a:t>Start construction, the order and techniques used are known from experience</a:t>
            </a:r>
          </a:p>
          <a:p>
            <a:r>
              <a:rPr lang="en-US" dirty="0" smtClean="0"/>
              <a:t>Input information needed (programming)</a:t>
            </a:r>
          </a:p>
          <a:p>
            <a:r>
              <a:rPr lang="en-US" dirty="0" smtClean="0"/>
              <a:t>Insure proper construction and repair any mistakes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517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312</Words>
  <Application>Microsoft Office PowerPoint</Application>
  <PresentationFormat>On-screen Show (4:3)</PresentationFormat>
  <Paragraphs>62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Theistic vs. Naturalistic Model</vt:lpstr>
      <vt:lpstr>MODEL</vt:lpstr>
      <vt:lpstr>ABDUCTIVE LOGIC</vt:lpstr>
      <vt:lpstr>PowerPoint Presentation</vt:lpstr>
      <vt:lpstr>NATURALISM</vt:lpstr>
      <vt:lpstr>BIBLICAL CREATION</vt:lpstr>
      <vt:lpstr>ORIGIN OF LIFE</vt:lpstr>
      <vt:lpstr>DESIGN CHARACTERISTICS</vt:lpstr>
      <vt:lpstr>PowerPoint Presentation</vt:lpstr>
      <vt:lpstr>PowerPoint Presentation</vt:lpstr>
      <vt:lpstr>TEST FOR DESIGN</vt:lpstr>
      <vt:lpstr>THE UNIVERSE HAS A BEGINNING</vt:lpstr>
      <vt:lpstr>ORDER AND CONSISTENCY</vt:lpstr>
      <vt:lpstr>PHYSICAL LIFE IS POSSIBLE</vt:lpstr>
      <vt:lpstr>OUR LOCATION</vt:lpstr>
      <vt:lpstr>ORIGINS</vt:lpstr>
      <vt:lpstr>EXOPLANETS</vt:lpstr>
      <vt:lpstr>EARTH’S HABITABILITY</vt:lpstr>
      <vt:lpstr>PAIN AND SUFFERING</vt:lpstr>
      <vt:lpstr>OPTIMAL DESIGN</vt:lpstr>
      <vt:lpstr>ANIMALS AND HUMANS</vt:lpstr>
      <vt:lpstr>EVERYDAY EXPERIENCE</vt:lpstr>
      <vt:lpstr>BIAS IN MODEL COMPARISON</vt:lpstr>
      <vt:lpstr>BIAS IN MODEL COMPARISON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THEISTIC vs NATURALISTIC MODEL</dc:title>
  <dc:creator>0517</dc:creator>
  <cp:lastModifiedBy>Richard Deem</cp:lastModifiedBy>
  <cp:revision>10</cp:revision>
  <dcterms:created xsi:type="dcterms:W3CDTF">2013-08-25T14:17:39Z</dcterms:created>
  <dcterms:modified xsi:type="dcterms:W3CDTF">2013-08-25T20:27:00Z</dcterms:modified>
</cp:coreProperties>
</file>