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60" r:id="rId8"/>
    <p:sldId id="261" r:id="rId9"/>
    <p:sldId id="262" r:id="rId10"/>
    <p:sldId id="263" r:id="rId11"/>
    <p:sldId id="267" r:id="rId12"/>
    <p:sldId id="268" r:id="rId13"/>
    <p:sldId id="269" r:id="rId14"/>
    <p:sldId id="270" r:id="rId15"/>
    <p:sldId id="264" r:id="rId16"/>
    <p:sldId id="265" r:id="rId17"/>
    <p:sldId id="266" r:id="rId18"/>
    <p:sldId id="257" r:id="rId19"/>
    <p:sldId id="258" r:id="rId20"/>
    <p:sldId id="25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96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0E40A-799C-47DD-B05C-5EAD2CE60CB9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BD42-E8D2-4181-BCEA-56D6E32D0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77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0E40A-799C-47DD-B05C-5EAD2CE60CB9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BD42-E8D2-4181-BCEA-56D6E32D0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41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0E40A-799C-47DD-B05C-5EAD2CE60CB9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BD42-E8D2-4181-BCEA-56D6E32D0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466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0E40A-799C-47DD-B05C-5EAD2CE60CB9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BD42-E8D2-4181-BCEA-56D6E32D0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19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0E40A-799C-47DD-B05C-5EAD2CE60CB9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BD42-E8D2-4181-BCEA-56D6E32D0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70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0E40A-799C-47DD-B05C-5EAD2CE60CB9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BD42-E8D2-4181-BCEA-56D6E32D0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20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0E40A-799C-47DD-B05C-5EAD2CE60CB9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BD42-E8D2-4181-BCEA-56D6E32D0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25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0E40A-799C-47DD-B05C-5EAD2CE60CB9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BD42-E8D2-4181-BCEA-56D6E32D0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59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0E40A-799C-47DD-B05C-5EAD2CE60CB9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BD42-E8D2-4181-BCEA-56D6E32D0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6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0E40A-799C-47DD-B05C-5EAD2CE60CB9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BD42-E8D2-4181-BCEA-56D6E32D0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79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0E40A-799C-47DD-B05C-5EAD2CE60CB9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ABD42-E8D2-4181-BCEA-56D6E32D0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71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0E40A-799C-47DD-B05C-5EAD2CE60CB9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ABD42-E8D2-4181-BCEA-56D6E32D0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3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MODELLING MODELS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Ross Hoagland</a:t>
            </a:r>
          </a:p>
          <a:p>
            <a:r>
              <a:rPr lang="en-US" dirty="0" smtClean="0"/>
              <a:t>August 18,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78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0517\Desktop\models\war gwt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762000"/>
            <a:ext cx="6934200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038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0517\Desktop\models\c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57200"/>
            <a:ext cx="6781800" cy="5221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017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0517\Desktop\models\swimsui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33400"/>
            <a:ext cx="7720264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133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0517\Desktop\models\wedd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914400"/>
            <a:ext cx="7347857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121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0517\Desktop\models\c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44958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994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0517\Desktop\models\war 2 gwt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09600"/>
            <a:ext cx="6629400" cy="5193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6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0517\Desktop\models\civil w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20100"/>
            <a:ext cx="7924800" cy="6022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785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0517\Desktop\models\civilwar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838200"/>
            <a:ext cx="8238882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332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0517\Desktop\models\baseb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1397" y="762000"/>
            <a:ext cx="8041206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276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0517\Desktop\models\c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332" y="1208301"/>
            <a:ext cx="7087337" cy="4441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805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166019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A model is: a simplified representation of a</a:t>
            </a:r>
          </a:p>
          <a:p>
            <a:pPr marL="0" indent="0" algn="ctr">
              <a:buNone/>
            </a:pPr>
            <a:r>
              <a:rPr lang="en-US" dirty="0"/>
              <a:t> </a:t>
            </a:r>
            <a:r>
              <a:rPr lang="en-US" dirty="0" smtClean="0"/>
              <a:t>   system or phenomenon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10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0517\Desktop\models\bar grap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" y="772795"/>
            <a:ext cx="6781800" cy="5312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56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Synonyms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Copy</a:t>
            </a:r>
            <a:r>
              <a:rPr lang="en-US" dirty="0" smtClean="0"/>
              <a:t>, simulation, imitation, facsimile, representation, replica, example, standard, prototype, sample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4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DESCRIPTIVE MODEL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describes                          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example: toy truck</a:t>
            </a:r>
          </a:p>
          <a:p>
            <a:r>
              <a:rPr lang="en-US" dirty="0" smtClean="0"/>
              <a:t>PREDICTIVE </a:t>
            </a:r>
            <a:r>
              <a:rPr lang="en-US" dirty="0" smtClean="0"/>
              <a:t>MODEL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can make predictions from    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example: weather model</a:t>
            </a:r>
          </a:p>
          <a:p>
            <a:r>
              <a:rPr lang="en-US" dirty="0" smtClean="0"/>
              <a:t>EXPLANATORY </a:t>
            </a:r>
            <a:r>
              <a:rPr lang="en-US" dirty="0" smtClean="0"/>
              <a:t>MODEL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attempts to explain how a system functions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example: plate tectonics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46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Qualities of a good </a:t>
            </a:r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COHERENCE     </a:t>
            </a:r>
            <a:r>
              <a:rPr lang="en-US" dirty="0" smtClean="0"/>
              <a:t>logical connection</a:t>
            </a:r>
          </a:p>
          <a:p>
            <a:endParaRPr lang="en-US" dirty="0"/>
          </a:p>
          <a:p>
            <a:r>
              <a:rPr lang="en-US" dirty="0" smtClean="0"/>
              <a:t>CORRESPONDENCE     similarity</a:t>
            </a:r>
          </a:p>
          <a:p>
            <a:endParaRPr lang="en-US" dirty="0"/>
          </a:p>
          <a:p>
            <a:r>
              <a:rPr lang="en-US" dirty="0" smtClean="0"/>
              <a:t>SIMPLICITY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49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/>
              <a:t>E=MC</a:t>
            </a:r>
            <a:r>
              <a:rPr lang="en-US" sz="5400" baseline="30000" dirty="0" smtClean="0"/>
              <a:t>2</a:t>
            </a:r>
            <a:endParaRPr lang="en-US" sz="5400" baseline="30000" dirty="0"/>
          </a:p>
        </p:txBody>
      </p:sp>
    </p:spTree>
    <p:extLst>
      <p:ext uri="{BB962C8B-B14F-4D97-AF65-F5344CB8AC3E}">
        <p14:creationId xmlns:p14="http://schemas.microsoft.com/office/powerpoint/2010/main" val="249661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0517\Desktop\models\rod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33400"/>
            <a:ext cx="3543300" cy="531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51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0517\Desktop\models\gates of he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81000"/>
            <a:ext cx="4114800" cy="6021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974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0517\Desktop\models\gone w the win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914400"/>
            <a:ext cx="701040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774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93</Words>
  <Application>Microsoft Office PowerPoint</Application>
  <PresentationFormat>On-screen Show (4:3)</PresentationFormat>
  <Paragraphs>26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MODELLING MODELS</vt:lpstr>
      <vt:lpstr>PowerPoint Presentation</vt:lpstr>
      <vt:lpstr>Synonyms</vt:lpstr>
      <vt:lpstr>Types of Models</vt:lpstr>
      <vt:lpstr>Qualities of a good model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0517</dc:creator>
  <cp:lastModifiedBy>Richard Deem</cp:lastModifiedBy>
  <cp:revision>15</cp:revision>
  <dcterms:created xsi:type="dcterms:W3CDTF">2013-08-16T02:31:23Z</dcterms:created>
  <dcterms:modified xsi:type="dcterms:W3CDTF">2013-08-18T22:45:52Z</dcterms:modified>
</cp:coreProperties>
</file>