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3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  <p:sldMasterId id="2147483665" r:id="rId13"/>
    <p:sldMasterId id="2147483666" r:id="rId14"/>
    <p:sldMasterId id="2147483667" r:id="rId15"/>
    <p:sldMasterId id="2147483668" r:id="rId16"/>
    <p:sldMasterId id="2147483669" r:id="rId17"/>
    <p:sldMasterId id="2147483670" r:id="rId18"/>
    <p:sldMasterId id="2147483671" r:id="rId19"/>
    <p:sldMasterId id="2147483672" r:id="rId20"/>
    <p:sldMasterId id="2147483673" r:id="rId21"/>
    <p:sldMasterId id="2147483674" r:id="rId22"/>
    <p:sldMasterId id="2147483675" r:id="rId23"/>
    <p:sldMasterId id="2147483676" r:id="rId24"/>
    <p:sldMasterId id="2147483677" r:id="rId25"/>
    <p:sldMasterId id="2147483678" r:id="rId26"/>
    <p:sldMasterId id="2147483679" r:id="rId27"/>
    <p:sldMasterId id="2147483680" r:id="rId28"/>
    <p:sldMasterId id="2147483681" r:id="rId29"/>
    <p:sldMasterId id="2147483682" r:id="rId30"/>
    <p:sldMasterId id="2147483683" r:id="rId31"/>
    <p:sldMasterId id="2147483684" r:id="rId32"/>
    <p:sldMasterId id="2147483685" r:id="rId33"/>
    <p:sldMasterId id="2147483686" r:id="rId34"/>
    <p:sldMasterId id="2147483687" r:id="rId35"/>
    <p:sldMasterId id="2147483688" r:id="rId36"/>
    <p:sldMasterId id="2147483689" r:id="rId37"/>
  </p:sldMasterIdLst>
  <p:notesMasterIdLst>
    <p:notesMasterId r:id="rId51"/>
  </p:notesMasterIdLst>
  <p:sldIdLst>
    <p:sldId id="271" r:id="rId38"/>
    <p:sldId id="278" r:id="rId39"/>
    <p:sldId id="350" r:id="rId40"/>
    <p:sldId id="354" r:id="rId41"/>
    <p:sldId id="356" r:id="rId42"/>
    <p:sldId id="353" r:id="rId43"/>
    <p:sldId id="259" r:id="rId44"/>
    <p:sldId id="260" r:id="rId45"/>
    <p:sldId id="261" r:id="rId46"/>
    <p:sldId id="262" r:id="rId47"/>
    <p:sldId id="263" r:id="rId48"/>
    <p:sldId id="264" r:id="rId49"/>
    <p:sldId id="266" r:id="rId50"/>
  </p:sldIdLst>
  <p:sldSz cx="13004800" cy="9753600"/>
  <p:notesSz cx="7004050" cy="929005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4" autoAdjust="0"/>
  </p:normalViewPr>
  <p:slideViewPr>
    <p:cSldViewPr>
      <p:cViewPr varScale="1">
        <p:scale>
          <a:sx n="83" d="100"/>
          <a:sy n="83" d="100"/>
        </p:scale>
        <p:origin x="-1296" y="-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0088" y="4413250"/>
            <a:ext cx="560387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342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If God made the universe …</a:t>
            </a: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First, how enormous is the universe?</a:t>
            </a: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NGC 908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NGC 1232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following giant galaxies contain over one trillion stars. </a:t>
            </a: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This is Centaurus 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This is M 49, the biggest galaxy in the Virgo supercluster. </a:t>
            </a: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In addition to its trillion plus stars it contains 6,300 globular clusters.</a:t>
            </a:r>
          </a:p>
          <a:p>
            <a:pPr marL="42863" eaLnBrk="1" hangingPunct="1"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It all adds up to 50 billion trillion stars 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CUT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Hubble Space Telescope here is like a giant digital camera.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use a digital camera as a demo</a:t>
            </a:r>
          </a:p>
          <a:p>
            <a:pPr marL="42863" eaLnBrk="1" hangingPunct="1">
              <a:lnSpc>
                <a:spcPct val="90000"/>
              </a:lnSpc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use a digital camera as a demo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 million second exposure (278 hours, nearly two weeks) on a portion of the sky just one tenth of a moon diameter across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Hubble Ultra Deep Field images all the large and medium-sized galaxies that exist in this part of the universe.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Over 10,000 galaxies are visible in the HUDF.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That works out to over 200 billion medium- and large-sized galaxies in the observable universe.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Dwarf galaxies are a hundred times as numerous.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This is 1 of 151 globular clusters in our Milky Way Galaxy. Its on the small side containing just 100,000 stars.</a:t>
            </a: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42863" eaLnBrk="1" hangingPunct="1">
              <a:lnSpc>
                <a:spcPct val="90000"/>
              </a:lnSpc>
              <a:spcBef>
                <a:spcPts val="450"/>
              </a:spcBef>
            </a:pPr>
            <a:endParaRPr lang="en-US" sz="490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9688" eaLnBrk="1" hangingPunct="1">
              <a:spcBef>
                <a:spcPts val="425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This one is on the large side. It contains 10,000,000 stars.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following medium-sized galaxies contain between one hundred and four hundred billion stars each.</a:t>
            </a:r>
          </a:p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M101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r>
              <a:rPr lang="en-US" sz="490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M83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322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6633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5432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1422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88607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5292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817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01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1567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6768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30900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878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9843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591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2653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8260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03892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3171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8907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1766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6128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51939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1069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4223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2040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8452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896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9046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03051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53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6533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5772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23246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3297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9288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1231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8087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5451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5167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4515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55932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1926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4930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4240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628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4297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52436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15119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8952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2158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317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774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72150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8797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8168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102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4691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33186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0906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83003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6302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4743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0900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2149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6598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8316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5705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3935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43333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6960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91325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6545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6769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323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8228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1018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38779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23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077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0325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4610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30432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88195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7323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9398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039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6093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73883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381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81683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4850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1228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0138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024877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26587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1845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3376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425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7473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862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528766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88824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5979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60014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78098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49969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664040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954819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65155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8937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940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5173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2413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52121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168471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0616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4716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29929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00045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261771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66856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72927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171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7167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0980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2950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32395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01242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975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5482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17117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8922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4628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729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46023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6685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8537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8977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15338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0177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52294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5394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89965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84176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8335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91715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23964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0070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5545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0053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694775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06812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36220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23550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474600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3859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73726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97225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0958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9348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96231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2772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246490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4764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8178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53341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258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39696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38891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34726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30065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5110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02327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7812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777298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840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8711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456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3504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53620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9450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239405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34200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07696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8852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16344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89660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21692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72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9446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59109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84059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403301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73193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54595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18924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40395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06299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277746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105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30519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7196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09190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09858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37279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1105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180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33206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07712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64019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13814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25654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2893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00476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46996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48953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507692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631121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2602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56113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69128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094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695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300615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6285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53598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11991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1428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569281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7871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00124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58437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59424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91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44089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1311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05392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48847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84938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59861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907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297077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581235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17070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4785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40171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6059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94585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53593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48838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1533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8742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154617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20310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134070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1070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7641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79914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79914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31979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05121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879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418733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493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58139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99471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13505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126446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1549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36344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38692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68734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7804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54928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089093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97845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8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52737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858171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23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77294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80572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92514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8689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7813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3259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82798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12444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24360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04837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4130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703782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607127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325441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02428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46995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26843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61548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319731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26532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257123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04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15291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94998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348554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030922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13286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96604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D042-E70D-4E1C-AF91-536991142B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18206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5EC83-2E33-4E9E-9464-0926FF7097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31819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6CAD6-941A-4036-BCB8-A347F7CE7A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11420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6CDCB-87A5-42EB-BF1A-089E7F51CB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27051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299BA-56F8-4A69-8639-A1C5862D73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82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90984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AE24-AD75-4108-9950-7F93E8BAB4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42389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07E06-A21C-4149-B516-4C2D63DC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46977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F09DA-EE60-4821-B2C1-8FAF1B1468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2390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B38E4-7143-45C0-9942-0894527235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76024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6E090-6277-4485-8026-3308567837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8310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6212-7871-4794-AB21-32B2D4FAFA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40289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55705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478445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337997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66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9822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8986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0798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37439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816898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0380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01183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7155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420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7868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9952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9633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53830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70622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6466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43284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506912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76649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65728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12708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969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93867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8025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551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0509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3872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735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776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>
                <a:cs typeface="Arial" pitchFamily="34" charset="0"/>
              </a:defRPr>
            </a:lvl1pPr>
            <a:lvl2pPr>
              <a:defRPr sz="2400">
                <a:cs typeface="Arial" pitchFamily="34" charset="0"/>
              </a:defRPr>
            </a:lvl2pPr>
            <a:lvl3pPr>
              <a:defRPr sz="2000">
                <a:cs typeface="Arial" pitchFamily="34" charset="0"/>
              </a:defRPr>
            </a:lvl3pPr>
            <a:lvl4pPr>
              <a:defRPr sz="1800">
                <a:cs typeface="Arial" pitchFamily="34" charset="0"/>
              </a:defRPr>
            </a:lvl4pPr>
            <a:lvl5pPr>
              <a:defRPr sz="1800"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961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>
                <a:cs typeface="Arial" pitchFamily="34" charset="0"/>
              </a:defRPr>
            </a:lvl1pPr>
            <a:lvl2pPr>
              <a:defRPr sz="2000">
                <a:cs typeface="Arial" pitchFamily="34" charset="0"/>
              </a:defRPr>
            </a:lvl2pPr>
            <a:lvl3pPr>
              <a:defRPr sz="1800">
                <a:cs typeface="Arial" pitchFamily="34" charset="0"/>
              </a:defRPr>
            </a:lvl3pPr>
            <a:lvl4pPr>
              <a:defRPr sz="1600">
                <a:cs typeface="Arial" pitchFamily="34" charset="0"/>
              </a:defRPr>
            </a:lvl4pPr>
            <a:lvl5pPr>
              <a:defRPr sz="1600"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076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603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6568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950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>
                <a:cs typeface="Arial" pitchFamily="34" charset="0"/>
              </a:defRPr>
            </a:lvl1pPr>
            <a:lvl2pPr>
              <a:defRPr sz="2800">
                <a:cs typeface="Arial" pitchFamily="34" charset="0"/>
              </a:defRPr>
            </a:lvl2pPr>
            <a:lvl3pPr>
              <a:defRPr sz="2400">
                <a:cs typeface="Arial" pitchFamily="34" charset="0"/>
              </a:defRPr>
            </a:lvl3pPr>
            <a:lvl4pPr>
              <a:defRPr sz="2000">
                <a:cs typeface="Arial" pitchFamily="34" charset="0"/>
              </a:defRPr>
            </a:lvl4pPr>
            <a:lvl5pPr>
              <a:defRPr sz="2000"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58032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57392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4403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>
            <a:lvl1pPr>
              <a:defRPr>
                <a:cs typeface="Arial" pitchFamily="34" charset="0"/>
              </a:defRPr>
            </a:lvl1pPr>
            <a:lvl2pPr>
              <a:defRPr>
                <a:cs typeface="Arial" pitchFamily="34" charset="0"/>
              </a:defRPr>
            </a:lvl2pPr>
            <a:lvl3pPr>
              <a:defRPr>
                <a:cs typeface="Arial" pitchFamily="34" charset="0"/>
              </a:defRPr>
            </a:lvl3pPr>
            <a:lvl4pPr>
              <a:defRPr>
                <a:cs typeface="Arial" pitchFamily="34" charset="0"/>
              </a:defRPr>
            </a:lvl4pPr>
            <a:lvl5pPr>
              <a:defRPr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618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204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81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71796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496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8114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3215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0746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57431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40824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20289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5451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9068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0652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547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49672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75119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4726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0953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8086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95113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4704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46928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2287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1061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4717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208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20064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30705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6713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5345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2936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261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46118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72752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771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2536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0677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81033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9942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48957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3680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0873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1265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00522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65185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89826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7995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62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215900" y="9213850"/>
            <a:ext cx="1276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1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  <a:cs typeface="Arial" pitchFamily="34" charset="0"/>
                <a:sym typeface="굴림" charset="-127"/>
              </a:rPr>
              <a:t>reasons to believe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+mj-lt"/>
          <a:ea typeface="+mj-ea"/>
          <a:cs typeface="Arial" pitchFamily="34" charset="0"/>
          <a:sym typeface="Arial" charset="0"/>
        </a:defRPr>
      </a:lvl1pPr>
      <a:lvl2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4175" indent="-3429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1pPr>
      <a:lvl2pPr marL="733425" indent="-28575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2pPr>
      <a:lvl3pPr marL="1133475" indent="-2286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3pPr>
      <a:lvl4pPr marL="2014538" indent="-642938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4pPr>
      <a:lvl5pPr marL="2684463" indent="-855663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5pPr>
      <a:lvl6pPr marL="31416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988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0560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5132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82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727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1717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616200" indent="-571500" algn="l" rtl="0" eaLnBrk="0" fontAlgn="base" hangingPunct="0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1pPr>
      <a:lvl2pPr marL="8001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2pPr>
      <a:lvl3pPr marL="12446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3pPr>
      <a:lvl4pPr marL="16891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4pPr>
      <a:lvl5pPr marL="2133600" indent="-406400" algn="l" rtl="0" eaLnBrk="0" fontAlgn="base" hangingPunct="0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Arial" pitchFamily="34" charset="0"/>
          <a:sym typeface="Helvetica Neue Light" charset="0"/>
        </a:defRPr>
      </a:lvl5pPr>
      <a:lvl6pPr marL="25908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Arial" pitchFamily="34" charset="0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4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641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98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56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4013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  <p:sp>
        <p:nvSpPr>
          <p:cNvPr id="4096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600" smtClean="0">
                <a:solidFill>
                  <a:schemeClr val="tx1"/>
                </a:solidFill>
                <a:latin typeface="+mn-lt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FC019002-FB05-45C5-A08E-44F2D81A89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/>
  <p:hf hdr="0" ftr="0" dt="0"/>
  <p:txStyles>
    <p:titleStyle>
      <a:lvl1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+mj-lt"/>
          <a:ea typeface="+mj-ea"/>
          <a:cs typeface="Arial" pitchFamily="34" charset="0"/>
          <a:sym typeface="Arial" charset="0"/>
        </a:defRPr>
      </a:lvl1pPr>
      <a:lvl2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9525" indent="-9525" algn="ctr" rtl="0" eaLnBrk="0" fontAlgn="base" hangingPunct="0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i="1" u="sng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4175" indent="-3429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1pPr>
      <a:lvl2pPr marL="733425" indent="-28575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2pPr>
      <a:lvl3pPr marL="1133475" indent="-228600" algn="l" rtl="0" eaLnBrk="0" fontAlgn="base" hangingPunct="0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54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3pPr>
      <a:lvl4pPr marL="2014538" indent="-642938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4pPr>
      <a:lvl5pPr marL="2684463" indent="-855663" algn="l" rtl="0" eaLnBrk="0" fontAlgn="base" hangingPunct="0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Arial" pitchFamily="34" charset="0"/>
          <a:sym typeface="Arial" charset="0"/>
        </a:defRPr>
      </a:lvl5pPr>
      <a:lvl6pPr marL="31416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988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0560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5132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charset="0"/>
        <a:defRPr sz="6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Gill Sans" charset="0"/>
              </a:rPr>
              <a:t>Second level</a:t>
            </a:r>
          </a:p>
          <a:p>
            <a:pPr lvl="2"/>
            <a:r>
              <a:rPr lang="en-US" dirty="0" smtClean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level</a:t>
            </a:r>
          </a:p>
          <a:p>
            <a:pPr lvl="4"/>
            <a:r>
              <a:rPr lang="en-US" dirty="0" smtClean="0">
                <a:sym typeface="Gill Sans" charset="0"/>
              </a:rPr>
              <a:t>Fifth level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Arial" pitchFamily="34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Arial" pitchFamily="34" charset="0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3" cstate="print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/>
          </p:cNvSpPr>
          <p:nvPr/>
        </p:nvSpPr>
        <p:spPr bwMode="auto">
          <a:xfrm>
            <a:off x="2019300" y="1511300"/>
            <a:ext cx="919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b"/>
          <a:lstStyle/>
          <a:p>
            <a:pPr marL="60325" algn="l">
              <a:defRPr/>
            </a:pPr>
            <a:r>
              <a:rPr lang="en-US" sz="7400" b="1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Why is the universe so vast?</a:t>
            </a:r>
          </a:p>
        </p:txBody>
      </p:sp>
      <p:sp>
        <p:nvSpPr>
          <p:cNvPr id="100356" name="Rectangle 3"/>
          <p:cNvSpPr>
            <a:spLocks/>
          </p:cNvSpPr>
          <p:nvPr/>
        </p:nvSpPr>
        <p:spPr bwMode="auto">
          <a:xfrm>
            <a:off x="10588625" y="9239250"/>
            <a:ext cx="3175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509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1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2"/>
          <p:cNvSpPr>
            <a:spLocks/>
          </p:cNvSpPr>
          <p:nvPr/>
        </p:nvSpPr>
        <p:spPr bwMode="auto">
          <a:xfrm>
            <a:off x="10588625" y="91757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705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ESO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11905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2"/>
          <p:cNvSpPr>
            <a:spLocks/>
          </p:cNvSpPr>
          <p:nvPr/>
        </p:nvSpPr>
        <p:spPr bwMode="auto">
          <a:xfrm>
            <a:off x="10588625" y="91757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5882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ESO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2"/>
          <p:cNvSpPr>
            <a:spLocks/>
          </p:cNvSpPr>
          <p:nvPr/>
        </p:nvSpPr>
        <p:spPr bwMode="auto">
          <a:xfrm>
            <a:off x="10588625" y="91757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784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ESO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2"/>
          <p:cNvSpPr>
            <a:spLocks/>
          </p:cNvSpPr>
          <p:nvPr/>
        </p:nvSpPr>
        <p:spPr bwMode="auto">
          <a:xfrm>
            <a:off x="10042525" y="92519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509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WikiSky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/SDSS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13004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0528">
            <a:off x="2536825" y="168275"/>
            <a:ext cx="68199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1380" name="Rectangle 3"/>
          <p:cNvSpPr>
            <a:spLocks/>
          </p:cNvSpPr>
          <p:nvPr/>
        </p:nvSpPr>
        <p:spPr bwMode="auto">
          <a:xfrm>
            <a:off x="9598025" y="8997950"/>
            <a:ext cx="3797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7490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endParaRPr lang="en-US" sz="1800" dirty="0">
              <a:solidFill>
                <a:srgbClr val="4D4D4D"/>
              </a:solidFill>
              <a:latin typeface="Arial" pitchFamily="34" charset="0"/>
              <a:ea typeface="Helvetica Neue" charset="0"/>
              <a:cs typeface="Arial" pitchFamily="34" charset="0"/>
              <a:sym typeface="Helvetica Neue" charset="0"/>
            </a:endParaRPr>
          </a:p>
          <a:p>
            <a:pPr marL="342900" indent="-342900"/>
            <a:r>
              <a:rPr lang="en-US" sz="1800" dirty="0">
                <a:solidFill>
                  <a:srgbClr val="4D4D4D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NASA/crew of STS-125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/>
          </p:cNvSpPr>
          <p:nvPr/>
        </p:nvSpPr>
        <p:spPr bwMode="auto">
          <a:xfrm>
            <a:off x="7058025" y="9251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0000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3"/>
          <p:cNvSpPr>
            <a:spLocks/>
          </p:cNvSpPr>
          <p:nvPr/>
        </p:nvSpPr>
        <p:spPr bwMode="auto">
          <a:xfrm>
            <a:off x="7058025" y="9124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392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NASA/Hubble Heritage Team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/>
          </p:cNvSpPr>
          <p:nvPr/>
        </p:nvSpPr>
        <p:spPr bwMode="auto">
          <a:xfrm>
            <a:off x="7058025" y="9251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0000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3"/>
          <p:cNvSpPr>
            <a:spLocks/>
          </p:cNvSpPr>
          <p:nvPr/>
        </p:nvSpPr>
        <p:spPr bwMode="auto">
          <a:xfrm>
            <a:off x="7058025" y="9124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392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NASA/Hubble Heritage Team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/>
          </p:cNvSpPr>
          <p:nvPr/>
        </p:nvSpPr>
        <p:spPr bwMode="auto">
          <a:xfrm>
            <a:off x="7058025" y="9251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0000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3"/>
          <p:cNvSpPr>
            <a:spLocks/>
          </p:cNvSpPr>
          <p:nvPr/>
        </p:nvSpPr>
        <p:spPr bwMode="auto">
          <a:xfrm>
            <a:off x="7058025" y="9124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392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NASA/Hubble Heritage Team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/>
          </p:cNvSpPr>
          <p:nvPr/>
        </p:nvSpPr>
        <p:spPr bwMode="auto">
          <a:xfrm>
            <a:off x="7058025" y="92519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0000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5476" name="Rectangle 3"/>
          <p:cNvSpPr>
            <a:spLocks/>
          </p:cNvSpPr>
          <p:nvPr/>
        </p:nvSpPr>
        <p:spPr bwMode="auto">
          <a:xfrm>
            <a:off x="2778125" y="8959850"/>
            <a:ext cx="10325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79999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 algn="l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credit: NASA, ESA, 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</a:p>
          <a:p>
            <a:pPr marL="342900" indent="-342900" algn="l"/>
            <a:r>
              <a:rPr lang="en-US" sz="1800" dirty="0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acknowledgment: C. Bally and W. van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Altena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 (Yale), W.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Lewin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 (MIT), A. 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Sarajedini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cs typeface="Arial" pitchFamily="34" charset="0"/>
                <a:sym typeface="Helvetica" charset="0"/>
              </a:rPr>
              <a:t> (U. of Florida)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 algn="l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/>
          </p:cNvSpPr>
          <p:nvPr/>
        </p:nvSpPr>
        <p:spPr bwMode="auto">
          <a:xfrm>
            <a:off x="6105525" y="89471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50195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STScI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6500" name="Rectangle 3"/>
          <p:cNvSpPr>
            <a:spLocks/>
          </p:cNvSpPr>
          <p:nvPr/>
        </p:nvSpPr>
        <p:spPr bwMode="auto">
          <a:xfrm>
            <a:off x="9458325" y="8896350"/>
            <a:ext cx="322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39999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NASA/ESA/Hubble Heritage Team (</a:t>
            </a:r>
            <a:r>
              <a:rPr lang="en-US" sz="1800" dirty="0" err="1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STSiI</a:t>
            </a:r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/AURA)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0"/>
          <a:stretch/>
        </p:blipFill>
        <p:spPr bwMode="auto">
          <a:xfrm>
            <a:off x="10556" y="0"/>
            <a:ext cx="12994244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2"/>
          <p:cNvSpPr>
            <a:spLocks/>
          </p:cNvSpPr>
          <p:nvPr/>
        </p:nvSpPr>
        <p:spPr bwMode="auto">
          <a:xfrm>
            <a:off x="9648825" y="91376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509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NASA, ESA. CFNT. NOAO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6" r="60" b="12546"/>
          <a:stretch/>
        </p:blipFill>
        <p:spPr bwMode="auto">
          <a:xfrm>
            <a:off x="-7938" y="0"/>
            <a:ext cx="1301273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2"/>
          <p:cNvSpPr>
            <a:spLocks/>
          </p:cNvSpPr>
          <p:nvPr/>
        </p:nvSpPr>
        <p:spPr bwMode="auto">
          <a:xfrm>
            <a:off x="11287125" y="9150350"/>
            <a:ext cx="15875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5098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42900" indent="-342900"/>
            <a:r>
              <a:rPr lang="en-US" sz="1800" dirty="0">
                <a:solidFill>
                  <a:srgbClr val="9A9A9A"/>
                </a:solidFill>
                <a:latin typeface="Arial" pitchFamily="34" charset="0"/>
                <a:ea typeface="Helvetica Neue" charset="0"/>
                <a:cs typeface="Arial" pitchFamily="34" charset="0"/>
                <a:sym typeface="Helvetica Neue" charset="0"/>
              </a:rPr>
              <a:t>ESO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Helvetica" charset="0"/>
            </a:endParaRPr>
          </a:p>
          <a:p>
            <a:pPr marL="342900" indent="-342900"/>
            <a:endParaRPr lang="en-US" sz="24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 copy 15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17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7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copy 18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8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ireball - No Graphic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 - No Graphic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Bullets copy 3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293FE"/>
      </a:accent1>
      <a:accent2>
        <a:srgbClr val="333399"/>
      </a:accent2>
      <a:accent3>
        <a:srgbClr val="AAAAAA"/>
      </a:accent3>
      <a:accent4>
        <a:srgbClr val="DADADA"/>
      </a:accent4>
      <a:accent5>
        <a:srgbClr val="B7C8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_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Pages>0</Pages>
  <Words>338</Words>
  <Characters>0</Characters>
  <Application>Microsoft Office PowerPoint</Application>
  <PresentationFormat>Custom</PresentationFormat>
  <Lines>0</Lines>
  <Paragraphs>55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37</vt:i4>
      </vt:variant>
      <vt:variant>
        <vt:lpstr>Slide Titles</vt:lpstr>
      </vt:variant>
      <vt:variant>
        <vt:i4>13</vt:i4>
      </vt:variant>
    </vt:vector>
  </HeadingPairs>
  <TitlesOfParts>
    <vt:vector size="50" baseType="lpstr">
      <vt:lpstr>Title &amp; Bullets</vt:lpstr>
      <vt:lpstr>Fireball - No Graphics</vt:lpstr>
      <vt:lpstr>1_Title &amp; Bullets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2_Title &amp; Bullets</vt:lpstr>
      <vt:lpstr>1_Title &amp; Bullets copy 15</vt:lpstr>
      <vt:lpstr>Bullets</vt:lpstr>
      <vt:lpstr>Title &amp; Bullets copy 17</vt:lpstr>
      <vt:lpstr>Title &amp; Bullets copy 18</vt:lpstr>
      <vt:lpstr>1_Title &amp; Bullets copy</vt:lpstr>
      <vt:lpstr>Title - Center</vt:lpstr>
      <vt:lpstr>3_Title &amp; Bullets</vt:lpstr>
      <vt:lpstr>Photo - Vertical</vt:lpstr>
      <vt:lpstr>Title &amp; Bullets copy 1</vt:lpstr>
      <vt:lpstr>1_Title &amp; Bullets copy 2</vt:lpstr>
      <vt:lpstr>Title &amp; Bullets copy 3</vt:lpstr>
      <vt:lpstr>Photo - Horizontal Reflection</vt:lpstr>
      <vt:lpstr>1_Title &amp; Bullets - Left</vt:lpstr>
      <vt:lpstr>1_Title, Bullets &amp; Photo</vt:lpstr>
      <vt:lpstr>1_Photo - Vertical</vt:lpstr>
      <vt:lpstr>Photo - Horizontal</vt:lpstr>
      <vt:lpstr>1_Title &amp; Subtitle</vt:lpstr>
      <vt:lpstr>1_Title &amp; Bullets - Right</vt:lpstr>
      <vt:lpstr>1_Title &amp; Bullets - 2 Column</vt:lpstr>
      <vt:lpstr>1_Bullets</vt:lpstr>
      <vt:lpstr>1_Title - Top</vt:lpstr>
      <vt:lpstr>1_Title - Center</vt:lpstr>
      <vt:lpstr>1_Blank</vt:lpstr>
      <vt:lpstr>Photo - Vertical Reflection</vt:lpstr>
      <vt:lpstr>Fireball</vt:lpstr>
      <vt:lpstr>1_Photo - Horizontal</vt:lpstr>
      <vt:lpstr>2_Title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deemr</dc:creator>
  <cp:lastModifiedBy>Richard Deem</cp:lastModifiedBy>
  <cp:revision>16</cp:revision>
  <dcterms:modified xsi:type="dcterms:W3CDTF">2013-05-13T17:28:15Z</dcterms:modified>
</cp:coreProperties>
</file>