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2"/>
    <p:sldMasterId id="2147483676" r:id="rId3"/>
  </p:sldMasterIdLst>
  <p:notesMasterIdLst>
    <p:notesMasterId r:id="rId112"/>
  </p:notesMasterIdLst>
  <p:sldIdLst>
    <p:sldId id="257" r:id="rId4"/>
    <p:sldId id="339" r:id="rId5"/>
    <p:sldId id="260" r:id="rId6"/>
    <p:sldId id="352" r:id="rId7"/>
    <p:sldId id="377" r:id="rId8"/>
    <p:sldId id="368" r:id="rId9"/>
    <p:sldId id="481" r:id="rId10"/>
    <p:sldId id="340" r:id="rId11"/>
    <p:sldId id="271" r:id="rId12"/>
    <p:sldId id="272" r:id="rId13"/>
    <p:sldId id="273" r:id="rId14"/>
    <p:sldId id="274" r:id="rId15"/>
    <p:sldId id="275" r:id="rId16"/>
    <p:sldId id="276" r:id="rId17"/>
    <p:sldId id="277" r:id="rId18"/>
    <p:sldId id="278" r:id="rId19"/>
    <p:sldId id="281" r:id="rId20"/>
    <p:sldId id="279" r:id="rId21"/>
    <p:sldId id="280" r:id="rId22"/>
    <p:sldId id="445" r:id="rId23"/>
    <p:sldId id="446" r:id="rId24"/>
    <p:sldId id="475" r:id="rId25"/>
    <p:sldId id="476" r:id="rId26"/>
    <p:sldId id="341" r:id="rId27"/>
    <p:sldId id="282" r:id="rId28"/>
    <p:sldId id="290" r:id="rId29"/>
    <p:sldId id="291" r:id="rId30"/>
    <p:sldId id="292" r:id="rId31"/>
    <p:sldId id="298" r:id="rId32"/>
    <p:sldId id="299" r:id="rId33"/>
    <p:sldId id="342" r:id="rId34"/>
    <p:sldId id="300" r:id="rId35"/>
    <p:sldId id="301" r:id="rId36"/>
    <p:sldId id="302" r:id="rId37"/>
    <p:sldId id="303" r:id="rId38"/>
    <p:sldId id="343" r:id="rId39"/>
    <p:sldId id="283" r:id="rId40"/>
    <p:sldId id="293" r:id="rId41"/>
    <p:sldId id="294" r:id="rId42"/>
    <p:sldId id="295" r:id="rId43"/>
    <p:sldId id="284" r:id="rId44"/>
    <p:sldId id="296" r:id="rId45"/>
    <p:sldId id="297" r:id="rId46"/>
    <p:sldId id="285" r:id="rId47"/>
    <p:sldId id="304" r:id="rId48"/>
    <p:sldId id="344" r:id="rId49"/>
    <p:sldId id="305" r:id="rId50"/>
    <p:sldId id="306" r:id="rId51"/>
    <p:sldId id="307" r:id="rId52"/>
    <p:sldId id="308" r:id="rId53"/>
    <p:sldId id="360" r:id="rId54"/>
    <p:sldId id="345" r:id="rId55"/>
    <p:sldId id="310" r:id="rId56"/>
    <p:sldId id="361" r:id="rId57"/>
    <p:sldId id="311" r:id="rId58"/>
    <p:sldId id="362" r:id="rId59"/>
    <p:sldId id="312" r:id="rId60"/>
    <p:sldId id="313" r:id="rId61"/>
    <p:sldId id="314" r:id="rId62"/>
    <p:sldId id="315" r:id="rId63"/>
    <p:sldId id="316" r:id="rId64"/>
    <p:sldId id="346" r:id="rId65"/>
    <p:sldId id="317" r:id="rId66"/>
    <p:sldId id="363" r:id="rId67"/>
    <p:sldId id="318" r:id="rId68"/>
    <p:sldId id="364" r:id="rId69"/>
    <p:sldId id="319" r:id="rId70"/>
    <p:sldId id="321" r:id="rId71"/>
    <p:sldId id="358" r:id="rId72"/>
    <p:sldId id="322" r:id="rId73"/>
    <p:sldId id="347" r:id="rId74"/>
    <p:sldId id="323" r:id="rId75"/>
    <p:sldId id="324" r:id="rId76"/>
    <p:sldId id="359" r:id="rId77"/>
    <p:sldId id="325" r:id="rId78"/>
    <p:sldId id="327" r:id="rId79"/>
    <p:sldId id="328" r:id="rId80"/>
    <p:sldId id="329" r:id="rId81"/>
    <p:sldId id="330" r:id="rId82"/>
    <p:sldId id="348" r:id="rId83"/>
    <p:sldId id="331" r:id="rId84"/>
    <p:sldId id="332" r:id="rId85"/>
    <p:sldId id="365" r:id="rId86"/>
    <p:sldId id="349" r:id="rId87"/>
    <p:sldId id="333" r:id="rId88"/>
    <p:sldId id="369" r:id="rId89"/>
    <p:sldId id="370" r:id="rId90"/>
    <p:sldId id="371" r:id="rId91"/>
    <p:sldId id="350" r:id="rId92"/>
    <p:sldId id="334" r:id="rId93"/>
    <p:sldId id="335" r:id="rId94"/>
    <p:sldId id="336" r:id="rId95"/>
    <p:sldId id="337" r:id="rId96"/>
    <p:sldId id="338" r:id="rId97"/>
    <p:sldId id="353" r:id="rId98"/>
    <p:sldId id="351" r:id="rId99"/>
    <p:sldId id="354" r:id="rId100"/>
    <p:sldId id="356" r:id="rId101"/>
    <p:sldId id="366" r:id="rId102"/>
    <p:sldId id="357" r:id="rId103"/>
    <p:sldId id="326" r:id="rId104"/>
    <p:sldId id="367" r:id="rId105"/>
    <p:sldId id="372" r:id="rId106"/>
    <p:sldId id="373" r:id="rId107"/>
    <p:sldId id="376" r:id="rId108"/>
    <p:sldId id="444" r:id="rId109"/>
    <p:sldId id="375" r:id="rId110"/>
    <p:sldId id="460" r:id="rId1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1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notesMaster" Target="notesMasters/notes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slide" Target="slides/slide107.xml"/><Relationship Id="rId115"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1.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3140E-FA18-4B98-980D-005F034FBA2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DE2BB1A-C9F9-4443-BD80-46595B8ADE2F}">
      <dgm:prSet phldrT="[Text]"/>
      <dgm:spPr/>
      <dgm:t>
        <a:bodyPr/>
        <a:lstStyle/>
        <a:p>
          <a:r>
            <a:rPr lang="en-US" b="1" dirty="0" smtClean="0">
              <a:solidFill>
                <a:srgbClr val="000000"/>
              </a:solidFill>
            </a:rPr>
            <a:t>Male</a:t>
          </a:r>
        </a:p>
        <a:p>
          <a:r>
            <a:rPr lang="en-US" b="1" dirty="0" smtClean="0">
              <a:solidFill>
                <a:srgbClr val="000000"/>
              </a:solidFill>
            </a:rPr>
            <a:t>God</a:t>
          </a:r>
          <a:endParaRPr lang="en-US" b="1" dirty="0">
            <a:solidFill>
              <a:srgbClr val="000000"/>
            </a:solidFill>
          </a:endParaRPr>
        </a:p>
      </dgm:t>
    </dgm:pt>
    <dgm:pt modelId="{8B0B4BC3-1EBE-41BC-B822-370C0DE4971B}" type="parTrans" cxnId="{37C885B3-3E59-497C-B621-B1AE4A9CCB1A}">
      <dgm:prSet/>
      <dgm:spPr/>
      <dgm:t>
        <a:bodyPr/>
        <a:lstStyle/>
        <a:p>
          <a:endParaRPr lang="en-US" b="1">
            <a:solidFill>
              <a:srgbClr val="000000"/>
            </a:solidFill>
          </a:endParaRPr>
        </a:p>
      </dgm:t>
    </dgm:pt>
    <dgm:pt modelId="{E4B8A378-54C8-448F-B38D-1E95F0BEE1AA}" type="sibTrans" cxnId="{37C885B3-3E59-497C-B621-B1AE4A9CCB1A}">
      <dgm:prSet/>
      <dgm:spPr/>
      <dgm:t>
        <a:bodyPr/>
        <a:lstStyle/>
        <a:p>
          <a:endParaRPr lang="en-US" b="1">
            <a:solidFill>
              <a:srgbClr val="000000"/>
            </a:solidFill>
          </a:endParaRPr>
        </a:p>
      </dgm:t>
    </dgm:pt>
    <dgm:pt modelId="{E44A3647-7390-4B4C-B24A-3D57D1C3349D}">
      <dgm:prSet phldrT="[Text]"/>
      <dgm:spPr/>
      <dgm:t>
        <a:bodyPr/>
        <a:lstStyle/>
        <a:p>
          <a:r>
            <a:rPr lang="en-US" b="1" dirty="0" smtClean="0">
              <a:solidFill>
                <a:srgbClr val="000000"/>
              </a:solidFill>
            </a:rPr>
            <a:t>Goddess </a:t>
          </a:r>
        </a:p>
        <a:p>
          <a:r>
            <a:rPr lang="en-US" b="1" dirty="0" smtClean="0">
              <a:solidFill>
                <a:srgbClr val="000000"/>
              </a:solidFill>
            </a:rPr>
            <a:t>Wives</a:t>
          </a:r>
          <a:endParaRPr lang="en-US" b="1" dirty="0">
            <a:solidFill>
              <a:srgbClr val="000000"/>
            </a:solidFill>
          </a:endParaRPr>
        </a:p>
      </dgm:t>
    </dgm:pt>
    <dgm:pt modelId="{1ACD7E5E-B128-41F5-86AA-8F2D5790E6AA}" type="parTrans" cxnId="{A3164461-3811-4056-B203-971C9999D297}">
      <dgm:prSet/>
      <dgm:spPr/>
      <dgm:t>
        <a:bodyPr/>
        <a:lstStyle/>
        <a:p>
          <a:endParaRPr lang="en-US" b="1">
            <a:solidFill>
              <a:srgbClr val="000000"/>
            </a:solidFill>
          </a:endParaRPr>
        </a:p>
      </dgm:t>
    </dgm:pt>
    <dgm:pt modelId="{1064B95C-F08D-401D-98C4-87346E6E6E27}" type="sibTrans" cxnId="{A3164461-3811-4056-B203-971C9999D297}">
      <dgm:prSet/>
      <dgm:spPr/>
      <dgm:t>
        <a:bodyPr/>
        <a:lstStyle/>
        <a:p>
          <a:endParaRPr lang="en-US" b="1">
            <a:solidFill>
              <a:srgbClr val="000000"/>
            </a:solidFill>
          </a:endParaRPr>
        </a:p>
      </dgm:t>
    </dgm:pt>
    <dgm:pt modelId="{D84DB462-7B86-4A31-BF20-3AE313E33395}">
      <dgm:prSet phldrT="[Text]"/>
      <dgm:spPr/>
      <dgm:t>
        <a:bodyPr/>
        <a:lstStyle/>
        <a:p>
          <a:r>
            <a:rPr lang="en-US" b="1" dirty="0" smtClean="0">
              <a:solidFill>
                <a:srgbClr val="000000"/>
              </a:solidFill>
            </a:rPr>
            <a:t>Goddess </a:t>
          </a:r>
        </a:p>
        <a:p>
          <a:r>
            <a:rPr lang="en-US" b="1" dirty="0" smtClean="0">
              <a:solidFill>
                <a:srgbClr val="000000"/>
              </a:solidFill>
            </a:rPr>
            <a:t>Wives</a:t>
          </a:r>
          <a:endParaRPr lang="en-US" b="1" dirty="0">
            <a:solidFill>
              <a:srgbClr val="000000"/>
            </a:solidFill>
          </a:endParaRPr>
        </a:p>
      </dgm:t>
    </dgm:pt>
    <dgm:pt modelId="{3F05A685-6337-416A-9B92-C7DDEFF899AB}" type="parTrans" cxnId="{0BFAB532-2C6F-45F6-A260-2B10E95A7F5F}">
      <dgm:prSet/>
      <dgm:spPr/>
      <dgm:t>
        <a:bodyPr/>
        <a:lstStyle/>
        <a:p>
          <a:endParaRPr lang="en-US" b="1">
            <a:solidFill>
              <a:srgbClr val="000000"/>
            </a:solidFill>
          </a:endParaRPr>
        </a:p>
      </dgm:t>
    </dgm:pt>
    <dgm:pt modelId="{CB727B01-9147-43BF-B658-EBA2FA92EB87}" type="sibTrans" cxnId="{0BFAB532-2C6F-45F6-A260-2B10E95A7F5F}">
      <dgm:prSet/>
      <dgm:spPr/>
      <dgm:t>
        <a:bodyPr/>
        <a:lstStyle/>
        <a:p>
          <a:endParaRPr lang="en-US" b="1">
            <a:solidFill>
              <a:srgbClr val="000000"/>
            </a:solidFill>
          </a:endParaRPr>
        </a:p>
      </dgm:t>
    </dgm:pt>
    <dgm:pt modelId="{57CEDA17-D67B-4836-ACF0-A0B7FC17ABA4}">
      <dgm:prSet phldrT="[Text]"/>
      <dgm:spPr/>
      <dgm:t>
        <a:bodyPr/>
        <a:lstStyle/>
        <a:p>
          <a:r>
            <a:rPr lang="en-US" b="1" dirty="0" smtClean="0">
              <a:solidFill>
                <a:srgbClr val="000000"/>
              </a:solidFill>
            </a:rPr>
            <a:t>Goddess</a:t>
          </a:r>
        </a:p>
        <a:p>
          <a:r>
            <a:rPr lang="en-US" b="1" dirty="0" smtClean="0">
              <a:solidFill>
                <a:srgbClr val="000000"/>
              </a:solidFill>
            </a:rPr>
            <a:t>Wives</a:t>
          </a:r>
          <a:endParaRPr lang="en-US" b="1" dirty="0">
            <a:solidFill>
              <a:srgbClr val="000000"/>
            </a:solidFill>
          </a:endParaRPr>
        </a:p>
      </dgm:t>
    </dgm:pt>
    <dgm:pt modelId="{E74B17E9-A703-473A-BA42-12DFAEFF4E93}" type="parTrans" cxnId="{5B6544EA-8D14-44FB-86A4-06CC2B00812A}">
      <dgm:prSet/>
      <dgm:spPr/>
      <dgm:t>
        <a:bodyPr/>
        <a:lstStyle/>
        <a:p>
          <a:endParaRPr lang="en-US" b="1">
            <a:solidFill>
              <a:srgbClr val="000000"/>
            </a:solidFill>
          </a:endParaRPr>
        </a:p>
      </dgm:t>
    </dgm:pt>
    <dgm:pt modelId="{4D336964-3E07-437F-AE4F-AA72D5325DFE}" type="sibTrans" cxnId="{5B6544EA-8D14-44FB-86A4-06CC2B00812A}">
      <dgm:prSet/>
      <dgm:spPr/>
      <dgm:t>
        <a:bodyPr/>
        <a:lstStyle/>
        <a:p>
          <a:endParaRPr lang="en-US" b="1">
            <a:solidFill>
              <a:srgbClr val="000000"/>
            </a:solidFill>
          </a:endParaRPr>
        </a:p>
      </dgm:t>
    </dgm:pt>
    <dgm:pt modelId="{A627B377-7383-45AF-888B-DCD9F5D83294}">
      <dgm:prSet phldrT="[Text]"/>
      <dgm:spPr/>
      <dgm:t>
        <a:bodyPr/>
        <a:lstStyle/>
        <a:p>
          <a:r>
            <a:rPr lang="en-US" b="1" dirty="0" smtClean="0">
              <a:solidFill>
                <a:srgbClr val="000000"/>
              </a:solidFill>
            </a:rPr>
            <a:t>Goddess</a:t>
          </a:r>
        </a:p>
        <a:p>
          <a:r>
            <a:rPr lang="en-US" b="1" dirty="0" smtClean="0">
              <a:solidFill>
                <a:srgbClr val="000000"/>
              </a:solidFill>
            </a:rPr>
            <a:t>Wives</a:t>
          </a:r>
          <a:endParaRPr lang="en-US" b="1" dirty="0">
            <a:solidFill>
              <a:srgbClr val="000000"/>
            </a:solidFill>
          </a:endParaRPr>
        </a:p>
      </dgm:t>
    </dgm:pt>
    <dgm:pt modelId="{C33AFC6E-F072-413E-84C8-E8FC7DF7D1B7}" type="parTrans" cxnId="{4219E599-1B7E-484C-BA48-F2758341B31A}">
      <dgm:prSet/>
      <dgm:spPr/>
      <dgm:t>
        <a:bodyPr/>
        <a:lstStyle/>
        <a:p>
          <a:endParaRPr lang="en-US" b="1">
            <a:solidFill>
              <a:srgbClr val="000000"/>
            </a:solidFill>
          </a:endParaRPr>
        </a:p>
      </dgm:t>
    </dgm:pt>
    <dgm:pt modelId="{D2AD7A45-71B0-4C27-90B4-13335A9CA6FD}" type="sibTrans" cxnId="{4219E599-1B7E-484C-BA48-F2758341B31A}">
      <dgm:prSet/>
      <dgm:spPr/>
      <dgm:t>
        <a:bodyPr/>
        <a:lstStyle/>
        <a:p>
          <a:endParaRPr lang="en-US" b="1">
            <a:solidFill>
              <a:srgbClr val="000000"/>
            </a:solidFill>
          </a:endParaRPr>
        </a:p>
      </dgm:t>
    </dgm:pt>
    <dgm:pt modelId="{EEFA2124-354C-4C2C-83B5-9DA0B3C776CA}" type="pres">
      <dgm:prSet presAssocID="{B4E3140E-FA18-4B98-980D-005F034FBA2A}" presName="cycle" presStyleCnt="0">
        <dgm:presLayoutVars>
          <dgm:chMax val="1"/>
          <dgm:dir/>
          <dgm:animLvl val="ctr"/>
          <dgm:resizeHandles val="exact"/>
        </dgm:presLayoutVars>
      </dgm:prSet>
      <dgm:spPr/>
      <dgm:t>
        <a:bodyPr/>
        <a:lstStyle/>
        <a:p>
          <a:endParaRPr lang="en-US"/>
        </a:p>
      </dgm:t>
    </dgm:pt>
    <dgm:pt modelId="{4656AE55-5F86-4135-8B39-E45D69A9336A}" type="pres">
      <dgm:prSet presAssocID="{8DE2BB1A-C9F9-4443-BD80-46595B8ADE2F}" presName="centerShape" presStyleLbl="node0" presStyleIdx="0" presStyleCnt="1"/>
      <dgm:spPr/>
      <dgm:t>
        <a:bodyPr/>
        <a:lstStyle/>
        <a:p>
          <a:endParaRPr lang="en-US"/>
        </a:p>
      </dgm:t>
    </dgm:pt>
    <dgm:pt modelId="{B1A1C44C-255D-43CE-AEDD-221846A44447}" type="pres">
      <dgm:prSet presAssocID="{1ACD7E5E-B128-41F5-86AA-8F2D5790E6AA}" presName="Name9" presStyleLbl="parChTrans1D2" presStyleIdx="0" presStyleCnt="4"/>
      <dgm:spPr/>
      <dgm:t>
        <a:bodyPr/>
        <a:lstStyle/>
        <a:p>
          <a:endParaRPr lang="en-US"/>
        </a:p>
      </dgm:t>
    </dgm:pt>
    <dgm:pt modelId="{D898EC27-7276-48BD-9F26-B801FDC52943}" type="pres">
      <dgm:prSet presAssocID="{1ACD7E5E-B128-41F5-86AA-8F2D5790E6AA}" presName="connTx" presStyleLbl="parChTrans1D2" presStyleIdx="0" presStyleCnt="4"/>
      <dgm:spPr/>
      <dgm:t>
        <a:bodyPr/>
        <a:lstStyle/>
        <a:p>
          <a:endParaRPr lang="en-US"/>
        </a:p>
      </dgm:t>
    </dgm:pt>
    <dgm:pt modelId="{17121F7A-F812-4F93-A2F7-203599D9856F}" type="pres">
      <dgm:prSet presAssocID="{E44A3647-7390-4B4C-B24A-3D57D1C3349D}" presName="node" presStyleLbl="node1" presStyleIdx="0" presStyleCnt="4">
        <dgm:presLayoutVars>
          <dgm:bulletEnabled val="1"/>
        </dgm:presLayoutVars>
      </dgm:prSet>
      <dgm:spPr/>
      <dgm:t>
        <a:bodyPr/>
        <a:lstStyle/>
        <a:p>
          <a:endParaRPr lang="en-US"/>
        </a:p>
      </dgm:t>
    </dgm:pt>
    <dgm:pt modelId="{92686EE6-CADE-408A-BDC9-052B447B2A97}" type="pres">
      <dgm:prSet presAssocID="{3F05A685-6337-416A-9B92-C7DDEFF899AB}" presName="Name9" presStyleLbl="parChTrans1D2" presStyleIdx="1" presStyleCnt="4"/>
      <dgm:spPr/>
      <dgm:t>
        <a:bodyPr/>
        <a:lstStyle/>
        <a:p>
          <a:endParaRPr lang="en-US"/>
        </a:p>
      </dgm:t>
    </dgm:pt>
    <dgm:pt modelId="{E54DA594-E8A9-4CC1-9D83-0A78F2D287F2}" type="pres">
      <dgm:prSet presAssocID="{3F05A685-6337-416A-9B92-C7DDEFF899AB}" presName="connTx" presStyleLbl="parChTrans1D2" presStyleIdx="1" presStyleCnt="4"/>
      <dgm:spPr/>
      <dgm:t>
        <a:bodyPr/>
        <a:lstStyle/>
        <a:p>
          <a:endParaRPr lang="en-US"/>
        </a:p>
      </dgm:t>
    </dgm:pt>
    <dgm:pt modelId="{93BA5B71-222A-4F84-96B0-E33E1B0CC95A}" type="pres">
      <dgm:prSet presAssocID="{D84DB462-7B86-4A31-BF20-3AE313E33395}" presName="node" presStyleLbl="node1" presStyleIdx="1" presStyleCnt="4">
        <dgm:presLayoutVars>
          <dgm:bulletEnabled val="1"/>
        </dgm:presLayoutVars>
      </dgm:prSet>
      <dgm:spPr/>
      <dgm:t>
        <a:bodyPr/>
        <a:lstStyle/>
        <a:p>
          <a:endParaRPr lang="en-US"/>
        </a:p>
      </dgm:t>
    </dgm:pt>
    <dgm:pt modelId="{30A4F43B-D812-4D46-9B33-B7C186A9F85F}" type="pres">
      <dgm:prSet presAssocID="{E74B17E9-A703-473A-BA42-12DFAEFF4E93}" presName="Name9" presStyleLbl="parChTrans1D2" presStyleIdx="2" presStyleCnt="4"/>
      <dgm:spPr/>
      <dgm:t>
        <a:bodyPr/>
        <a:lstStyle/>
        <a:p>
          <a:endParaRPr lang="en-US"/>
        </a:p>
      </dgm:t>
    </dgm:pt>
    <dgm:pt modelId="{1373D9BE-790B-40A7-863D-8F29B3814AFA}" type="pres">
      <dgm:prSet presAssocID="{E74B17E9-A703-473A-BA42-12DFAEFF4E93}" presName="connTx" presStyleLbl="parChTrans1D2" presStyleIdx="2" presStyleCnt="4"/>
      <dgm:spPr/>
      <dgm:t>
        <a:bodyPr/>
        <a:lstStyle/>
        <a:p>
          <a:endParaRPr lang="en-US"/>
        </a:p>
      </dgm:t>
    </dgm:pt>
    <dgm:pt modelId="{1F54D7C2-C127-4C2A-B0ED-6182D564B447}" type="pres">
      <dgm:prSet presAssocID="{57CEDA17-D67B-4836-ACF0-A0B7FC17ABA4}" presName="node" presStyleLbl="node1" presStyleIdx="2" presStyleCnt="4">
        <dgm:presLayoutVars>
          <dgm:bulletEnabled val="1"/>
        </dgm:presLayoutVars>
      </dgm:prSet>
      <dgm:spPr/>
      <dgm:t>
        <a:bodyPr/>
        <a:lstStyle/>
        <a:p>
          <a:endParaRPr lang="en-US"/>
        </a:p>
      </dgm:t>
    </dgm:pt>
    <dgm:pt modelId="{839B13DB-AE18-4E1D-A32B-58821F314EBD}" type="pres">
      <dgm:prSet presAssocID="{C33AFC6E-F072-413E-84C8-E8FC7DF7D1B7}" presName="Name9" presStyleLbl="parChTrans1D2" presStyleIdx="3" presStyleCnt="4"/>
      <dgm:spPr/>
      <dgm:t>
        <a:bodyPr/>
        <a:lstStyle/>
        <a:p>
          <a:endParaRPr lang="en-US"/>
        </a:p>
      </dgm:t>
    </dgm:pt>
    <dgm:pt modelId="{2D599B0C-9706-4AEA-9497-3615D3934425}" type="pres">
      <dgm:prSet presAssocID="{C33AFC6E-F072-413E-84C8-E8FC7DF7D1B7}" presName="connTx" presStyleLbl="parChTrans1D2" presStyleIdx="3" presStyleCnt="4"/>
      <dgm:spPr/>
      <dgm:t>
        <a:bodyPr/>
        <a:lstStyle/>
        <a:p>
          <a:endParaRPr lang="en-US"/>
        </a:p>
      </dgm:t>
    </dgm:pt>
    <dgm:pt modelId="{E70C07E0-4600-4E52-A0F5-F7EFDAE09828}" type="pres">
      <dgm:prSet presAssocID="{A627B377-7383-45AF-888B-DCD9F5D83294}" presName="node" presStyleLbl="node1" presStyleIdx="3" presStyleCnt="4">
        <dgm:presLayoutVars>
          <dgm:bulletEnabled val="1"/>
        </dgm:presLayoutVars>
      </dgm:prSet>
      <dgm:spPr/>
      <dgm:t>
        <a:bodyPr/>
        <a:lstStyle/>
        <a:p>
          <a:endParaRPr lang="en-US"/>
        </a:p>
      </dgm:t>
    </dgm:pt>
  </dgm:ptLst>
  <dgm:cxnLst>
    <dgm:cxn modelId="{107543C9-404A-4FD4-942D-A7AC2068AE14}" type="presOf" srcId="{1ACD7E5E-B128-41F5-86AA-8F2D5790E6AA}" destId="{D898EC27-7276-48BD-9F26-B801FDC52943}" srcOrd="1" destOrd="0" presId="urn:microsoft.com/office/officeart/2005/8/layout/radial1"/>
    <dgm:cxn modelId="{F101E762-2D91-4E21-B956-4B3B002C792B}" type="presOf" srcId="{E44A3647-7390-4B4C-B24A-3D57D1C3349D}" destId="{17121F7A-F812-4F93-A2F7-203599D9856F}" srcOrd="0" destOrd="0" presId="urn:microsoft.com/office/officeart/2005/8/layout/radial1"/>
    <dgm:cxn modelId="{CE418E51-F5B5-4E6F-A725-4BA341B49909}" type="presOf" srcId="{57CEDA17-D67B-4836-ACF0-A0B7FC17ABA4}" destId="{1F54D7C2-C127-4C2A-B0ED-6182D564B447}" srcOrd="0" destOrd="0" presId="urn:microsoft.com/office/officeart/2005/8/layout/radial1"/>
    <dgm:cxn modelId="{98C9CA3D-16AE-4EA9-9FB6-3D5301B43654}" type="presOf" srcId="{1ACD7E5E-B128-41F5-86AA-8F2D5790E6AA}" destId="{B1A1C44C-255D-43CE-AEDD-221846A44447}" srcOrd="0" destOrd="0" presId="urn:microsoft.com/office/officeart/2005/8/layout/radial1"/>
    <dgm:cxn modelId="{8CFC0AF4-5294-43D1-9B47-9D5C2C0DF343}" type="presOf" srcId="{C33AFC6E-F072-413E-84C8-E8FC7DF7D1B7}" destId="{839B13DB-AE18-4E1D-A32B-58821F314EBD}" srcOrd="0" destOrd="0" presId="urn:microsoft.com/office/officeart/2005/8/layout/radial1"/>
    <dgm:cxn modelId="{5596113F-186A-44CF-9187-FBD8FD0D8120}" type="presOf" srcId="{D84DB462-7B86-4A31-BF20-3AE313E33395}" destId="{93BA5B71-222A-4F84-96B0-E33E1B0CC95A}" srcOrd="0" destOrd="0" presId="urn:microsoft.com/office/officeart/2005/8/layout/radial1"/>
    <dgm:cxn modelId="{4219E599-1B7E-484C-BA48-F2758341B31A}" srcId="{8DE2BB1A-C9F9-4443-BD80-46595B8ADE2F}" destId="{A627B377-7383-45AF-888B-DCD9F5D83294}" srcOrd="3" destOrd="0" parTransId="{C33AFC6E-F072-413E-84C8-E8FC7DF7D1B7}" sibTransId="{D2AD7A45-71B0-4C27-90B4-13335A9CA6FD}"/>
    <dgm:cxn modelId="{6C81CEFC-8056-4CA7-8493-3E9CAE652D0A}" type="presOf" srcId="{A627B377-7383-45AF-888B-DCD9F5D83294}" destId="{E70C07E0-4600-4E52-A0F5-F7EFDAE09828}" srcOrd="0" destOrd="0" presId="urn:microsoft.com/office/officeart/2005/8/layout/radial1"/>
    <dgm:cxn modelId="{D25AC108-B518-44EE-9725-232C7EDBD63C}" type="presOf" srcId="{B4E3140E-FA18-4B98-980D-005F034FBA2A}" destId="{EEFA2124-354C-4C2C-83B5-9DA0B3C776CA}" srcOrd="0" destOrd="0" presId="urn:microsoft.com/office/officeart/2005/8/layout/radial1"/>
    <dgm:cxn modelId="{785782DB-97AC-4F44-8811-18121D5FE9AC}" type="presOf" srcId="{3F05A685-6337-416A-9B92-C7DDEFF899AB}" destId="{92686EE6-CADE-408A-BDC9-052B447B2A97}" srcOrd="0" destOrd="0" presId="urn:microsoft.com/office/officeart/2005/8/layout/radial1"/>
    <dgm:cxn modelId="{5B6544EA-8D14-44FB-86A4-06CC2B00812A}" srcId="{8DE2BB1A-C9F9-4443-BD80-46595B8ADE2F}" destId="{57CEDA17-D67B-4836-ACF0-A0B7FC17ABA4}" srcOrd="2" destOrd="0" parTransId="{E74B17E9-A703-473A-BA42-12DFAEFF4E93}" sibTransId="{4D336964-3E07-437F-AE4F-AA72D5325DFE}"/>
    <dgm:cxn modelId="{EE11520A-20AB-4A06-82F4-72E21D71091B}" type="presOf" srcId="{E74B17E9-A703-473A-BA42-12DFAEFF4E93}" destId="{1373D9BE-790B-40A7-863D-8F29B3814AFA}" srcOrd="1" destOrd="0" presId="urn:microsoft.com/office/officeart/2005/8/layout/radial1"/>
    <dgm:cxn modelId="{5F25DC0F-7375-48F5-8AB5-26167740A86F}" type="presOf" srcId="{3F05A685-6337-416A-9B92-C7DDEFF899AB}" destId="{E54DA594-E8A9-4CC1-9D83-0A78F2D287F2}" srcOrd="1" destOrd="0" presId="urn:microsoft.com/office/officeart/2005/8/layout/radial1"/>
    <dgm:cxn modelId="{518C89E1-4578-4E4E-AA90-8C86B45357B7}" type="presOf" srcId="{C33AFC6E-F072-413E-84C8-E8FC7DF7D1B7}" destId="{2D599B0C-9706-4AEA-9497-3615D3934425}" srcOrd="1" destOrd="0" presId="urn:microsoft.com/office/officeart/2005/8/layout/radial1"/>
    <dgm:cxn modelId="{A3164461-3811-4056-B203-971C9999D297}" srcId="{8DE2BB1A-C9F9-4443-BD80-46595B8ADE2F}" destId="{E44A3647-7390-4B4C-B24A-3D57D1C3349D}" srcOrd="0" destOrd="0" parTransId="{1ACD7E5E-B128-41F5-86AA-8F2D5790E6AA}" sibTransId="{1064B95C-F08D-401D-98C4-87346E6E6E27}"/>
    <dgm:cxn modelId="{37C885B3-3E59-497C-B621-B1AE4A9CCB1A}" srcId="{B4E3140E-FA18-4B98-980D-005F034FBA2A}" destId="{8DE2BB1A-C9F9-4443-BD80-46595B8ADE2F}" srcOrd="0" destOrd="0" parTransId="{8B0B4BC3-1EBE-41BC-B822-370C0DE4971B}" sibTransId="{E4B8A378-54C8-448F-B38D-1E95F0BEE1AA}"/>
    <dgm:cxn modelId="{A06BA224-42EB-496B-B328-02F1310D6488}" type="presOf" srcId="{E74B17E9-A703-473A-BA42-12DFAEFF4E93}" destId="{30A4F43B-D812-4D46-9B33-B7C186A9F85F}" srcOrd="0" destOrd="0" presId="urn:microsoft.com/office/officeart/2005/8/layout/radial1"/>
    <dgm:cxn modelId="{E151A1B1-015E-4FEF-A80B-6CFCA8104B49}" type="presOf" srcId="{8DE2BB1A-C9F9-4443-BD80-46595B8ADE2F}" destId="{4656AE55-5F86-4135-8B39-E45D69A9336A}" srcOrd="0" destOrd="0" presId="urn:microsoft.com/office/officeart/2005/8/layout/radial1"/>
    <dgm:cxn modelId="{0BFAB532-2C6F-45F6-A260-2B10E95A7F5F}" srcId="{8DE2BB1A-C9F9-4443-BD80-46595B8ADE2F}" destId="{D84DB462-7B86-4A31-BF20-3AE313E33395}" srcOrd="1" destOrd="0" parTransId="{3F05A685-6337-416A-9B92-C7DDEFF899AB}" sibTransId="{CB727B01-9147-43BF-B658-EBA2FA92EB87}"/>
    <dgm:cxn modelId="{0FB6A586-1702-4049-93C9-7D9B800B0BB8}" type="presParOf" srcId="{EEFA2124-354C-4C2C-83B5-9DA0B3C776CA}" destId="{4656AE55-5F86-4135-8B39-E45D69A9336A}" srcOrd="0" destOrd="0" presId="urn:microsoft.com/office/officeart/2005/8/layout/radial1"/>
    <dgm:cxn modelId="{1AA07368-B3D1-4ADB-A780-8EE71AB4B899}" type="presParOf" srcId="{EEFA2124-354C-4C2C-83B5-9DA0B3C776CA}" destId="{B1A1C44C-255D-43CE-AEDD-221846A44447}" srcOrd="1" destOrd="0" presId="urn:microsoft.com/office/officeart/2005/8/layout/radial1"/>
    <dgm:cxn modelId="{5DAD9717-9E6B-4685-944E-D59812E592CE}" type="presParOf" srcId="{B1A1C44C-255D-43CE-AEDD-221846A44447}" destId="{D898EC27-7276-48BD-9F26-B801FDC52943}" srcOrd="0" destOrd="0" presId="urn:microsoft.com/office/officeart/2005/8/layout/radial1"/>
    <dgm:cxn modelId="{093ED4D4-DFC3-4379-9530-EB729B690765}" type="presParOf" srcId="{EEFA2124-354C-4C2C-83B5-9DA0B3C776CA}" destId="{17121F7A-F812-4F93-A2F7-203599D9856F}" srcOrd="2" destOrd="0" presId="urn:microsoft.com/office/officeart/2005/8/layout/radial1"/>
    <dgm:cxn modelId="{D67625CE-1198-48A6-8977-20C47846FA76}" type="presParOf" srcId="{EEFA2124-354C-4C2C-83B5-9DA0B3C776CA}" destId="{92686EE6-CADE-408A-BDC9-052B447B2A97}" srcOrd="3" destOrd="0" presId="urn:microsoft.com/office/officeart/2005/8/layout/radial1"/>
    <dgm:cxn modelId="{39B3B3A6-F9E1-4E29-8759-C0309532ED6F}" type="presParOf" srcId="{92686EE6-CADE-408A-BDC9-052B447B2A97}" destId="{E54DA594-E8A9-4CC1-9D83-0A78F2D287F2}" srcOrd="0" destOrd="0" presId="urn:microsoft.com/office/officeart/2005/8/layout/radial1"/>
    <dgm:cxn modelId="{930AC256-2BCA-458B-B140-06C4319D7D64}" type="presParOf" srcId="{EEFA2124-354C-4C2C-83B5-9DA0B3C776CA}" destId="{93BA5B71-222A-4F84-96B0-E33E1B0CC95A}" srcOrd="4" destOrd="0" presId="urn:microsoft.com/office/officeart/2005/8/layout/radial1"/>
    <dgm:cxn modelId="{516EEF53-1B0A-4F4C-AF23-10A9ACDF73D4}" type="presParOf" srcId="{EEFA2124-354C-4C2C-83B5-9DA0B3C776CA}" destId="{30A4F43B-D812-4D46-9B33-B7C186A9F85F}" srcOrd="5" destOrd="0" presId="urn:microsoft.com/office/officeart/2005/8/layout/radial1"/>
    <dgm:cxn modelId="{2427BB4B-25B1-4CB8-A794-F41F96D511F5}" type="presParOf" srcId="{30A4F43B-D812-4D46-9B33-B7C186A9F85F}" destId="{1373D9BE-790B-40A7-863D-8F29B3814AFA}" srcOrd="0" destOrd="0" presId="urn:microsoft.com/office/officeart/2005/8/layout/radial1"/>
    <dgm:cxn modelId="{309A88AC-E1D6-4631-A467-2C33F862718E}" type="presParOf" srcId="{EEFA2124-354C-4C2C-83B5-9DA0B3C776CA}" destId="{1F54D7C2-C127-4C2A-B0ED-6182D564B447}" srcOrd="6" destOrd="0" presId="urn:microsoft.com/office/officeart/2005/8/layout/radial1"/>
    <dgm:cxn modelId="{8584CE5A-D569-4752-8635-782BEBF9CFE4}" type="presParOf" srcId="{EEFA2124-354C-4C2C-83B5-9DA0B3C776CA}" destId="{839B13DB-AE18-4E1D-A32B-58821F314EBD}" srcOrd="7" destOrd="0" presId="urn:microsoft.com/office/officeart/2005/8/layout/radial1"/>
    <dgm:cxn modelId="{CD211FC4-BA81-481C-A4C0-E95EF8882A56}" type="presParOf" srcId="{839B13DB-AE18-4E1D-A32B-58821F314EBD}" destId="{2D599B0C-9706-4AEA-9497-3615D3934425}" srcOrd="0" destOrd="0" presId="urn:microsoft.com/office/officeart/2005/8/layout/radial1"/>
    <dgm:cxn modelId="{69A1B029-9B4C-4933-911A-0BB18992DECD}" type="presParOf" srcId="{EEFA2124-354C-4C2C-83B5-9DA0B3C776CA}" destId="{E70C07E0-4600-4E52-A0F5-F7EFDAE09828}"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71237-AEA1-4BC7-994F-BFCDC3DC9E18}" type="doc">
      <dgm:prSet loTypeId="urn:microsoft.com/office/officeart/2005/8/layout/venn1" loCatId="relationship" qsTypeId="urn:microsoft.com/office/officeart/2005/8/quickstyle/simple1" qsCatId="simple" csTypeId="urn:microsoft.com/office/officeart/2005/8/colors/accent1_2" csCatId="accent1" phldr="1"/>
      <dgm:spPr/>
    </dgm:pt>
    <dgm:pt modelId="{C105CA98-C96D-43C1-8AEF-02C9E6AB700F}">
      <dgm:prSet phldrT="[Text]"/>
      <dgm:spPr/>
      <dgm:t>
        <a:bodyPr/>
        <a:lstStyle/>
        <a:p>
          <a:r>
            <a:rPr lang="en-US" dirty="0" smtClean="0"/>
            <a:t>Spirit</a:t>
          </a:r>
        </a:p>
        <a:p>
          <a:r>
            <a:rPr lang="en-US" dirty="0" smtClean="0"/>
            <a:t>Baby</a:t>
          </a:r>
          <a:endParaRPr lang="en-US" dirty="0"/>
        </a:p>
      </dgm:t>
    </dgm:pt>
    <dgm:pt modelId="{ECD00B0C-B08C-4A78-AD72-FE9C50535D5C}" type="parTrans" cxnId="{53AC8B5C-ED06-4043-9E51-BC91D4BE418B}">
      <dgm:prSet/>
      <dgm:spPr/>
      <dgm:t>
        <a:bodyPr/>
        <a:lstStyle/>
        <a:p>
          <a:endParaRPr lang="en-US"/>
        </a:p>
      </dgm:t>
    </dgm:pt>
    <dgm:pt modelId="{326596B2-136F-4399-A1E2-8923F0C7DD7A}" type="sibTrans" cxnId="{53AC8B5C-ED06-4043-9E51-BC91D4BE418B}">
      <dgm:prSet/>
      <dgm:spPr/>
      <dgm:t>
        <a:bodyPr/>
        <a:lstStyle/>
        <a:p>
          <a:endParaRPr lang="en-US"/>
        </a:p>
      </dgm:t>
    </dgm:pt>
    <dgm:pt modelId="{74C78B57-DBBC-4B66-8E54-8C60F17AFE34}">
      <dgm:prSet phldrT="[Text]"/>
      <dgm:spPr/>
      <dgm:t>
        <a:bodyPr/>
        <a:lstStyle/>
        <a:p>
          <a:r>
            <a:rPr lang="en-US" dirty="0" smtClean="0"/>
            <a:t>Spirit</a:t>
          </a:r>
        </a:p>
        <a:p>
          <a:r>
            <a:rPr lang="en-US" dirty="0" smtClean="0"/>
            <a:t>Baby</a:t>
          </a:r>
          <a:endParaRPr lang="en-US" dirty="0"/>
        </a:p>
      </dgm:t>
    </dgm:pt>
    <dgm:pt modelId="{92915272-95F9-455F-8DC1-F740381C9830}" type="parTrans" cxnId="{494F4C1A-C268-4149-8D95-B830D57693F3}">
      <dgm:prSet/>
      <dgm:spPr/>
      <dgm:t>
        <a:bodyPr/>
        <a:lstStyle/>
        <a:p>
          <a:endParaRPr lang="en-US"/>
        </a:p>
      </dgm:t>
    </dgm:pt>
    <dgm:pt modelId="{4808F0F1-D97F-4F24-9F9F-4C3B3BEF94F2}" type="sibTrans" cxnId="{494F4C1A-C268-4149-8D95-B830D57693F3}">
      <dgm:prSet/>
      <dgm:spPr/>
      <dgm:t>
        <a:bodyPr/>
        <a:lstStyle/>
        <a:p>
          <a:endParaRPr lang="en-US"/>
        </a:p>
      </dgm:t>
    </dgm:pt>
    <dgm:pt modelId="{5433DC69-74F1-40AE-A6AC-679D63E0435F}">
      <dgm:prSet phldrT="[Text]"/>
      <dgm:spPr/>
      <dgm:t>
        <a:bodyPr/>
        <a:lstStyle/>
        <a:p>
          <a:r>
            <a:rPr lang="en-US" dirty="0" smtClean="0"/>
            <a:t>Spirit</a:t>
          </a:r>
        </a:p>
        <a:p>
          <a:r>
            <a:rPr lang="en-US" dirty="0" smtClean="0"/>
            <a:t>Baby</a:t>
          </a:r>
          <a:endParaRPr lang="en-US" dirty="0"/>
        </a:p>
      </dgm:t>
    </dgm:pt>
    <dgm:pt modelId="{81AC937E-1901-412E-A83C-061844EEEE4D}" type="parTrans" cxnId="{03B95597-8893-401C-B2DF-AE2C91E62E0D}">
      <dgm:prSet/>
      <dgm:spPr/>
      <dgm:t>
        <a:bodyPr/>
        <a:lstStyle/>
        <a:p>
          <a:endParaRPr lang="en-US"/>
        </a:p>
      </dgm:t>
    </dgm:pt>
    <dgm:pt modelId="{5C56DB6A-4564-44A6-9D47-F05C3B68C2C8}" type="sibTrans" cxnId="{03B95597-8893-401C-B2DF-AE2C91E62E0D}">
      <dgm:prSet/>
      <dgm:spPr/>
      <dgm:t>
        <a:bodyPr/>
        <a:lstStyle/>
        <a:p>
          <a:endParaRPr lang="en-US"/>
        </a:p>
      </dgm:t>
    </dgm:pt>
    <dgm:pt modelId="{40BA31AC-9BE2-436F-88D1-6D75FFDF4A7F}" type="pres">
      <dgm:prSet presAssocID="{8BA71237-AEA1-4BC7-994F-BFCDC3DC9E18}" presName="compositeShape" presStyleCnt="0">
        <dgm:presLayoutVars>
          <dgm:chMax val="7"/>
          <dgm:dir/>
          <dgm:resizeHandles val="exact"/>
        </dgm:presLayoutVars>
      </dgm:prSet>
      <dgm:spPr/>
    </dgm:pt>
    <dgm:pt modelId="{1BCA1059-BD11-4CC6-BAE7-636B08CB6BC6}" type="pres">
      <dgm:prSet presAssocID="{C105CA98-C96D-43C1-8AEF-02C9E6AB700F}" presName="circ1" presStyleLbl="vennNode1" presStyleIdx="0" presStyleCnt="3"/>
      <dgm:spPr/>
      <dgm:t>
        <a:bodyPr/>
        <a:lstStyle/>
        <a:p>
          <a:endParaRPr lang="en-US"/>
        </a:p>
      </dgm:t>
    </dgm:pt>
    <dgm:pt modelId="{7DAB02A5-89AF-42BE-8755-3AFAC8A37549}" type="pres">
      <dgm:prSet presAssocID="{C105CA98-C96D-43C1-8AEF-02C9E6AB700F}" presName="circ1Tx" presStyleLbl="revTx" presStyleIdx="0" presStyleCnt="0">
        <dgm:presLayoutVars>
          <dgm:chMax val="0"/>
          <dgm:chPref val="0"/>
          <dgm:bulletEnabled val="1"/>
        </dgm:presLayoutVars>
      </dgm:prSet>
      <dgm:spPr/>
      <dgm:t>
        <a:bodyPr/>
        <a:lstStyle/>
        <a:p>
          <a:endParaRPr lang="en-US"/>
        </a:p>
      </dgm:t>
    </dgm:pt>
    <dgm:pt modelId="{2E8E3D45-59EE-4040-9739-0C72729C80ED}" type="pres">
      <dgm:prSet presAssocID="{74C78B57-DBBC-4B66-8E54-8C60F17AFE34}" presName="circ2" presStyleLbl="vennNode1" presStyleIdx="1" presStyleCnt="3"/>
      <dgm:spPr/>
      <dgm:t>
        <a:bodyPr/>
        <a:lstStyle/>
        <a:p>
          <a:endParaRPr lang="en-US"/>
        </a:p>
      </dgm:t>
    </dgm:pt>
    <dgm:pt modelId="{42EF4F1D-9E85-4EC4-AE3E-8F9F896A0258}" type="pres">
      <dgm:prSet presAssocID="{74C78B57-DBBC-4B66-8E54-8C60F17AFE34}" presName="circ2Tx" presStyleLbl="revTx" presStyleIdx="0" presStyleCnt="0">
        <dgm:presLayoutVars>
          <dgm:chMax val="0"/>
          <dgm:chPref val="0"/>
          <dgm:bulletEnabled val="1"/>
        </dgm:presLayoutVars>
      </dgm:prSet>
      <dgm:spPr/>
      <dgm:t>
        <a:bodyPr/>
        <a:lstStyle/>
        <a:p>
          <a:endParaRPr lang="en-US"/>
        </a:p>
      </dgm:t>
    </dgm:pt>
    <dgm:pt modelId="{6427504B-52F2-4DA9-82B8-141F6AA6074B}" type="pres">
      <dgm:prSet presAssocID="{5433DC69-74F1-40AE-A6AC-679D63E0435F}" presName="circ3" presStyleLbl="vennNode1" presStyleIdx="2" presStyleCnt="3"/>
      <dgm:spPr/>
      <dgm:t>
        <a:bodyPr/>
        <a:lstStyle/>
        <a:p>
          <a:endParaRPr lang="en-US"/>
        </a:p>
      </dgm:t>
    </dgm:pt>
    <dgm:pt modelId="{1604EE5A-9F72-4F88-AD6E-B00DE15A32DD}" type="pres">
      <dgm:prSet presAssocID="{5433DC69-74F1-40AE-A6AC-679D63E0435F}" presName="circ3Tx" presStyleLbl="revTx" presStyleIdx="0" presStyleCnt="0">
        <dgm:presLayoutVars>
          <dgm:chMax val="0"/>
          <dgm:chPref val="0"/>
          <dgm:bulletEnabled val="1"/>
        </dgm:presLayoutVars>
      </dgm:prSet>
      <dgm:spPr/>
      <dgm:t>
        <a:bodyPr/>
        <a:lstStyle/>
        <a:p>
          <a:endParaRPr lang="en-US"/>
        </a:p>
      </dgm:t>
    </dgm:pt>
  </dgm:ptLst>
  <dgm:cxnLst>
    <dgm:cxn modelId="{BB5A835A-4EE7-4FDF-844E-BC355B261908}" type="presOf" srcId="{74C78B57-DBBC-4B66-8E54-8C60F17AFE34}" destId="{42EF4F1D-9E85-4EC4-AE3E-8F9F896A0258}" srcOrd="1" destOrd="0" presId="urn:microsoft.com/office/officeart/2005/8/layout/venn1"/>
    <dgm:cxn modelId="{03B95597-8893-401C-B2DF-AE2C91E62E0D}" srcId="{8BA71237-AEA1-4BC7-994F-BFCDC3DC9E18}" destId="{5433DC69-74F1-40AE-A6AC-679D63E0435F}" srcOrd="2" destOrd="0" parTransId="{81AC937E-1901-412E-A83C-061844EEEE4D}" sibTransId="{5C56DB6A-4564-44A6-9D47-F05C3B68C2C8}"/>
    <dgm:cxn modelId="{494F4C1A-C268-4149-8D95-B830D57693F3}" srcId="{8BA71237-AEA1-4BC7-994F-BFCDC3DC9E18}" destId="{74C78B57-DBBC-4B66-8E54-8C60F17AFE34}" srcOrd="1" destOrd="0" parTransId="{92915272-95F9-455F-8DC1-F740381C9830}" sibTransId="{4808F0F1-D97F-4F24-9F9F-4C3B3BEF94F2}"/>
    <dgm:cxn modelId="{D1762ED6-9FC6-4A32-9D39-6DB0A984BB89}" type="presOf" srcId="{74C78B57-DBBC-4B66-8E54-8C60F17AFE34}" destId="{2E8E3D45-59EE-4040-9739-0C72729C80ED}" srcOrd="0" destOrd="0" presId="urn:microsoft.com/office/officeart/2005/8/layout/venn1"/>
    <dgm:cxn modelId="{D1600EB0-51DC-446F-AEFA-FF2B2B862A41}" type="presOf" srcId="{C105CA98-C96D-43C1-8AEF-02C9E6AB700F}" destId="{1BCA1059-BD11-4CC6-BAE7-636B08CB6BC6}" srcOrd="0" destOrd="0" presId="urn:microsoft.com/office/officeart/2005/8/layout/venn1"/>
    <dgm:cxn modelId="{DB7890C9-7137-458F-85E3-CC2E6423C6CD}" type="presOf" srcId="{5433DC69-74F1-40AE-A6AC-679D63E0435F}" destId="{1604EE5A-9F72-4F88-AD6E-B00DE15A32DD}" srcOrd="1" destOrd="0" presId="urn:microsoft.com/office/officeart/2005/8/layout/venn1"/>
    <dgm:cxn modelId="{53AC8B5C-ED06-4043-9E51-BC91D4BE418B}" srcId="{8BA71237-AEA1-4BC7-994F-BFCDC3DC9E18}" destId="{C105CA98-C96D-43C1-8AEF-02C9E6AB700F}" srcOrd="0" destOrd="0" parTransId="{ECD00B0C-B08C-4A78-AD72-FE9C50535D5C}" sibTransId="{326596B2-136F-4399-A1E2-8923F0C7DD7A}"/>
    <dgm:cxn modelId="{2C1E7D1F-989F-4AA8-9EC1-628B71298B57}" type="presOf" srcId="{C105CA98-C96D-43C1-8AEF-02C9E6AB700F}" destId="{7DAB02A5-89AF-42BE-8755-3AFAC8A37549}" srcOrd="1" destOrd="0" presId="urn:microsoft.com/office/officeart/2005/8/layout/venn1"/>
    <dgm:cxn modelId="{9AC0FB9D-AE45-40D2-8EE1-75C6CE2711B7}" type="presOf" srcId="{5433DC69-74F1-40AE-A6AC-679D63E0435F}" destId="{6427504B-52F2-4DA9-82B8-141F6AA6074B}" srcOrd="0" destOrd="0" presId="urn:microsoft.com/office/officeart/2005/8/layout/venn1"/>
    <dgm:cxn modelId="{DB2A17C1-3AF7-4344-B534-FFB80DDF303B}" type="presOf" srcId="{8BA71237-AEA1-4BC7-994F-BFCDC3DC9E18}" destId="{40BA31AC-9BE2-436F-88D1-6D75FFDF4A7F}" srcOrd="0" destOrd="0" presId="urn:microsoft.com/office/officeart/2005/8/layout/venn1"/>
    <dgm:cxn modelId="{3A8122E6-C8BA-45E1-BE3D-E8215D062938}" type="presParOf" srcId="{40BA31AC-9BE2-436F-88D1-6D75FFDF4A7F}" destId="{1BCA1059-BD11-4CC6-BAE7-636B08CB6BC6}" srcOrd="0" destOrd="0" presId="urn:microsoft.com/office/officeart/2005/8/layout/venn1"/>
    <dgm:cxn modelId="{E83B1DF1-E9D1-4BD5-896B-7B46A64A95C4}" type="presParOf" srcId="{40BA31AC-9BE2-436F-88D1-6D75FFDF4A7F}" destId="{7DAB02A5-89AF-42BE-8755-3AFAC8A37549}" srcOrd="1" destOrd="0" presId="urn:microsoft.com/office/officeart/2005/8/layout/venn1"/>
    <dgm:cxn modelId="{27732742-51E0-46A1-AC14-32CF0A263319}" type="presParOf" srcId="{40BA31AC-9BE2-436F-88D1-6D75FFDF4A7F}" destId="{2E8E3D45-59EE-4040-9739-0C72729C80ED}" srcOrd="2" destOrd="0" presId="urn:microsoft.com/office/officeart/2005/8/layout/venn1"/>
    <dgm:cxn modelId="{3CD5C5C7-9B20-4575-8071-D77F2A3F3531}" type="presParOf" srcId="{40BA31AC-9BE2-436F-88D1-6D75FFDF4A7F}" destId="{42EF4F1D-9E85-4EC4-AE3E-8F9F896A0258}" srcOrd="3" destOrd="0" presId="urn:microsoft.com/office/officeart/2005/8/layout/venn1"/>
    <dgm:cxn modelId="{00C734B9-647A-4881-A659-9A23551393E0}" type="presParOf" srcId="{40BA31AC-9BE2-436F-88D1-6D75FFDF4A7F}" destId="{6427504B-52F2-4DA9-82B8-141F6AA6074B}" srcOrd="4" destOrd="0" presId="urn:microsoft.com/office/officeart/2005/8/layout/venn1"/>
    <dgm:cxn modelId="{0A0D9FD1-23F7-49E2-8EC1-9AE57C4CCE64}" type="presParOf" srcId="{40BA31AC-9BE2-436F-88D1-6D75FFDF4A7F}" destId="{1604EE5A-9F72-4F88-AD6E-B00DE15A32DD}"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71237-AEA1-4BC7-994F-BFCDC3DC9E18}" type="doc">
      <dgm:prSet loTypeId="urn:microsoft.com/office/officeart/2005/8/layout/venn1" loCatId="relationship" qsTypeId="urn:microsoft.com/office/officeart/2005/8/quickstyle/simple1" qsCatId="simple" csTypeId="urn:microsoft.com/office/officeart/2005/8/colors/accent1_2" csCatId="accent1" phldr="1"/>
      <dgm:spPr/>
    </dgm:pt>
    <dgm:pt modelId="{C105CA98-C96D-43C1-8AEF-02C9E6AB700F}">
      <dgm:prSet phldrT="[Text]"/>
      <dgm:spPr/>
      <dgm:t>
        <a:bodyPr/>
        <a:lstStyle/>
        <a:p>
          <a:r>
            <a:rPr lang="en-US" dirty="0" smtClean="0"/>
            <a:t>Spirit Baby</a:t>
          </a:r>
          <a:endParaRPr lang="en-US" dirty="0"/>
        </a:p>
      </dgm:t>
    </dgm:pt>
    <dgm:pt modelId="{ECD00B0C-B08C-4A78-AD72-FE9C50535D5C}" type="parTrans" cxnId="{53AC8B5C-ED06-4043-9E51-BC91D4BE418B}">
      <dgm:prSet/>
      <dgm:spPr/>
      <dgm:t>
        <a:bodyPr/>
        <a:lstStyle/>
        <a:p>
          <a:endParaRPr lang="en-US"/>
        </a:p>
      </dgm:t>
    </dgm:pt>
    <dgm:pt modelId="{326596B2-136F-4399-A1E2-8923F0C7DD7A}" type="sibTrans" cxnId="{53AC8B5C-ED06-4043-9E51-BC91D4BE418B}">
      <dgm:prSet/>
      <dgm:spPr/>
      <dgm:t>
        <a:bodyPr/>
        <a:lstStyle/>
        <a:p>
          <a:endParaRPr lang="en-US"/>
        </a:p>
      </dgm:t>
    </dgm:pt>
    <dgm:pt modelId="{74C78B57-DBBC-4B66-8E54-8C60F17AFE34}">
      <dgm:prSet phldrT="[Text]"/>
      <dgm:spPr/>
      <dgm:t>
        <a:bodyPr/>
        <a:lstStyle/>
        <a:p>
          <a:r>
            <a:rPr lang="en-US" dirty="0" smtClean="0"/>
            <a:t>Spirit Baby</a:t>
          </a:r>
          <a:endParaRPr lang="en-US" dirty="0"/>
        </a:p>
      </dgm:t>
    </dgm:pt>
    <dgm:pt modelId="{92915272-95F9-455F-8DC1-F740381C9830}" type="parTrans" cxnId="{494F4C1A-C268-4149-8D95-B830D57693F3}">
      <dgm:prSet/>
      <dgm:spPr/>
      <dgm:t>
        <a:bodyPr/>
        <a:lstStyle/>
        <a:p>
          <a:endParaRPr lang="en-US"/>
        </a:p>
      </dgm:t>
    </dgm:pt>
    <dgm:pt modelId="{4808F0F1-D97F-4F24-9F9F-4C3B3BEF94F2}" type="sibTrans" cxnId="{494F4C1A-C268-4149-8D95-B830D57693F3}">
      <dgm:prSet/>
      <dgm:spPr/>
      <dgm:t>
        <a:bodyPr/>
        <a:lstStyle/>
        <a:p>
          <a:endParaRPr lang="en-US"/>
        </a:p>
      </dgm:t>
    </dgm:pt>
    <dgm:pt modelId="{5433DC69-74F1-40AE-A6AC-679D63E0435F}">
      <dgm:prSet phldrT="[Text]"/>
      <dgm:spPr/>
      <dgm:t>
        <a:bodyPr/>
        <a:lstStyle/>
        <a:p>
          <a:r>
            <a:rPr lang="en-US" dirty="0" smtClean="0"/>
            <a:t>Spirit Baby</a:t>
          </a:r>
          <a:endParaRPr lang="en-US" dirty="0"/>
        </a:p>
      </dgm:t>
    </dgm:pt>
    <dgm:pt modelId="{81AC937E-1901-412E-A83C-061844EEEE4D}" type="parTrans" cxnId="{03B95597-8893-401C-B2DF-AE2C91E62E0D}">
      <dgm:prSet/>
      <dgm:spPr/>
      <dgm:t>
        <a:bodyPr/>
        <a:lstStyle/>
        <a:p>
          <a:endParaRPr lang="en-US"/>
        </a:p>
      </dgm:t>
    </dgm:pt>
    <dgm:pt modelId="{5C56DB6A-4564-44A6-9D47-F05C3B68C2C8}" type="sibTrans" cxnId="{03B95597-8893-401C-B2DF-AE2C91E62E0D}">
      <dgm:prSet/>
      <dgm:spPr/>
      <dgm:t>
        <a:bodyPr/>
        <a:lstStyle/>
        <a:p>
          <a:endParaRPr lang="en-US"/>
        </a:p>
      </dgm:t>
    </dgm:pt>
    <dgm:pt modelId="{40BA31AC-9BE2-436F-88D1-6D75FFDF4A7F}" type="pres">
      <dgm:prSet presAssocID="{8BA71237-AEA1-4BC7-994F-BFCDC3DC9E18}" presName="compositeShape" presStyleCnt="0">
        <dgm:presLayoutVars>
          <dgm:chMax val="7"/>
          <dgm:dir/>
          <dgm:resizeHandles val="exact"/>
        </dgm:presLayoutVars>
      </dgm:prSet>
      <dgm:spPr/>
    </dgm:pt>
    <dgm:pt modelId="{1BCA1059-BD11-4CC6-BAE7-636B08CB6BC6}" type="pres">
      <dgm:prSet presAssocID="{C105CA98-C96D-43C1-8AEF-02C9E6AB700F}" presName="circ1" presStyleLbl="vennNode1" presStyleIdx="0" presStyleCnt="3"/>
      <dgm:spPr/>
      <dgm:t>
        <a:bodyPr/>
        <a:lstStyle/>
        <a:p>
          <a:endParaRPr lang="en-US"/>
        </a:p>
      </dgm:t>
    </dgm:pt>
    <dgm:pt modelId="{7DAB02A5-89AF-42BE-8755-3AFAC8A37549}" type="pres">
      <dgm:prSet presAssocID="{C105CA98-C96D-43C1-8AEF-02C9E6AB700F}" presName="circ1Tx" presStyleLbl="revTx" presStyleIdx="0" presStyleCnt="0">
        <dgm:presLayoutVars>
          <dgm:chMax val="0"/>
          <dgm:chPref val="0"/>
          <dgm:bulletEnabled val="1"/>
        </dgm:presLayoutVars>
      </dgm:prSet>
      <dgm:spPr/>
      <dgm:t>
        <a:bodyPr/>
        <a:lstStyle/>
        <a:p>
          <a:endParaRPr lang="en-US"/>
        </a:p>
      </dgm:t>
    </dgm:pt>
    <dgm:pt modelId="{2E8E3D45-59EE-4040-9739-0C72729C80ED}" type="pres">
      <dgm:prSet presAssocID="{74C78B57-DBBC-4B66-8E54-8C60F17AFE34}" presName="circ2" presStyleLbl="vennNode1" presStyleIdx="1" presStyleCnt="3" custLinFactNeighborX="-1708" custLinFactNeighborY="8333"/>
      <dgm:spPr/>
      <dgm:t>
        <a:bodyPr/>
        <a:lstStyle/>
        <a:p>
          <a:endParaRPr lang="en-US"/>
        </a:p>
      </dgm:t>
    </dgm:pt>
    <dgm:pt modelId="{42EF4F1D-9E85-4EC4-AE3E-8F9F896A0258}" type="pres">
      <dgm:prSet presAssocID="{74C78B57-DBBC-4B66-8E54-8C60F17AFE34}" presName="circ2Tx" presStyleLbl="revTx" presStyleIdx="0" presStyleCnt="0">
        <dgm:presLayoutVars>
          <dgm:chMax val="0"/>
          <dgm:chPref val="0"/>
          <dgm:bulletEnabled val="1"/>
        </dgm:presLayoutVars>
      </dgm:prSet>
      <dgm:spPr/>
      <dgm:t>
        <a:bodyPr/>
        <a:lstStyle/>
        <a:p>
          <a:endParaRPr lang="en-US"/>
        </a:p>
      </dgm:t>
    </dgm:pt>
    <dgm:pt modelId="{6427504B-52F2-4DA9-82B8-141F6AA6074B}" type="pres">
      <dgm:prSet presAssocID="{5433DC69-74F1-40AE-A6AC-679D63E0435F}" presName="circ3" presStyleLbl="vennNode1" presStyleIdx="2" presStyleCnt="3"/>
      <dgm:spPr/>
      <dgm:t>
        <a:bodyPr/>
        <a:lstStyle/>
        <a:p>
          <a:endParaRPr lang="en-US"/>
        </a:p>
      </dgm:t>
    </dgm:pt>
    <dgm:pt modelId="{1604EE5A-9F72-4F88-AD6E-B00DE15A32DD}" type="pres">
      <dgm:prSet presAssocID="{5433DC69-74F1-40AE-A6AC-679D63E0435F}" presName="circ3Tx" presStyleLbl="revTx" presStyleIdx="0" presStyleCnt="0">
        <dgm:presLayoutVars>
          <dgm:chMax val="0"/>
          <dgm:chPref val="0"/>
          <dgm:bulletEnabled val="1"/>
        </dgm:presLayoutVars>
      </dgm:prSet>
      <dgm:spPr/>
      <dgm:t>
        <a:bodyPr/>
        <a:lstStyle/>
        <a:p>
          <a:endParaRPr lang="en-US"/>
        </a:p>
      </dgm:t>
    </dgm:pt>
  </dgm:ptLst>
  <dgm:cxnLst>
    <dgm:cxn modelId="{B740D04C-4B82-4FAF-9B81-1124007DA487}" type="presOf" srcId="{74C78B57-DBBC-4B66-8E54-8C60F17AFE34}" destId="{2E8E3D45-59EE-4040-9739-0C72729C80ED}" srcOrd="0" destOrd="0" presId="urn:microsoft.com/office/officeart/2005/8/layout/venn1"/>
    <dgm:cxn modelId="{03B95597-8893-401C-B2DF-AE2C91E62E0D}" srcId="{8BA71237-AEA1-4BC7-994F-BFCDC3DC9E18}" destId="{5433DC69-74F1-40AE-A6AC-679D63E0435F}" srcOrd="2" destOrd="0" parTransId="{81AC937E-1901-412E-A83C-061844EEEE4D}" sibTransId="{5C56DB6A-4564-44A6-9D47-F05C3B68C2C8}"/>
    <dgm:cxn modelId="{53AC8B5C-ED06-4043-9E51-BC91D4BE418B}" srcId="{8BA71237-AEA1-4BC7-994F-BFCDC3DC9E18}" destId="{C105CA98-C96D-43C1-8AEF-02C9E6AB700F}" srcOrd="0" destOrd="0" parTransId="{ECD00B0C-B08C-4A78-AD72-FE9C50535D5C}" sibTransId="{326596B2-136F-4399-A1E2-8923F0C7DD7A}"/>
    <dgm:cxn modelId="{1DCB8E91-843B-4681-9794-E264B7F0C287}" type="presOf" srcId="{5433DC69-74F1-40AE-A6AC-679D63E0435F}" destId="{1604EE5A-9F72-4F88-AD6E-B00DE15A32DD}" srcOrd="1" destOrd="0" presId="urn:microsoft.com/office/officeart/2005/8/layout/venn1"/>
    <dgm:cxn modelId="{F2AF3BA2-9EE3-4581-8CA1-47A850F6AE0C}" type="presOf" srcId="{C105CA98-C96D-43C1-8AEF-02C9E6AB700F}" destId="{1BCA1059-BD11-4CC6-BAE7-636B08CB6BC6}" srcOrd="0" destOrd="0" presId="urn:microsoft.com/office/officeart/2005/8/layout/venn1"/>
    <dgm:cxn modelId="{E8CC4BB1-1229-45A2-A513-F563C5CD1DFC}" type="presOf" srcId="{C105CA98-C96D-43C1-8AEF-02C9E6AB700F}" destId="{7DAB02A5-89AF-42BE-8755-3AFAC8A37549}" srcOrd="1" destOrd="0" presId="urn:microsoft.com/office/officeart/2005/8/layout/venn1"/>
    <dgm:cxn modelId="{F289FD96-9961-4A8D-9251-1E6BE154235C}" type="presOf" srcId="{8BA71237-AEA1-4BC7-994F-BFCDC3DC9E18}" destId="{40BA31AC-9BE2-436F-88D1-6D75FFDF4A7F}" srcOrd="0" destOrd="0" presId="urn:microsoft.com/office/officeart/2005/8/layout/venn1"/>
    <dgm:cxn modelId="{7F5C21B1-0DCD-4604-94C7-39D27DCA8A41}" type="presOf" srcId="{74C78B57-DBBC-4B66-8E54-8C60F17AFE34}" destId="{42EF4F1D-9E85-4EC4-AE3E-8F9F896A0258}" srcOrd="1" destOrd="0" presId="urn:microsoft.com/office/officeart/2005/8/layout/venn1"/>
    <dgm:cxn modelId="{6BD3B1B9-0FFD-4F8D-9187-CC33243D0E5F}" type="presOf" srcId="{5433DC69-74F1-40AE-A6AC-679D63E0435F}" destId="{6427504B-52F2-4DA9-82B8-141F6AA6074B}" srcOrd="0" destOrd="0" presId="urn:microsoft.com/office/officeart/2005/8/layout/venn1"/>
    <dgm:cxn modelId="{494F4C1A-C268-4149-8D95-B830D57693F3}" srcId="{8BA71237-AEA1-4BC7-994F-BFCDC3DC9E18}" destId="{74C78B57-DBBC-4B66-8E54-8C60F17AFE34}" srcOrd="1" destOrd="0" parTransId="{92915272-95F9-455F-8DC1-F740381C9830}" sibTransId="{4808F0F1-D97F-4F24-9F9F-4C3B3BEF94F2}"/>
    <dgm:cxn modelId="{1E72A023-2023-4238-8300-0CB7BB023870}" type="presParOf" srcId="{40BA31AC-9BE2-436F-88D1-6D75FFDF4A7F}" destId="{1BCA1059-BD11-4CC6-BAE7-636B08CB6BC6}" srcOrd="0" destOrd="0" presId="urn:microsoft.com/office/officeart/2005/8/layout/venn1"/>
    <dgm:cxn modelId="{EA893C92-1CF7-40EB-9AF7-3F341CE2B21C}" type="presParOf" srcId="{40BA31AC-9BE2-436F-88D1-6D75FFDF4A7F}" destId="{7DAB02A5-89AF-42BE-8755-3AFAC8A37549}" srcOrd="1" destOrd="0" presId="urn:microsoft.com/office/officeart/2005/8/layout/venn1"/>
    <dgm:cxn modelId="{19040229-ABD3-4743-8093-4C220274EFE6}" type="presParOf" srcId="{40BA31AC-9BE2-436F-88D1-6D75FFDF4A7F}" destId="{2E8E3D45-59EE-4040-9739-0C72729C80ED}" srcOrd="2" destOrd="0" presId="urn:microsoft.com/office/officeart/2005/8/layout/venn1"/>
    <dgm:cxn modelId="{61F4C735-737F-4A78-9432-30683969AD65}" type="presParOf" srcId="{40BA31AC-9BE2-436F-88D1-6D75FFDF4A7F}" destId="{42EF4F1D-9E85-4EC4-AE3E-8F9F896A0258}" srcOrd="3" destOrd="0" presId="urn:microsoft.com/office/officeart/2005/8/layout/venn1"/>
    <dgm:cxn modelId="{C91DE11C-2181-4FB8-9114-52B741A62956}" type="presParOf" srcId="{40BA31AC-9BE2-436F-88D1-6D75FFDF4A7F}" destId="{6427504B-52F2-4DA9-82B8-141F6AA6074B}" srcOrd="4" destOrd="0" presId="urn:microsoft.com/office/officeart/2005/8/layout/venn1"/>
    <dgm:cxn modelId="{04849F73-7F7D-430A-953B-F28402DEDBA8}" type="presParOf" srcId="{40BA31AC-9BE2-436F-88D1-6D75FFDF4A7F}" destId="{1604EE5A-9F72-4F88-AD6E-B00DE15A32DD}" srcOrd="5"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2CA43D-4686-480D-9FDF-F0019F03661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2361B80-D672-4A3C-96B0-FABE8DED76FB}">
      <dgm:prSet phldrT="[Text]"/>
      <dgm:spPr/>
      <dgm:t>
        <a:bodyPr/>
        <a:lstStyle/>
        <a:p>
          <a:r>
            <a:rPr lang="en-US" dirty="0" smtClean="0">
              <a:solidFill>
                <a:schemeClr val="bg1"/>
              </a:solidFill>
            </a:rPr>
            <a:t>Mortal Father</a:t>
          </a:r>
          <a:endParaRPr lang="en-US" dirty="0">
            <a:solidFill>
              <a:schemeClr val="bg1"/>
            </a:solidFill>
          </a:endParaRPr>
        </a:p>
      </dgm:t>
    </dgm:pt>
    <dgm:pt modelId="{2BBC4AEA-2C68-49FC-98F3-B4255D22A082}" type="parTrans" cxnId="{9454B669-733F-486A-9C24-B56DEF99C071}">
      <dgm:prSet/>
      <dgm:spPr/>
      <dgm:t>
        <a:bodyPr/>
        <a:lstStyle/>
        <a:p>
          <a:endParaRPr lang="en-US"/>
        </a:p>
      </dgm:t>
    </dgm:pt>
    <dgm:pt modelId="{671251BD-B273-4596-8E3F-608E8D29BF63}" type="sibTrans" cxnId="{9454B669-733F-486A-9C24-B56DEF99C071}">
      <dgm:prSet/>
      <dgm:spPr/>
      <dgm:t>
        <a:bodyPr/>
        <a:lstStyle/>
        <a:p>
          <a:endParaRPr lang="en-US"/>
        </a:p>
      </dgm:t>
    </dgm:pt>
    <dgm:pt modelId="{6C22A301-76AE-4927-9D4C-F29509576CEF}">
      <dgm:prSet phldrT="[Text]" phldr="1"/>
      <dgm:spPr/>
      <dgm:t>
        <a:bodyPr/>
        <a:lstStyle/>
        <a:p>
          <a:endParaRPr lang="en-US"/>
        </a:p>
      </dgm:t>
    </dgm:pt>
    <dgm:pt modelId="{44E5FC32-BB63-4C1A-8BAA-1ED2DF7F4EDC}" type="parTrans" cxnId="{EA82AAA7-C49C-4681-9F96-F69F6E973E0E}">
      <dgm:prSet/>
      <dgm:spPr/>
      <dgm:t>
        <a:bodyPr/>
        <a:lstStyle/>
        <a:p>
          <a:endParaRPr lang="en-US"/>
        </a:p>
      </dgm:t>
    </dgm:pt>
    <dgm:pt modelId="{6B81F399-A5A7-4FF2-98F6-A85A2F64EAB2}" type="sibTrans" cxnId="{EA82AAA7-C49C-4681-9F96-F69F6E973E0E}">
      <dgm:prSet/>
      <dgm:spPr/>
      <dgm:t>
        <a:bodyPr/>
        <a:lstStyle/>
        <a:p>
          <a:endParaRPr lang="en-US"/>
        </a:p>
      </dgm:t>
    </dgm:pt>
    <dgm:pt modelId="{8300EA7F-540D-42FA-8234-AC06CD0A29FB}">
      <dgm:prSet phldrT="[Text]" phldr="1"/>
      <dgm:spPr/>
      <dgm:t>
        <a:bodyPr/>
        <a:lstStyle/>
        <a:p>
          <a:endParaRPr lang="en-US" dirty="0"/>
        </a:p>
      </dgm:t>
    </dgm:pt>
    <dgm:pt modelId="{EAE8515B-D25F-432B-8659-C568ACA5FA5C}" type="parTrans" cxnId="{A9AAC8F7-0AF8-4430-93E1-FFB519C779E3}">
      <dgm:prSet/>
      <dgm:spPr/>
      <dgm:t>
        <a:bodyPr/>
        <a:lstStyle/>
        <a:p>
          <a:endParaRPr lang="en-US"/>
        </a:p>
      </dgm:t>
    </dgm:pt>
    <dgm:pt modelId="{BA269076-6D30-4023-A9CF-0695EFC6F2A8}" type="sibTrans" cxnId="{A9AAC8F7-0AF8-4430-93E1-FFB519C779E3}">
      <dgm:prSet/>
      <dgm:spPr/>
      <dgm:t>
        <a:bodyPr/>
        <a:lstStyle/>
        <a:p>
          <a:endParaRPr lang="en-US"/>
        </a:p>
      </dgm:t>
    </dgm:pt>
    <dgm:pt modelId="{C6397D49-5A22-4CC5-8D43-31308A256A8C}">
      <dgm:prSet phldrT="[Text]"/>
      <dgm:spPr/>
      <dgm:t>
        <a:bodyPr/>
        <a:lstStyle/>
        <a:p>
          <a:r>
            <a:rPr lang="en-US" dirty="0" smtClean="0">
              <a:solidFill>
                <a:schemeClr val="bg1"/>
              </a:solidFill>
            </a:rPr>
            <a:t>Mortal Mother</a:t>
          </a:r>
          <a:endParaRPr lang="en-US" dirty="0">
            <a:solidFill>
              <a:schemeClr val="bg1"/>
            </a:solidFill>
          </a:endParaRPr>
        </a:p>
      </dgm:t>
    </dgm:pt>
    <dgm:pt modelId="{9974A0AC-3876-489B-AA1E-FAE4006A4672}" type="parTrans" cxnId="{FAD94C3E-BD56-428A-B319-42AC503F14CF}">
      <dgm:prSet/>
      <dgm:spPr/>
      <dgm:t>
        <a:bodyPr/>
        <a:lstStyle/>
        <a:p>
          <a:endParaRPr lang="en-US"/>
        </a:p>
      </dgm:t>
    </dgm:pt>
    <dgm:pt modelId="{37650A91-5F1F-4215-A2EE-EAB93CC1D56E}" type="sibTrans" cxnId="{FAD94C3E-BD56-428A-B319-42AC503F14CF}">
      <dgm:prSet/>
      <dgm:spPr/>
      <dgm:t>
        <a:bodyPr/>
        <a:lstStyle/>
        <a:p>
          <a:endParaRPr lang="en-US"/>
        </a:p>
      </dgm:t>
    </dgm:pt>
    <dgm:pt modelId="{82F550A2-B707-4DFE-97D5-EBB87008E6A2}">
      <dgm:prSet phldrT="[Text]"/>
      <dgm:spPr/>
      <dgm:t>
        <a:bodyPr/>
        <a:lstStyle/>
        <a:p>
          <a:r>
            <a:rPr lang="en-US" dirty="0" smtClean="0"/>
            <a:t>This done on many planets</a:t>
          </a:r>
          <a:endParaRPr lang="en-US" dirty="0"/>
        </a:p>
      </dgm:t>
    </dgm:pt>
    <dgm:pt modelId="{1FF0087E-3EE2-4BF0-85AF-752F722BF762}" type="parTrans" cxnId="{620B6E66-B2A7-483F-AD7C-6C6267C07A4F}">
      <dgm:prSet/>
      <dgm:spPr/>
      <dgm:t>
        <a:bodyPr/>
        <a:lstStyle/>
        <a:p>
          <a:endParaRPr lang="en-US"/>
        </a:p>
      </dgm:t>
    </dgm:pt>
    <dgm:pt modelId="{F93FB53D-850D-4D16-A635-C833A13ADDB9}" type="sibTrans" cxnId="{620B6E66-B2A7-483F-AD7C-6C6267C07A4F}">
      <dgm:prSet/>
      <dgm:spPr/>
      <dgm:t>
        <a:bodyPr/>
        <a:lstStyle/>
        <a:p>
          <a:endParaRPr lang="en-US"/>
        </a:p>
      </dgm:t>
    </dgm:pt>
    <dgm:pt modelId="{AD0E390A-FB49-4CEE-840F-E5832761CED8}" type="pres">
      <dgm:prSet presAssocID="{202CA43D-4686-480D-9FDF-F0019F036611}" presName="Name0" presStyleCnt="0">
        <dgm:presLayoutVars>
          <dgm:dir/>
          <dgm:animLvl val="lvl"/>
          <dgm:resizeHandles/>
        </dgm:presLayoutVars>
      </dgm:prSet>
      <dgm:spPr/>
      <dgm:t>
        <a:bodyPr/>
        <a:lstStyle/>
        <a:p>
          <a:endParaRPr lang="en-US"/>
        </a:p>
      </dgm:t>
    </dgm:pt>
    <dgm:pt modelId="{4107532C-156A-47C3-88E5-1D0954D78275}" type="pres">
      <dgm:prSet presAssocID="{82361B80-D672-4A3C-96B0-FABE8DED76FB}" presName="linNode" presStyleCnt="0"/>
      <dgm:spPr/>
    </dgm:pt>
    <dgm:pt modelId="{842DC7EB-D982-4C87-A0F6-19E77C5F11A6}" type="pres">
      <dgm:prSet presAssocID="{82361B80-D672-4A3C-96B0-FABE8DED76FB}" presName="parentShp" presStyleLbl="node1" presStyleIdx="0" presStyleCnt="2" custAng="0" custLinFactNeighborX="-34343" custLinFactNeighborY="7851">
        <dgm:presLayoutVars>
          <dgm:bulletEnabled val="1"/>
        </dgm:presLayoutVars>
      </dgm:prSet>
      <dgm:spPr/>
      <dgm:t>
        <a:bodyPr/>
        <a:lstStyle/>
        <a:p>
          <a:endParaRPr lang="en-US"/>
        </a:p>
      </dgm:t>
    </dgm:pt>
    <dgm:pt modelId="{639392B4-CBFC-49F8-8625-2FDE0C91D4B8}" type="pres">
      <dgm:prSet presAssocID="{82361B80-D672-4A3C-96B0-FABE8DED76FB}" presName="childShp" presStyleLbl="bgAccFollowNode1" presStyleIdx="0" presStyleCnt="2" custScaleX="31313" custScaleY="2363" custLinFactNeighborX="0" custLinFactNeighborY="61433">
        <dgm:presLayoutVars>
          <dgm:bulletEnabled val="1"/>
        </dgm:presLayoutVars>
      </dgm:prSet>
      <dgm:spPr/>
      <dgm:t>
        <a:bodyPr/>
        <a:lstStyle/>
        <a:p>
          <a:endParaRPr lang="en-US"/>
        </a:p>
      </dgm:t>
    </dgm:pt>
    <dgm:pt modelId="{0912DD49-7866-4818-848E-F45FADCB8570}" type="pres">
      <dgm:prSet presAssocID="{671251BD-B273-4596-8E3F-608E8D29BF63}" presName="spacing" presStyleCnt="0"/>
      <dgm:spPr/>
    </dgm:pt>
    <dgm:pt modelId="{0395A21B-CD99-4672-9332-12CDA2B6A811}" type="pres">
      <dgm:prSet presAssocID="{C6397D49-5A22-4CC5-8D43-31308A256A8C}" presName="linNode" presStyleCnt="0"/>
      <dgm:spPr/>
    </dgm:pt>
    <dgm:pt modelId="{BFEFEB07-B687-4B4D-94FE-6B582F87A60A}" type="pres">
      <dgm:prSet presAssocID="{C6397D49-5A22-4CC5-8D43-31308A256A8C}" presName="parentShp" presStyleLbl="node1" presStyleIdx="1" presStyleCnt="2">
        <dgm:presLayoutVars>
          <dgm:bulletEnabled val="1"/>
        </dgm:presLayoutVars>
      </dgm:prSet>
      <dgm:spPr/>
      <dgm:t>
        <a:bodyPr/>
        <a:lstStyle/>
        <a:p>
          <a:endParaRPr lang="en-US"/>
        </a:p>
      </dgm:t>
    </dgm:pt>
    <dgm:pt modelId="{6A2985A6-0356-4D48-B026-A8220CD62660}" type="pres">
      <dgm:prSet presAssocID="{C6397D49-5A22-4CC5-8D43-31308A256A8C}" presName="childShp" presStyleLbl="bgAccFollowNode1" presStyleIdx="1" presStyleCnt="2" custLinFactNeighborX="6061" custLinFactNeighborY="-50949">
        <dgm:presLayoutVars>
          <dgm:bulletEnabled val="1"/>
        </dgm:presLayoutVars>
      </dgm:prSet>
      <dgm:spPr/>
      <dgm:t>
        <a:bodyPr/>
        <a:lstStyle/>
        <a:p>
          <a:endParaRPr lang="en-US"/>
        </a:p>
      </dgm:t>
    </dgm:pt>
  </dgm:ptLst>
  <dgm:cxnLst>
    <dgm:cxn modelId="{620B6E66-B2A7-483F-AD7C-6C6267C07A4F}" srcId="{C6397D49-5A22-4CC5-8D43-31308A256A8C}" destId="{82F550A2-B707-4DFE-97D5-EBB87008E6A2}" srcOrd="0" destOrd="0" parTransId="{1FF0087E-3EE2-4BF0-85AF-752F722BF762}" sibTransId="{F93FB53D-850D-4D16-A635-C833A13ADDB9}"/>
    <dgm:cxn modelId="{85C6B9D7-1BDC-400E-817B-21CE05900DBD}" type="presOf" srcId="{6C22A301-76AE-4927-9D4C-F29509576CEF}" destId="{639392B4-CBFC-49F8-8625-2FDE0C91D4B8}" srcOrd="0" destOrd="0" presId="urn:microsoft.com/office/officeart/2005/8/layout/vList6"/>
    <dgm:cxn modelId="{9454B669-733F-486A-9C24-B56DEF99C071}" srcId="{202CA43D-4686-480D-9FDF-F0019F036611}" destId="{82361B80-D672-4A3C-96B0-FABE8DED76FB}" srcOrd="0" destOrd="0" parTransId="{2BBC4AEA-2C68-49FC-98F3-B4255D22A082}" sibTransId="{671251BD-B273-4596-8E3F-608E8D29BF63}"/>
    <dgm:cxn modelId="{8C5118AB-27CF-4ED1-821F-B314034702BD}" type="presOf" srcId="{82F550A2-B707-4DFE-97D5-EBB87008E6A2}" destId="{6A2985A6-0356-4D48-B026-A8220CD62660}" srcOrd="0" destOrd="0" presId="urn:microsoft.com/office/officeart/2005/8/layout/vList6"/>
    <dgm:cxn modelId="{A817E73A-A693-410C-BED7-239370A04B2A}" type="presOf" srcId="{202CA43D-4686-480D-9FDF-F0019F036611}" destId="{AD0E390A-FB49-4CEE-840F-E5832761CED8}" srcOrd="0" destOrd="0" presId="urn:microsoft.com/office/officeart/2005/8/layout/vList6"/>
    <dgm:cxn modelId="{EA82AAA7-C49C-4681-9F96-F69F6E973E0E}" srcId="{82361B80-D672-4A3C-96B0-FABE8DED76FB}" destId="{6C22A301-76AE-4927-9D4C-F29509576CEF}" srcOrd="0" destOrd="0" parTransId="{44E5FC32-BB63-4C1A-8BAA-1ED2DF7F4EDC}" sibTransId="{6B81F399-A5A7-4FF2-98F6-A85A2F64EAB2}"/>
    <dgm:cxn modelId="{45B4707B-6A56-4C8E-AF88-1E461E6127FA}" type="presOf" srcId="{C6397D49-5A22-4CC5-8D43-31308A256A8C}" destId="{BFEFEB07-B687-4B4D-94FE-6B582F87A60A}" srcOrd="0" destOrd="0" presId="urn:microsoft.com/office/officeart/2005/8/layout/vList6"/>
    <dgm:cxn modelId="{FAD94C3E-BD56-428A-B319-42AC503F14CF}" srcId="{202CA43D-4686-480D-9FDF-F0019F036611}" destId="{C6397D49-5A22-4CC5-8D43-31308A256A8C}" srcOrd="1" destOrd="0" parTransId="{9974A0AC-3876-489B-AA1E-FAE4006A4672}" sibTransId="{37650A91-5F1F-4215-A2EE-EAB93CC1D56E}"/>
    <dgm:cxn modelId="{66698B63-A5F7-4C33-9828-0B48383DEAC6}" type="presOf" srcId="{82361B80-D672-4A3C-96B0-FABE8DED76FB}" destId="{842DC7EB-D982-4C87-A0F6-19E77C5F11A6}" srcOrd="0" destOrd="0" presId="urn:microsoft.com/office/officeart/2005/8/layout/vList6"/>
    <dgm:cxn modelId="{A1C5DB15-1B1C-4C05-909A-2C16A309CC6D}" type="presOf" srcId="{8300EA7F-540D-42FA-8234-AC06CD0A29FB}" destId="{639392B4-CBFC-49F8-8625-2FDE0C91D4B8}" srcOrd="0" destOrd="1" presId="urn:microsoft.com/office/officeart/2005/8/layout/vList6"/>
    <dgm:cxn modelId="{A9AAC8F7-0AF8-4430-93E1-FFB519C779E3}" srcId="{82361B80-D672-4A3C-96B0-FABE8DED76FB}" destId="{8300EA7F-540D-42FA-8234-AC06CD0A29FB}" srcOrd="1" destOrd="0" parTransId="{EAE8515B-D25F-432B-8659-C568ACA5FA5C}" sibTransId="{BA269076-6D30-4023-A9CF-0695EFC6F2A8}"/>
    <dgm:cxn modelId="{47829585-0D97-4982-9150-08A45AB71800}" type="presParOf" srcId="{AD0E390A-FB49-4CEE-840F-E5832761CED8}" destId="{4107532C-156A-47C3-88E5-1D0954D78275}" srcOrd="0" destOrd="0" presId="urn:microsoft.com/office/officeart/2005/8/layout/vList6"/>
    <dgm:cxn modelId="{C6C02143-0F8D-49C5-8364-5C1BD97A6D13}" type="presParOf" srcId="{4107532C-156A-47C3-88E5-1D0954D78275}" destId="{842DC7EB-D982-4C87-A0F6-19E77C5F11A6}" srcOrd="0" destOrd="0" presId="urn:microsoft.com/office/officeart/2005/8/layout/vList6"/>
    <dgm:cxn modelId="{08D8F33E-EB7D-4279-8311-B1A2D2700D9A}" type="presParOf" srcId="{4107532C-156A-47C3-88E5-1D0954D78275}" destId="{639392B4-CBFC-49F8-8625-2FDE0C91D4B8}" srcOrd="1" destOrd="0" presId="urn:microsoft.com/office/officeart/2005/8/layout/vList6"/>
    <dgm:cxn modelId="{7D0A115E-988E-479E-A776-C75642B32371}" type="presParOf" srcId="{AD0E390A-FB49-4CEE-840F-E5832761CED8}" destId="{0912DD49-7866-4818-848E-F45FADCB8570}" srcOrd="1" destOrd="0" presId="urn:microsoft.com/office/officeart/2005/8/layout/vList6"/>
    <dgm:cxn modelId="{8205C7FD-A804-4D54-BAC3-D3BE6E4AF7A6}" type="presParOf" srcId="{AD0E390A-FB49-4CEE-840F-E5832761CED8}" destId="{0395A21B-CD99-4672-9332-12CDA2B6A811}" srcOrd="2" destOrd="0" presId="urn:microsoft.com/office/officeart/2005/8/layout/vList6"/>
    <dgm:cxn modelId="{82D84AD5-9BE1-40C0-9B1C-55910B8739FF}" type="presParOf" srcId="{0395A21B-CD99-4672-9332-12CDA2B6A811}" destId="{BFEFEB07-B687-4B4D-94FE-6B582F87A60A}" srcOrd="0" destOrd="0" presId="urn:microsoft.com/office/officeart/2005/8/layout/vList6"/>
    <dgm:cxn modelId="{CE988381-39D9-4974-BF1C-A08FFF02A6F3}" type="presParOf" srcId="{0395A21B-CD99-4672-9332-12CDA2B6A811}" destId="{6A2985A6-0356-4D48-B026-A8220CD6266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5EED0D-B489-4368-A3C2-33984CABA2C0}" type="doc">
      <dgm:prSet loTypeId="urn:microsoft.com/office/officeart/2005/8/layout/venn1" loCatId="relationship" qsTypeId="urn:microsoft.com/office/officeart/2005/8/quickstyle/simple1" qsCatId="simple" csTypeId="urn:microsoft.com/office/officeart/2005/8/colors/accent1_2" csCatId="accent1" phldr="1"/>
      <dgm:spPr/>
    </dgm:pt>
    <dgm:pt modelId="{8A3AC2FE-AF4E-4FEC-969F-AAA8396C6BB7}">
      <dgm:prSet phldrT="[Text]"/>
      <dgm:spPr/>
      <dgm:t>
        <a:bodyPr/>
        <a:lstStyle/>
        <a:p>
          <a:r>
            <a:rPr lang="en-US" dirty="0" smtClean="0"/>
            <a:t>Physical Babies</a:t>
          </a:r>
          <a:endParaRPr lang="en-US" dirty="0"/>
        </a:p>
      </dgm:t>
    </dgm:pt>
    <dgm:pt modelId="{B4C7CF94-F650-4F32-8B76-96C4FC71DDA2}" type="parTrans" cxnId="{53730EAA-5044-420B-AAD5-437428D8E238}">
      <dgm:prSet/>
      <dgm:spPr/>
      <dgm:t>
        <a:bodyPr/>
        <a:lstStyle/>
        <a:p>
          <a:endParaRPr lang="en-US"/>
        </a:p>
      </dgm:t>
    </dgm:pt>
    <dgm:pt modelId="{529C2011-5393-4466-BE17-DDA03C4228E0}" type="sibTrans" cxnId="{53730EAA-5044-420B-AAD5-437428D8E238}">
      <dgm:prSet/>
      <dgm:spPr/>
      <dgm:t>
        <a:bodyPr/>
        <a:lstStyle/>
        <a:p>
          <a:endParaRPr lang="en-US"/>
        </a:p>
      </dgm:t>
    </dgm:pt>
    <dgm:pt modelId="{0F1C19BC-D8CA-4D44-ADB3-234B38DE2B81}">
      <dgm:prSet phldrT="[Text]"/>
      <dgm:spPr/>
      <dgm:t>
        <a:bodyPr/>
        <a:lstStyle/>
        <a:p>
          <a:r>
            <a:rPr lang="en-US" dirty="0" smtClean="0"/>
            <a:t>Physical Babies</a:t>
          </a:r>
          <a:endParaRPr lang="en-US" dirty="0"/>
        </a:p>
      </dgm:t>
    </dgm:pt>
    <dgm:pt modelId="{FD262344-9D23-434D-A69D-35A7F7F5C48F}" type="parTrans" cxnId="{8F0C3083-433F-497F-8A2B-2F43519CB2B7}">
      <dgm:prSet/>
      <dgm:spPr/>
      <dgm:t>
        <a:bodyPr/>
        <a:lstStyle/>
        <a:p>
          <a:endParaRPr lang="en-US"/>
        </a:p>
      </dgm:t>
    </dgm:pt>
    <dgm:pt modelId="{3EE203EA-4DC5-4F3F-A20C-9906902B1119}" type="sibTrans" cxnId="{8F0C3083-433F-497F-8A2B-2F43519CB2B7}">
      <dgm:prSet/>
      <dgm:spPr/>
      <dgm:t>
        <a:bodyPr/>
        <a:lstStyle/>
        <a:p>
          <a:endParaRPr lang="en-US"/>
        </a:p>
      </dgm:t>
    </dgm:pt>
    <dgm:pt modelId="{6BE998EC-D645-432E-BA11-8AEF47525197}">
      <dgm:prSet phldrT="[Text]"/>
      <dgm:spPr/>
      <dgm:t>
        <a:bodyPr/>
        <a:lstStyle/>
        <a:p>
          <a:r>
            <a:rPr lang="en-US" dirty="0" smtClean="0"/>
            <a:t>Physical Babies</a:t>
          </a:r>
          <a:endParaRPr lang="en-US" dirty="0"/>
        </a:p>
      </dgm:t>
    </dgm:pt>
    <dgm:pt modelId="{3715CEE1-704F-460F-B740-27A3FF21DFFA}" type="parTrans" cxnId="{8521146A-EE5C-4E34-8029-6B412CDD3211}">
      <dgm:prSet/>
      <dgm:spPr/>
      <dgm:t>
        <a:bodyPr/>
        <a:lstStyle/>
        <a:p>
          <a:endParaRPr lang="en-US"/>
        </a:p>
      </dgm:t>
    </dgm:pt>
    <dgm:pt modelId="{392E7596-1850-4523-992A-C89C223B9182}" type="sibTrans" cxnId="{8521146A-EE5C-4E34-8029-6B412CDD3211}">
      <dgm:prSet/>
      <dgm:spPr/>
      <dgm:t>
        <a:bodyPr/>
        <a:lstStyle/>
        <a:p>
          <a:endParaRPr lang="en-US"/>
        </a:p>
      </dgm:t>
    </dgm:pt>
    <dgm:pt modelId="{9C424BD6-65A6-4DA0-93DC-48D38E48164B}" type="pres">
      <dgm:prSet presAssocID="{525EED0D-B489-4368-A3C2-33984CABA2C0}" presName="compositeShape" presStyleCnt="0">
        <dgm:presLayoutVars>
          <dgm:chMax val="7"/>
          <dgm:dir/>
          <dgm:resizeHandles val="exact"/>
        </dgm:presLayoutVars>
      </dgm:prSet>
      <dgm:spPr/>
    </dgm:pt>
    <dgm:pt modelId="{79AFA378-3495-4AAC-95BB-945DDE825AD6}" type="pres">
      <dgm:prSet presAssocID="{8A3AC2FE-AF4E-4FEC-969F-AAA8396C6BB7}" presName="circ1" presStyleLbl="vennNode1" presStyleIdx="0" presStyleCnt="3"/>
      <dgm:spPr/>
      <dgm:t>
        <a:bodyPr/>
        <a:lstStyle/>
        <a:p>
          <a:endParaRPr lang="en-US"/>
        </a:p>
      </dgm:t>
    </dgm:pt>
    <dgm:pt modelId="{B615057E-9654-4B60-A8A7-7F3A0661269D}" type="pres">
      <dgm:prSet presAssocID="{8A3AC2FE-AF4E-4FEC-969F-AAA8396C6BB7}" presName="circ1Tx" presStyleLbl="revTx" presStyleIdx="0" presStyleCnt="0">
        <dgm:presLayoutVars>
          <dgm:chMax val="0"/>
          <dgm:chPref val="0"/>
          <dgm:bulletEnabled val="1"/>
        </dgm:presLayoutVars>
      </dgm:prSet>
      <dgm:spPr/>
      <dgm:t>
        <a:bodyPr/>
        <a:lstStyle/>
        <a:p>
          <a:endParaRPr lang="en-US"/>
        </a:p>
      </dgm:t>
    </dgm:pt>
    <dgm:pt modelId="{765D2E69-20F1-4672-A32D-A11C90645F03}" type="pres">
      <dgm:prSet presAssocID="{0F1C19BC-D8CA-4D44-ADB3-234B38DE2B81}" presName="circ2" presStyleLbl="vennNode1" presStyleIdx="1" presStyleCnt="3"/>
      <dgm:spPr/>
      <dgm:t>
        <a:bodyPr/>
        <a:lstStyle/>
        <a:p>
          <a:endParaRPr lang="en-US"/>
        </a:p>
      </dgm:t>
    </dgm:pt>
    <dgm:pt modelId="{9C0E96F7-F8D9-4EF6-92F5-3CED536202CE}" type="pres">
      <dgm:prSet presAssocID="{0F1C19BC-D8CA-4D44-ADB3-234B38DE2B81}" presName="circ2Tx" presStyleLbl="revTx" presStyleIdx="0" presStyleCnt="0">
        <dgm:presLayoutVars>
          <dgm:chMax val="0"/>
          <dgm:chPref val="0"/>
          <dgm:bulletEnabled val="1"/>
        </dgm:presLayoutVars>
      </dgm:prSet>
      <dgm:spPr/>
      <dgm:t>
        <a:bodyPr/>
        <a:lstStyle/>
        <a:p>
          <a:endParaRPr lang="en-US"/>
        </a:p>
      </dgm:t>
    </dgm:pt>
    <dgm:pt modelId="{6D7AF21E-4919-47C9-ACAC-296827EAE548}" type="pres">
      <dgm:prSet presAssocID="{6BE998EC-D645-432E-BA11-8AEF47525197}" presName="circ3" presStyleLbl="vennNode1" presStyleIdx="2" presStyleCnt="3"/>
      <dgm:spPr/>
      <dgm:t>
        <a:bodyPr/>
        <a:lstStyle/>
        <a:p>
          <a:endParaRPr lang="en-US"/>
        </a:p>
      </dgm:t>
    </dgm:pt>
    <dgm:pt modelId="{1ADB1708-5357-4885-9A10-58E9F5C70E56}" type="pres">
      <dgm:prSet presAssocID="{6BE998EC-D645-432E-BA11-8AEF47525197}" presName="circ3Tx" presStyleLbl="revTx" presStyleIdx="0" presStyleCnt="0">
        <dgm:presLayoutVars>
          <dgm:chMax val="0"/>
          <dgm:chPref val="0"/>
          <dgm:bulletEnabled val="1"/>
        </dgm:presLayoutVars>
      </dgm:prSet>
      <dgm:spPr/>
      <dgm:t>
        <a:bodyPr/>
        <a:lstStyle/>
        <a:p>
          <a:endParaRPr lang="en-US"/>
        </a:p>
      </dgm:t>
    </dgm:pt>
  </dgm:ptLst>
  <dgm:cxnLst>
    <dgm:cxn modelId="{0103FC7B-98D4-4682-AEDE-9D98BB96BD53}" type="presOf" srcId="{0F1C19BC-D8CA-4D44-ADB3-234B38DE2B81}" destId="{9C0E96F7-F8D9-4EF6-92F5-3CED536202CE}" srcOrd="1" destOrd="0" presId="urn:microsoft.com/office/officeart/2005/8/layout/venn1"/>
    <dgm:cxn modelId="{8F0C3083-433F-497F-8A2B-2F43519CB2B7}" srcId="{525EED0D-B489-4368-A3C2-33984CABA2C0}" destId="{0F1C19BC-D8CA-4D44-ADB3-234B38DE2B81}" srcOrd="1" destOrd="0" parTransId="{FD262344-9D23-434D-A69D-35A7F7F5C48F}" sibTransId="{3EE203EA-4DC5-4F3F-A20C-9906902B1119}"/>
    <dgm:cxn modelId="{69982E52-090A-41D7-BA0B-1A37CD5ACF62}" type="presOf" srcId="{8A3AC2FE-AF4E-4FEC-969F-AAA8396C6BB7}" destId="{B615057E-9654-4B60-A8A7-7F3A0661269D}" srcOrd="1" destOrd="0" presId="urn:microsoft.com/office/officeart/2005/8/layout/venn1"/>
    <dgm:cxn modelId="{8521146A-EE5C-4E34-8029-6B412CDD3211}" srcId="{525EED0D-B489-4368-A3C2-33984CABA2C0}" destId="{6BE998EC-D645-432E-BA11-8AEF47525197}" srcOrd="2" destOrd="0" parTransId="{3715CEE1-704F-460F-B740-27A3FF21DFFA}" sibTransId="{392E7596-1850-4523-992A-C89C223B9182}"/>
    <dgm:cxn modelId="{ABD1E68F-3DBA-41DC-87CC-CE68B3A8B9DA}" type="presOf" srcId="{525EED0D-B489-4368-A3C2-33984CABA2C0}" destId="{9C424BD6-65A6-4DA0-93DC-48D38E48164B}" srcOrd="0" destOrd="0" presId="urn:microsoft.com/office/officeart/2005/8/layout/venn1"/>
    <dgm:cxn modelId="{EF3F3B4A-4276-42D4-B323-C2049F85085A}" type="presOf" srcId="{0F1C19BC-D8CA-4D44-ADB3-234B38DE2B81}" destId="{765D2E69-20F1-4672-A32D-A11C90645F03}" srcOrd="0" destOrd="0" presId="urn:microsoft.com/office/officeart/2005/8/layout/venn1"/>
    <dgm:cxn modelId="{6D5A9E5A-15DA-4AB2-9D44-D619D1BBD956}" type="presOf" srcId="{6BE998EC-D645-432E-BA11-8AEF47525197}" destId="{1ADB1708-5357-4885-9A10-58E9F5C70E56}" srcOrd="1" destOrd="0" presId="urn:microsoft.com/office/officeart/2005/8/layout/venn1"/>
    <dgm:cxn modelId="{F981D6A4-DDE9-47E0-99DA-72228CB9DC8A}" type="presOf" srcId="{8A3AC2FE-AF4E-4FEC-969F-AAA8396C6BB7}" destId="{79AFA378-3495-4AAC-95BB-945DDE825AD6}" srcOrd="0" destOrd="0" presId="urn:microsoft.com/office/officeart/2005/8/layout/venn1"/>
    <dgm:cxn modelId="{53730EAA-5044-420B-AAD5-437428D8E238}" srcId="{525EED0D-B489-4368-A3C2-33984CABA2C0}" destId="{8A3AC2FE-AF4E-4FEC-969F-AAA8396C6BB7}" srcOrd="0" destOrd="0" parTransId="{B4C7CF94-F650-4F32-8B76-96C4FC71DDA2}" sibTransId="{529C2011-5393-4466-BE17-DDA03C4228E0}"/>
    <dgm:cxn modelId="{44DADC57-0855-4A66-8AF8-F0024532C679}" type="presOf" srcId="{6BE998EC-D645-432E-BA11-8AEF47525197}" destId="{6D7AF21E-4919-47C9-ACAC-296827EAE548}" srcOrd="0" destOrd="0" presId="urn:microsoft.com/office/officeart/2005/8/layout/venn1"/>
    <dgm:cxn modelId="{B6C824F4-DF96-45D2-AD9D-D51AC6B6919E}" type="presParOf" srcId="{9C424BD6-65A6-4DA0-93DC-48D38E48164B}" destId="{79AFA378-3495-4AAC-95BB-945DDE825AD6}" srcOrd="0" destOrd="0" presId="urn:microsoft.com/office/officeart/2005/8/layout/venn1"/>
    <dgm:cxn modelId="{81A6A48E-BABD-4D76-9BCC-F710C07092FB}" type="presParOf" srcId="{9C424BD6-65A6-4DA0-93DC-48D38E48164B}" destId="{B615057E-9654-4B60-A8A7-7F3A0661269D}" srcOrd="1" destOrd="0" presId="urn:microsoft.com/office/officeart/2005/8/layout/venn1"/>
    <dgm:cxn modelId="{4ACE97FB-4493-4070-BD6C-E10CBB42E555}" type="presParOf" srcId="{9C424BD6-65A6-4DA0-93DC-48D38E48164B}" destId="{765D2E69-20F1-4672-A32D-A11C90645F03}" srcOrd="2" destOrd="0" presId="urn:microsoft.com/office/officeart/2005/8/layout/venn1"/>
    <dgm:cxn modelId="{4996BA96-B0EC-4D1F-BCDF-B1D821BC03CA}" type="presParOf" srcId="{9C424BD6-65A6-4DA0-93DC-48D38E48164B}" destId="{9C0E96F7-F8D9-4EF6-92F5-3CED536202CE}" srcOrd="3" destOrd="0" presId="urn:microsoft.com/office/officeart/2005/8/layout/venn1"/>
    <dgm:cxn modelId="{49D76C95-3BB1-4C2B-89D9-8BE204A3A97D}" type="presParOf" srcId="{9C424BD6-65A6-4DA0-93DC-48D38E48164B}" destId="{6D7AF21E-4919-47C9-ACAC-296827EAE548}" srcOrd="4" destOrd="0" presId="urn:microsoft.com/office/officeart/2005/8/layout/venn1"/>
    <dgm:cxn modelId="{0FE8C1A8-DF3F-435D-91B1-A5D7216B8577}" type="presParOf" srcId="{9C424BD6-65A6-4DA0-93DC-48D38E48164B}" destId="{1ADB1708-5357-4885-9A10-58E9F5C70E56}"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E3140E-FA18-4B98-980D-005F034FBA2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DE2BB1A-C9F9-4443-BD80-46595B8ADE2F}">
      <dgm:prSet phldrT="[Text]"/>
      <dgm:spPr/>
      <dgm:t>
        <a:bodyPr/>
        <a:lstStyle/>
        <a:p>
          <a:r>
            <a:rPr lang="en-US" b="1" dirty="0" smtClean="0">
              <a:solidFill>
                <a:srgbClr val="000000"/>
              </a:solidFill>
            </a:rPr>
            <a:t>Male</a:t>
          </a:r>
        </a:p>
        <a:p>
          <a:r>
            <a:rPr lang="en-US" b="1" dirty="0" smtClean="0">
              <a:solidFill>
                <a:srgbClr val="000000"/>
              </a:solidFill>
            </a:rPr>
            <a:t>God</a:t>
          </a:r>
          <a:endParaRPr lang="en-US" b="1" dirty="0">
            <a:solidFill>
              <a:srgbClr val="000000"/>
            </a:solidFill>
          </a:endParaRPr>
        </a:p>
      </dgm:t>
    </dgm:pt>
    <dgm:pt modelId="{8B0B4BC3-1EBE-41BC-B822-370C0DE4971B}" type="parTrans" cxnId="{37C885B3-3E59-497C-B621-B1AE4A9CCB1A}">
      <dgm:prSet/>
      <dgm:spPr/>
      <dgm:t>
        <a:bodyPr/>
        <a:lstStyle/>
        <a:p>
          <a:endParaRPr lang="en-US" b="1">
            <a:solidFill>
              <a:srgbClr val="000000"/>
            </a:solidFill>
          </a:endParaRPr>
        </a:p>
      </dgm:t>
    </dgm:pt>
    <dgm:pt modelId="{E4B8A378-54C8-448F-B38D-1E95F0BEE1AA}" type="sibTrans" cxnId="{37C885B3-3E59-497C-B621-B1AE4A9CCB1A}">
      <dgm:prSet/>
      <dgm:spPr/>
      <dgm:t>
        <a:bodyPr/>
        <a:lstStyle/>
        <a:p>
          <a:endParaRPr lang="en-US" b="1">
            <a:solidFill>
              <a:srgbClr val="000000"/>
            </a:solidFill>
          </a:endParaRPr>
        </a:p>
      </dgm:t>
    </dgm:pt>
    <dgm:pt modelId="{E44A3647-7390-4B4C-B24A-3D57D1C3349D}">
      <dgm:prSet phldrT="[Text]"/>
      <dgm:spPr/>
      <dgm:t>
        <a:bodyPr/>
        <a:lstStyle/>
        <a:p>
          <a:r>
            <a:rPr lang="en-US" b="1" dirty="0" smtClean="0">
              <a:solidFill>
                <a:srgbClr val="000000"/>
              </a:solidFill>
            </a:rPr>
            <a:t>Goddess </a:t>
          </a:r>
        </a:p>
        <a:p>
          <a:r>
            <a:rPr lang="en-US" b="1" dirty="0" smtClean="0">
              <a:solidFill>
                <a:srgbClr val="000000"/>
              </a:solidFill>
            </a:rPr>
            <a:t>Wives</a:t>
          </a:r>
          <a:endParaRPr lang="en-US" b="1" dirty="0">
            <a:solidFill>
              <a:srgbClr val="000000"/>
            </a:solidFill>
          </a:endParaRPr>
        </a:p>
      </dgm:t>
    </dgm:pt>
    <dgm:pt modelId="{1ACD7E5E-B128-41F5-86AA-8F2D5790E6AA}" type="parTrans" cxnId="{A3164461-3811-4056-B203-971C9999D297}">
      <dgm:prSet/>
      <dgm:spPr/>
      <dgm:t>
        <a:bodyPr/>
        <a:lstStyle/>
        <a:p>
          <a:endParaRPr lang="en-US" b="1">
            <a:solidFill>
              <a:srgbClr val="000000"/>
            </a:solidFill>
          </a:endParaRPr>
        </a:p>
      </dgm:t>
    </dgm:pt>
    <dgm:pt modelId="{1064B95C-F08D-401D-98C4-87346E6E6E27}" type="sibTrans" cxnId="{A3164461-3811-4056-B203-971C9999D297}">
      <dgm:prSet/>
      <dgm:spPr/>
      <dgm:t>
        <a:bodyPr/>
        <a:lstStyle/>
        <a:p>
          <a:endParaRPr lang="en-US" b="1">
            <a:solidFill>
              <a:srgbClr val="000000"/>
            </a:solidFill>
          </a:endParaRPr>
        </a:p>
      </dgm:t>
    </dgm:pt>
    <dgm:pt modelId="{D84DB462-7B86-4A31-BF20-3AE313E33395}">
      <dgm:prSet phldrT="[Text]"/>
      <dgm:spPr/>
      <dgm:t>
        <a:bodyPr/>
        <a:lstStyle/>
        <a:p>
          <a:r>
            <a:rPr lang="en-US" b="1" dirty="0" smtClean="0">
              <a:solidFill>
                <a:srgbClr val="000000"/>
              </a:solidFill>
            </a:rPr>
            <a:t>Goddess </a:t>
          </a:r>
        </a:p>
        <a:p>
          <a:r>
            <a:rPr lang="en-US" b="1" dirty="0" smtClean="0">
              <a:solidFill>
                <a:srgbClr val="000000"/>
              </a:solidFill>
            </a:rPr>
            <a:t>Wives</a:t>
          </a:r>
          <a:endParaRPr lang="en-US" b="1" dirty="0">
            <a:solidFill>
              <a:srgbClr val="000000"/>
            </a:solidFill>
          </a:endParaRPr>
        </a:p>
      </dgm:t>
    </dgm:pt>
    <dgm:pt modelId="{3F05A685-6337-416A-9B92-C7DDEFF899AB}" type="parTrans" cxnId="{0BFAB532-2C6F-45F6-A260-2B10E95A7F5F}">
      <dgm:prSet/>
      <dgm:spPr/>
      <dgm:t>
        <a:bodyPr/>
        <a:lstStyle/>
        <a:p>
          <a:endParaRPr lang="en-US" b="1">
            <a:solidFill>
              <a:srgbClr val="000000"/>
            </a:solidFill>
          </a:endParaRPr>
        </a:p>
      </dgm:t>
    </dgm:pt>
    <dgm:pt modelId="{CB727B01-9147-43BF-B658-EBA2FA92EB87}" type="sibTrans" cxnId="{0BFAB532-2C6F-45F6-A260-2B10E95A7F5F}">
      <dgm:prSet/>
      <dgm:spPr/>
      <dgm:t>
        <a:bodyPr/>
        <a:lstStyle/>
        <a:p>
          <a:endParaRPr lang="en-US" b="1">
            <a:solidFill>
              <a:srgbClr val="000000"/>
            </a:solidFill>
          </a:endParaRPr>
        </a:p>
      </dgm:t>
    </dgm:pt>
    <dgm:pt modelId="{57CEDA17-D67B-4836-ACF0-A0B7FC17ABA4}">
      <dgm:prSet phldrT="[Text]"/>
      <dgm:spPr/>
      <dgm:t>
        <a:bodyPr/>
        <a:lstStyle/>
        <a:p>
          <a:r>
            <a:rPr lang="en-US" b="1" dirty="0" smtClean="0">
              <a:solidFill>
                <a:srgbClr val="000000"/>
              </a:solidFill>
            </a:rPr>
            <a:t>Goddess</a:t>
          </a:r>
        </a:p>
        <a:p>
          <a:r>
            <a:rPr lang="en-US" b="1" dirty="0" smtClean="0">
              <a:solidFill>
                <a:srgbClr val="000000"/>
              </a:solidFill>
            </a:rPr>
            <a:t>Wives</a:t>
          </a:r>
          <a:endParaRPr lang="en-US" b="1" dirty="0">
            <a:solidFill>
              <a:srgbClr val="000000"/>
            </a:solidFill>
          </a:endParaRPr>
        </a:p>
      </dgm:t>
    </dgm:pt>
    <dgm:pt modelId="{E74B17E9-A703-473A-BA42-12DFAEFF4E93}" type="parTrans" cxnId="{5B6544EA-8D14-44FB-86A4-06CC2B00812A}">
      <dgm:prSet/>
      <dgm:spPr/>
      <dgm:t>
        <a:bodyPr/>
        <a:lstStyle/>
        <a:p>
          <a:endParaRPr lang="en-US" b="1">
            <a:solidFill>
              <a:srgbClr val="000000"/>
            </a:solidFill>
          </a:endParaRPr>
        </a:p>
      </dgm:t>
    </dgm:pt>
    <dgm:pt modelId="{4D336964-3E07-437F-AE4F-AA72D5325DFE}" type="sibTrans" cxnId="{5B6544EA-8D14-44FB-86A4-06CC2B00812A}">
      <dgm:prSet/>
      <dgm:spPr/>
      <dgm:t>
        <a:bodyPr/>
        <a:lstStyle/>
        <a:p>
          <a:endParaRPr lang="en-US" b="1">
            <a:solidFill>
              <a:srgbClr val="000000"/>
            </a:solidFill>
          </a:endParaRPr>
        </a:p>
      </dgm:t>
    </dgm:pt>
    <dgm:pt modelId="{A627B377-7383-45AF-888B-DCD9F5D83294}">
      <dgm:prSet phldrT="[Text]"/>
      <dgm:spPr/>
      <dgm:t>
        <a:bodyPr/>
        <a:lstStyle/>
        <a:p>
          <a:r>
            <a:rPr lang="en-US" b="1" dirty="0" smtClean="0">
              <a:solidFill>
                <a:srgbClr val="000000"/>
              </a:solidFill>
            </a:rPr>
            <a:t>Goddess</a:t>
          </a:r>
        </a:p>
        <a:p>
          <a:r>
            <a:rPr lang="en-US" b="1" dirty="0" smtClean="0">
              <a:solidFill>
                <a:srgbClr val="000000"/>
              </a:solidFill>
            </a:rPr>
            <a:t>Wives</a:t>
          </a:r>
          <a:endParaRPr lang="en-US" b="1" dirty="0">
            <a:solidFill>
              <a:srgbClr val="000000"/>
            </a:solidFill>
          </a:endParaRPr>
        </a:p>
      </dgm:t>
    </dgm:pt>
    <dgm:pt modelId="{C33AFC6E-F072-413E-84C8-E8FC7DF7D1B7}" type="parTrans" cxnId="{4219E599-1B7E-484C-BA48-F2758341B31A}">
      <dgm:prSet/>
      <dgm:spPr/>
      <dgm:t>
        <a:bodyPr/>
        <a:lstStyle/>
        <a:p>
          <a:endParaRPr lang="en-US" b="1">
            <a:solidFill>
              <a:srgbClr val="000000"/>
            </a:solidFill>
          </a:endParaRPr>
        </a:p>
      </dgm:t>
    </dgm:pt>
    <dgm:pt modelId="{D2AD7A45-71B0-4C27-90B4-13335A9CA6FD}" type="sibTrans" cxnId="{4219E599-1B7E-484C-BA48-F2758341B31A}">
      <dgm:prSet/>
      <dgm:spPr/>
      <dgm:t>
        <a:bodyPr/>
        <a:lstStyle/>
        <a:p>
          <a:endParaRPr lang="en-US" b="1">
            <a:solidFill>
              <a:srgbClr val="000000"/>
            </a:solidFill>
          </a:endParaRPr>
        </a:p>
      </dgm:t>
    </dgm:pt>
    <dgm:pt modelId="{EEFA2124-354C-4C2C-83B5-9DA0B3C776CA}" type="pres">
      <dgm:prSet presAssocID="{B4E3140E-FA18-4B98-980D-005F034FBA2A}" presName="cycle" presStyleCnt="0">
        <dgm:presLayoutVars>
          <dgm:chMax val="1"/>
          <dgm:dir/>
          <dgm:animLvl val="ctr"/>
          <dgm:resizeHandles val="exact"/>
        </dgm:presLayoutVars>
      </dgm:prSet>
      <dgm:spPr/>
      <dgm:t>
        <a:bodyPr/>
        <a:lstStyle/>
        <a:p>
          <a:endParaRPr lang="en-US"/>
        </a:p>
      </dgm:t>
    </dgm:pt>
    <dgm:pt modelId="{4656AE55-5F86-4135-8B39-E45D69A9336A}" type="pres">
      <dgm:prSet presAssocID="{8DE2BB1A-C9F9-4443-BD80-46595B8ADE2F}" presName="centerShape" presStyleLbl="node0" presStyleIdx="0" presStyleCnt="1"/>
      <dgm:spPr/>
      <dgm:t>
        <a:bodyPr/>
        <a:lstStyle/>
        <a:p>
          <a:endParaRPr lang="en-US"/>
        </a:p>
      </dgm:t>
    </dgm:pt>
    <dgm:pt modelId="{B1A1C44C-255D-43CE-AEDD-221846A44447}" type="pres">
      <dgm:prSet presAssocID="{1ACD7E5E-B128-41F5-86AA-8F2D5790E6AA}" presName="Name9" presStyleLbl="parChTrans1D2" presStyleIdx="0" presStyleCnt="4"/>
      <dgm:spPr/>
      <dgm:t>
        <a:bodyPr/>
        <a:lstStyle/>
        <a:p>
          <a:endParaRPr lang="en-US"/>
        </a:p>
      </dgm:t>
    </dgm:pt>
    <dgm:pt modelId="{D898EC27-7276-48BD-9F26-B801FDC52943}" type="pres">
      <dgm:prSet presAssocID="{1ACD7E5E-B128-41F5-86AA-8F2D5790E6AA}" presName="connTx" presStyleLbl="parChTrans1D2" presStyleIdx="0" presStyleCnt="4"/>
      <dgm:spPr/>
      <dgm:t>
        <a:bodyPr/>
        <a:lstStyle/>
        <a:p>
          <a:endParaRPr lang="en-US"/>
        </a:p>
      </dgm:t>
    </dgm:pt>
    <dgm:pt modelId="{17121F7A-F812-4F93-A2F7-203599D9856F}" type="pres">
      <dgm:prSet presAssocID="{E44A3647-7390-4B4C-B24A-3D57D1C3349D}" presName="node" presStyleLbl="node1" presStyleIdx="0" presStyleCnt="4">
        <dgm:presLayoutVars>
          <dgm:bulletEnabled val="1"/>
        </dgm:presLayoutVars>
      </dgm:prSet>
      <dgm:spPr/>
      <dgm:t>
        <a:bodyPr/>
        <a:lstStyle/>
        <a:p>
          <a:endParaRPr lang="en-US"/>
        </a:p>
      </dgm:t>
    </dgm:pt>
    <dgm:pt modelId="{92686EE6-CADE-408A-BDC9-052B447B2A97}" type="pres">
      <dgm:prSet presAssocID="{3F05A685-6337-416A-9B92-C7DDEFF899AB}" presName="Name9" presStyleLbl="parChTrans1D2" presStyleIdx="1" presStyleCnt="4"/>
      <dgm:spPr/>
      <dgm:t>
        <a:bodyPr/>
        <a:lstStyle/>
        <a:p>
          <a:endParaRPr lang="en-US"/>
        </a:p>
      </dgm:t>
    </dgm:pt>
    <dgm:pt modelId="{E54DA594-E8A9-4CC1-9D83-0A78F2D287F2}" type="pres">
      <dgm:prSet presAssocID="{3F05A685-6337-416A-9B92-C7DDEFF899AB}" presName="connTx" presStyleLbl="parChTrans1D2" presStyleIdx="1" presStyleCnt="4"/>
      <dgm:spPr/>
      <dgm:t>
        <a:bodyPr/>
        <a:lstStyle/>
        <a:p>
          <a:endParaRPr lang="en-US"/>
        </a:p>
      </dgm:t>
    </dgm:pt>
    <dgm:pt modelId="{93BA5B71-222A-4F84-96B0-E33E1B0CC95A}" type="pres">
      <dgm:prSet presAssocID="{D84DB462-7B86-4A31-BF20-3AE313E33395}" presName="node" presStyleLbl="node1" presStyleIdx="1" presStyleCnt="4">
        <dgm:presLayoutVars>
          <dgm:bulletEnabled val="1"/>
        </dgm:presLayoutVars>
      </dgm:prSet>
      <dgm:spPr/>
      <dgm:t>
        <a:bodyPr/>
        <a:lstStyle/>
        <a:p>
          <a:endParaRPr lang="en-US"/>
        </a:p>
      </dgm:t>
    </dgm:pt>
    <dgm:pt modelId="{30A4F43B-D812-4D46-9B33-B7C186A9F85F}" type="pres">
      <dgm:prSet presAssocID="{E74B17E9-A703-473A-BA42-12DFAEFF4E93}" presName="Name9" presStyleLbl="parChTrans1D2" presStyleIdx="2" presStyleCnt="4"/>
      <dgm:spPr/>
      <dgm:t>
        <a:bodyPr/>
        <a:lstStyle/>
        <a:p>
          <a:endParaRPr lang="en-US"/>
        </a:p>
      </dgm:t>
    </dgm:pt>
    <dgm:pt modelId="{1373D9BE-790B-40A7-863D-8F29B3814AFA}" type="pres">
      <dgm:prSet presAssocID="{E74B17E9-A703-473A-BA42-12DFAEFF4E93}" presName="connTx" presStyleLbl="parChTrans1D2" presStyleIdx="2" presStyleCnt="4"/>
      <dgm:spPr/>
      <dgm:t>
        <a:bodyPr/>
        <a:lstStyle/>
        <a:p>
          <a:endParaRPr lang="en-US"/>
        </a:p>
      </dgm:t>
    </dgm:pt>
    <dgm:pt modelId="{1F54D7C2-C127-4C2A-B0ED-6182D564B447}" type="pres">
      <dgm:prSet presAssocID="{57CEDA17-D67B-4836-ACF0-A0B7FC17ABA4}" presName="node" presStyleLbl="node1" presStyleIdx="2" presStyleCnt="4">
        <dgm:presLayoutVars>
          <dgm:bulletEnabled val="1"/>
        </dgm:presLayoutVars>
      </dgm:prSet>
      <dgm:spPr/>
      <dgm:t>
        <a:bodyPr/>
        <a:lstStyle/>
        <a:p>
          <a:endParaRPr lang="en-US"/>
        </a:p>
      </dgm:t>
    </dgm:pt>
    <dgm:pt modelId="{839B13DB-AE18-4E1D-A32B-58821F314EBD}" type="pres">
      <dgm:prSet presAssocID="{C33AFC6E-F072-413E-84C8-E8FC7DF7D1B7}" presName="Name9" presStyleLbl="parChTrans1D2" presStyleIdx="3" presStyleCnt="4"/>
      <dgm:spPr/>
      <dgm:t>
        <a:bodyPr/>
        <a:lstStyle/>
        <a:p>
          <a:endParaRPr lang="en-US"/>
        </a:p>
      </dgm:t>
    </dgm:pt>
    <dgm:pt modelId="{2D599B0C-9706-4AEA-9497-3615D3934425}" type="pres">
      <dgm:prSet presAssocID="{C33AFC6E-F072-413E-84C8-E8FC7DF7D1B7}" presName="connTx" presStyleLbl="parChTrans1D2" presStyleIdx="3" presStyleCnt="4"/>
      <dgm:spPr/>
      <dgm:t>
        <a:bodyPr/>
        <a:lstStyle/>
        <a:p>
          <a:endParaRPr lang="en-US"/>
        </a:p>
      </dgm:t>
    </dgm:pt>
    <dgm:pt modelId="{E70C07E0-4600-4E52-A0F5-F7EFDAE09828}" type="pres">
      <dgm:prSet presAssocID="{A627B377-7383-45AF-888B-DCD9F5D83294}" presName="node" presStyleLbl="node1" presStyleIdx="3" presStyleCnt="4">
        <dgm:presLayoutVars>
          <dgm:bulletEnabled val="1"/>
        </dgm:presLayoutVars>
      </dgm:prSet>
      <dgm:spPr/>
      <dgm:t>
        <a:bodyPr/>
        <a:lstStyle/>
        <a:p>
          <a:endParaRPr lang="en-US"/>
        </a:p>
      </dgm:t>
    </dgm:pt>
  </dgm:ptLst>
  <dgm:cxnLst>
    <dgm:cxn modelId="{AFA52C3D-0455-45C3-9FC9-E310F1E1F0B4}" type="presOf" srcId="{B4E3140E-FA18-4B98-980D-005F034FBA2A}" destId="{EEFA2124-354C-4C2C-83B5-9DA0B3C776CA}" srcOrd="0" destOrd="0" presId="urn:microsoft.com/office/officeart/2005/8/layout/radial1"/>
    <dgm:cxn modelId="{06A0357C-9045-4217-843C-F9C8D9135126}" type="presOf" srcId="{E74B17E9-A703-473A-BA42-12DFAEFF4E93}" destId="{1373D9BE-790B-40A7-863D-8F29B3814AFA}" srcOrd="1" destOrd="0" presId="urn:microsoft.com/office/officeart/2005/8/layout/radial1"/>
    <dgm:cxn modelId="{96348615-54A0-4EFD-BB53-7541174B1851}" type="presOf" srcId="{3F05A685-6337-416A-9B92-C7DDEFF899AB}" destId="{E54DA594-E8A9-4CC1-9D83-0A78F2D287F2}" srcOrd="1" destOrd="0" presId="urn:microsoft.com/office/officeart/2005/8/layout/radial1"/>
    <dgm:cxn modelId="{F6FDF3D0-84CA-44D9-B947-9D0DF245F00D}" type="presOf" srcId="{C33AFC6E-F072-413E-84C8-E8FC7DF7D1B7}" destId="{839B13DB-AE18-4E1D-A32B-58821F314EBD}" srcOrd="0" destOrd="0" presId="urn:microsoft.com/office/officeart/2005/8/layout/radial1"/>
    <dgm:cxn modelId="{37C885B3-3E59-497C-B621-B1AE4A9CCB1A}" srcId="{B4E3140E-FA18-4B98-980D-005F034FBA2A}" destId="{8DE2BB1A-C9F9-4443-BD80-46595B8ADE2F}" srcOrd="0" destOrd="0" parTransId="{8B0B4BC3-1EBE-41BC-B822-370C0DE4971B}" sibTransId="{E4B8A378-54C8-448F-B38D-1E95F0BEE1AA}"/>
    <dgm:cxn modelId="{4F66146C-5B28-4D5A-B7F6-D898FEF1F383}" type="presOf" srcId="{E74B17E9-A703-473A-BA42-12DFAEFF4E93}" destId="{30A4F43B-D812-4D46-9B33-B7C186A9F85F}" srcOrd="0" destOrd="0" presId="urn:microsoft.com/office/officeart/2005/8/layout/radial1"/>
    <dgm:cxn modelId="{E4955149-2630-4556-BCEC-4F057E024470}" type="presOf" srcId="{1ACD7E5E-B128-41F5-86AA-8F2D5790E6AA}" destId="{B1A1C44C-255D-43CE-AEDD-221846A44447}" srcOrd="0" destOrd="0" presId="urn:microsoft.com/office/officeart/2005/8/layout/radial1"/>
    <dgm:cxn modelId="{75E1272F-05EC-4240-A1FF-BD699698E989}" type="presOf" srcId="{57CEDA17-D67B-4836-ACF0-A0B7FC17ABA4}" destId="{1F54D7C2-C127-4C2A-B0ED-6182D564B447}" srcOrd="0" destOrd="0" presId="urn:microsoft.com/office/officeart/2005/8/layout/radial1"/>
    <dgm:cxn modelId="{DB8B77FC-6DA8-4A66-8869-8FBE7D0630FD}" type="presOf" srcId="{D84DB462-7B86-4A31-BF20-3AE313E33395}" destId="{93BA5B71-222A-4F84-96B0-E33E1B0CC95A}" srcOrd="0" destOrd="0" presId="urn:microsoft.com/office/officeart/2005/8/layout/radial1"/>
    <dgm:cxn modelId="{5B6544EA-8D14-44FB-86A4-06CC2B00812A}" srcId="{8DE2BB1A-C9F9-4443-BD80-46595B8ADE2F}" destId="{57CEDA17-D67B-4836-ACF0-A0B7FC17ABA4}" srcOrd="2" destOrd="0" parTransId="{E74B17E9-A703-473A-BA42-12DFAEFF4E93}" sibTransId="{4D336964-3E07-437F-AE4F-AA72D5325DFE}"/>
    <dgm:cxn modelId="{333ACD3C-8D58-4340-8418-42C4B90BA91C}" type="presOf" srcId="{C33AFC6E-F072-413E-84C8-E8FC7DF7D1B7}" destId="{2D599B0C-9706-4AEA-9497-3615D3934425}" srcOrd="1" destOrd="0" presId="urn:microsoft.com/office/officeart/2005/8/layout/radial1"/>
    <dgm:cxn modelId="{A3164461-3811-4056-B203-971C9999D297}" srcId="{8DE2BB1A-C9F9-4443-BD80-46595B8ADE2F}" destId="{E44A3647-7390-4B4C-B24A-3D57D1C3349D}" srcOrd="0" destOrd="0" parTransId="{1ACD7E5E-B128-41F5-86AA-8F2D5790E6AA}" sibTransId="{1064B95C-F08D-401D-98C4-87346E6E6E27}"/>
    <dgm:cxn modelId="{1983F826-C13D-41A6-BA30-56D8121ED653}" type="presOf" srcId="{8DE2BB1A-C9F9-4443-BD80-46595B8ADE2F}" destId="{4656AE55-5F86-4135-8B39-E45D69A9336A}" srcOrd="0" destOrd="0" presId="urn:microsoft.com/office/officeart/2005/8/layout/radial1"/>
    <dgm:cxn modelId="{BFB90BA1-78DC-4AA6-9FF3-F356BD81990C}" type="presOf" srcId="{3F05A685-6337-416A-9B92-C7DDEFF899AB}" destId="{92686EE6-CADE-408A-BDC9-052B447B2A97}" srcOrd="0" destOrd="0" presId="urn:microsoft.com/office/officeart/2005/8/layout/radial1"/>
    <dgm:cxn modelId="{69F8583F-4D4B-4646-993C-9E7D55C13298}" type="presOf" srcId="{E44A3647-7390-4B4C-B24A-3D57D1C3349D}" destId="{17121F7A-F812-4F93-A2F7-203599D9856F}" srcOrd="0" destOrd="0" presId="urn:microsoft.com/office/officeart/2005/8/layout/radial1"/>
    <dgm:cxn modelId="{50A8420B-57CF-4B83-980D-8D9CBF596E3A}" type="presOf" srcId="{1ACD7E5E-B128-41F5-86AA-8F2D5790E6AA}" destId="{D898EC27-7276-48BD-9F26-B801FDC52943}" srcOrd="1" destOrd="0" presId="urn:microsoft.com/office/officeart/2005/8/layout/radial1"/>
    <dgm:cxn modelId="{605B596A-7671-4020-83FB-33789926AB5F}" type="presOf" srcId="{A627B377-7383-45AF-888B-DCD9F5D83294}" destId="{E70C07E0-4600-4E52-A0F5-F7EFDAE09828}" srcOrd="0" destOrd="0" presId="urn:microsoft.com/office/officeart/2005/8/layout/radial1"/>
    <dgm:cxn modelId="{0BFAB532-2C6F-45F6-A260-2B10E95A7F5F}" srcId="{8DE2BB1A-C9F9-4443-BD80-46595B8ADE2F}" destId="{D84DB462-7B86-4A31-BF20-3AE313E33395}" srcOrd="1" destOrd="0" parTransId="{3F05A685-6337-416A-9B92-C7DDEFF899AB}" sibTransId="{CB727B01-9147-43BF-B658-EBA2FA92EB87}"/>
    <dgm:cxn modelId="{4219E599-1B7E-484C-BA48-F2758341B31A}" srcId="{8DE2BB1A-C9F9-4443-BD80-46595B8ADE2F}" destId="{A627B377-7383-45AF-888B-DCD9F5D83294}" srcOrd="3" destOrd="0" parTransId="{C33AFC6E-F072-413E-84C8-E8FC7DF7D1B7}" sibTransId="{D2AD7A45-71B0-4C27-90B4-13335A9CA6FD}"/>
    <dgm:cxn modelId="{BF21CA98-40EF-480E-9480-8B7C4F1A9975}" type="presParOf" srcId="{EEFA2124-354C-4C2C-83B5-9DA0B3C776CA}" destId="{4656AE55-5F86-4135-8B39-E45D69A9336A}" srcOrd="0" destOrd="0" presId="urn:microsoft.com/office/officeart/2005/8/layout/radial1"/>
    <dgm:cxn modelId="{5E631B43-8C86-4CA5-9772-2E2CB13E6198}" type="presParOf" srcId="{EEFA2124-354C-4C2C-83B5-9DA0B3C776CA}" destId="{B1A1C44C-255D-43CE-AEDD-221846A44447}" srcOrd="1" destOrd="0" presId="urn:microsoft.com/office/officeart/2005/8/layout/radial1"/>
    <dgm:cxn modelId="{84947C72-C4BD-4C57-A730-713AB228A77F}" type="presParOf" srcId="{B1A1C44C-255D-43CE-AEDD-221846A44447}" destId="{D898EC27-7276-48BD-9F26-B801FDC52943}" srcOrd="0" destOrd="0" presId="urn:microsoft.com/office/officeart/2005/8/layout/radial1"/>
    <dgm:cxn modelId="{6EE74896-1CF3-4EC8-BF79-2DB583AA94AB}" type="presParOf" srcId="{EEFA2124-354C-4C2C-83B5-9DA0B3C776CA}" destId="{17121F7A-F812-4F93-A2F7-203599D9856F}" srcOrd="2" destOrd="0" presId="urn:microsoft.com/office/officeart/2005/8/layout/radial1"/>
    <dgm:cxn modelId="{C8DEC0CA-2D85-4DB3-AD78-65C5054F909C}" type="presParOf" srcId="{EEFA2124-354C-4C2C-83B5-9DA0B3C776CA}" destId="{92686EE6-CADE-408A-BDC9-052B447B2A97}" srcOrd="3" destOrd="0" presId="urn:microsoft.com/office/officeart/2005/8/layout/radial1"/>
    <dgm:cxn modelId="{858594F2-DCF9-4A46-85B4-36C787021671}" type="presParOf" srcId="{92686EE6-CADE-408A-BDC9-052B447B2A97}" destId="{E54DA594-E8A9-4CC1-9D83-0A78F2D287F2}" srcOrd="0" destOrd="0" presId="urn:microsoft.com/office/officeart/2005/8/layout/radial1"/>
    <dgm:cxn modelId="{31F2A3CB-A163-40BF-8752-2B2B1B9CEBEB}" type="presParOf" srcId="{EEFA2124-354C-4C2C-83B5-9DA0B3C776CA}" destId="{93BA5B71-222A-4F84-96B0-E33E1B0CC95A}" srcOrd="4" destOrd="0" presId="urn:microsoft.com/office/officeart/2005/8/layout/radial1"/>
    <dgm:cxn modelId="{6661C814-C651-4BE6-BCFB-9DB4C20BD2F5}" type="presParOf" srcId="{EEFA2124-354C-4C2C-83B5-9DA0B3C776CA}" destId="{30A4F43B-D812-4D46-9B33-B7C186A9F85F}" srcOrd="5" destOrd="0" presId="urn:microsoft.com/office/officeart/2005/8/layout/radial1"/>
    <dgm:cxn modelId="{54D4296A-550C-42CE-BE78-6E1ADBF9B895}" type="presParOf" srcId="{30A4F43B-D812-4D46-9B33-B7C186A9F85F}" destId="{1373D9BE-790B-40A7-863D-8F29B3814AFA}" srcOrd="0" destOrd="0" presId="urn:microsoft.com/office/officeart/2005/8/layout/radial1"/>
    <dgm:cxn modelId="{C1477612-18BF-4843-BA6C-2C4D030C0A98}" type="presParOf" srcId="{EEFA2124-354C-4C2C-83B5-9DA0B3C776CA}" destId="{1F54D7C2-C127-4C2A-B0ED-6182D564B447}" srcOrd="6" destOrd="0" presId="urn:microsoft.com/office/officeart/2005/8/layout/radial1"/>
    <dgm:cxn modelId="{74CB5AD3-7A4F-48AB-A713-B1CC87304290}" type="presParOf" srcId="{EEFA2124-354C-4C2C-83B5-9DA0B3C776CA}" destId="{839B13DB-AE18-4E1D-A32B-58821F314EBD}" srcOrd="7" destOrd="0" presId="urn:microsoft.com/office/officeart/2005/8/layout/radial1"/>
    <dgm:cxn modelId="{55687ADC-FC65-416C-B92E-ECD4052B5EF1}" type="presParOf" srcId="{839B13DB-AE18-4E1D-A32B-58821F314EBD}" destId="{2D599B0C-9706-4AEA-9497-3615D3934425}" srcOrd="0" destOrd="0" presId="urn:microsoft.com/office/officeart/2005/8/layout/radial1"/>
    <dgm:cxn modelId="{27055C09-1BC5-48F6-AB25-01965D541776}" type="presParOf" srcId="{EEFA2124-354C-4C2C-83B5-9DA0B3C776CA}" destId="{E70C07E0-4600-4E52-A0F5-F7EFDAE09828}"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6AE55-5F86-4135-8B39-E45D69A9336A}">
      <dsp:nvSpPr>
        <dsp:cNvPr id="0" name=""/>
        <dsp:cNvSpPr/>
      </dsp:nvSpPr>
      <dsp:spPr>
        <a:xfrm>
          <a:off x="1646559" y="1468759"/>
          <a:ext cx="1126480" cy="112648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0000"/>
              </a:solidFill>
            </a:rPr>
            <a:t>Male</a:t>
          </a:r>
        </a:p>
        <a:p>
          <a:pPr lvl="0" algn="ctr" defTabSz="1022350">
            <a:lnSpc>
              <a:spcPct val="90000"/>
            </a:lnSpc>
            <a:spcBef>
              <a:spcPct val="0"/>
            </a:spcBef>
            <a:spcAft>
              <a:spcPct val="35000"/>
            </a:spcAft>
          </a:pPr>
          <a:r>
            <a:rPr lang="en-US" sz="2300" b="1" kern="1200" dirty="0" smtClean="0">
              <a:solidFill>
                <a:srgbClr val="000000"/>
              </a:solidFill>
            </a:rPr>
            <a:t>God</a:t>
          </a:r>
          <a:endParaRPr lang="en-US" sz="2300" b="1" kern="1200" dirty="0">
            <a:solidFill>
              <a:srgbClr val="000000"/>
            </a:solidFill>
          </a:endParaRPr>
        </a:p>
      </dsp:txBody>
      <dsp:txXfrm>
        <a:off x="1811528" y="1633728"/>
        <a:ext cx="796542" cy="796542"/>
      </dsp:txXfrm>
    </dsp:sp>
    <dsp:sp modelId="{B1A1C44C-255D-43CE-AEDD-221846A44447}">
      <dsp:nvSpPr>
        <dsp:cNvPr id="0" name=""/>
        <dsp:cNvSpPr/>
      </dsp:nvSpPr>
      <dsp:spPr>
        <a:xfrm rot="16200000">
          <a:off x="2039626" y="1275646"/>
          <a:ext cx="340347" cy="45878"/>
        </a:xfrm>
        <a:custGeom>
          <a:avLst/>
          <a:gdLst/>
          <a:ahLst/>
          <a:cxnLst/>
          <a:rect l="0" t="0" r="0" b="0"/>
          <a:pathLst>
            <a:path>
              <a:moveTo>
                <a:pt x="0" y="22939"/>
              </a:moveTo>
              <a:lnTo>
                <a:pt x="340347" y="2293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201291" y="1290077"/>
        <a:ext cx="17017" cy="17017"/>
      </dsp:txXfrm>
    </dsp:sp>
    <dsp:sp modelId="{17121F7A-F812-4F93-A2F7-203599D9856F}">
      <dsp:nvSpPr>
        <dsp:cNvPr id="0" name=""/>
        <dsp:cNvSpPr/>
      </dsp:nvSpPr>
      <dsp:spPr>
        <a:xfrm>
          <a:off x="1646559" y="1931"/>
          <a:ext cx="1126480" cy="112648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Goddess </a:t>
          </a:r>
        </a:p>
        <a:p>
          <a:pPr lvl="0" algn="ctr" defTabSz="755650">
            <a:lnSpc>
              <a:spcPct val="90000"/>
            </a:lnSpc>
            <a:spcBef>
              <a:spcPct val="0"/>
            </a:spcBef>
            <a:spcAft>
              <a:spcPct val="35000"/>
            </a:spcAft>
          </a:pPr>
          <a:r>
            <a:rPr lang="en-US" sz="1700" b="1" kern="1200" dirty="0" smtClean="0">
              <a:solidFill>
                <a:srgbClr val="000000"/>
              </a:solidFill>
            </a:rPr>
            <a:t>Wives</a:t>
          </a:r>
          <a:endParaRPr lang="en-US" sz="1700" b="1" kern="1200" dirty="0">
            <a:solidFill>
              <a:srgbClr val="000000"/>
            </a:solidFill>
          </a:endParaRPr>
        </a:p>
      </dsp:txBody>
      <dsp:txXfrm>
        <a:off x="1811528" y="166900"/>
        <a:ext cx="796542" cy="796542"/>
      </dsp:txXfrm>
    </dsp:sp>
    <dsp:sp modelId="{92686EE6-CADE-408A-BDC9-052B447B2A97}">
      <dsp:nvSpPr>
        <dsp:cNvPr id="0" name=""/>
        <dsp:cNvSpPr/>
      </dsp:nvSpPr>
      <dsp:spPr>
        <a:xfrm>
          <a:off x="2773040" y="2009060"/>
          <a:ext cx="340347" cy="45878"/>
        </a:xfrm>
        <a:custGeom>
          <a:avLst/>
          <a:gdLst/>
          <a:ahLst/>
          <a:cxnLst/>
          <a:rect l="0" t="0" r="0" b="0"/>
          <a:pathLst>
            <a:path>
              <a:moveTo>
                <a:pt x="0" y="22939"/>
              </a:moveTo>
              <a:lnTo>
                <a:pt x="340347" y="2293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934705" y="2023491"/>
        <a:ext cx="17017" cy="17017"/>
      </dsp:txXfrm>
    </dsp:sp>
    <dsp:sp modelId="{93BA5B71-222A-4F84-96B0-E33E1B0CC95A}">
      <dsp:nvSpPr>
        <dsp:cNvPr id="0" name=""/>
        <dsp:cNvSpPr/>
      </dsp:nvSpPr>
      <dsp:spPr>
        <a:xfrm>
          <a:off x="3113387" y="1468759"/>
          <a:ext cx="1126480" cy="112648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Goddess </a:t>
          </a:r>
        </a:p>
        <a:p>
          <a:pPr lvl="0" algn="ctr" defTabSz="755650">
            <a:lnSpc>
              <a:spcPct val="90000"/>
            </a:lnSpc>
            <a:spcBef>
              <a:spcPct val="0"/>
            </a:spcBef>
            <a:spcAft>
              <a:spcPct val="35000"/>
            </a:spcAft>
          </a:pPr>
          <a:r>
            <a:rPr lang="en-US" sz="1700" b="1" kern="1200" dirty="0" smtClean="0">
              <a:solidFill>
                <a:srgbClr val="000000"/>
              </a:solidFill>
            </a:rPr>
            <a:t>Wives</a:t>
          </a:r>
          <a:endParaRPr lang="en-US" sz="1700" b="1" kern="1200" dirty="0">
            <a:solidFill>
              <a:srgbClr val="000000"/>
            </a:solidFill>
          </a:endParaRPr>
        </a:p>
      </dsp:txBody>
      <dsp:txXfrm>
        <a:off x="3278356" y="1633728"/>
        <a:ext cx="796542" cy="796542"/>
      </dsp:txXfrm>
    </dsp:sp>
    <dsp:sp modelId="{30A4F43B-D812-4D46-9B33-B7C186A9F85F}">
      <dsp:nvSpPr>
        <dsp:cNvPr id="0" name=""/>
        <dsp:cNvSpPr/>
      </dsp:nvSpPr>
      <dsp:spPr>
        <a:xfrm rot="5400000">
          <a:off x="2039626" y="2742474"/>
          <a:ext cx="340347" cy="45878"/>
        </a:xfrm>
        <a:custGeom>
          <a:avLst/>
          <a:gdLst/>
          <a:ahLst/>
          <a:cxnLst/>
          <a:rect l="0" t="0" r="0" b="0"/>
          <a:pathLst>
            <a:path>
              <a:moveTo>
                <a:pt x="0" y="22939"/>
              </a:moveTo>
              <a:lnTo>
                <a:pt x="340347" y="2293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201291" y="2756905"/>
        <a:ext cx="17017" cy="17017"/>
      </dsp:txXfrm>
    </dsp:sp>
    <dsp:sp modelId="{1F54D7C2-C127-4C2A-B0ED-6182D564B447}">
      <dsp:nvSpPr>
        <dsp:cNvPr id="0" name=""/>
        <dsp:cNvSpPr/>
      </dsp:nvSpPr>
      <dsp:spPr>
        <a:xfrm>
          <a:off x="1646559" y="2935587"/>
          <a:ext cx="1126480" cy="112648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Goddess</a:t>
          </a:r>
        </a:p>
        <a:p>
          <a:pPr lvl="0" algn="ctr" defTabSz="755650">
            <a:lnSpc>
              <a:spcPct val="90000"/>
            </a:lnSpc>
            <a:spcBef>
              <a:spcPct val="0"/>
            </a:spcBef>
            <a:spcAft>
              <a:spcPct val="35000"/>
            </a:spcAft>
          </a:pPr>
          <a:r>
            <a:rPr lang="en-US" sz="1700" b="1" kern="1200" dirty="0" smtClean="0">
              <a:solidFill>
                <a:srgbClr val="000000"/>
              </a:solidFill>
            </a:rPr>
            <a:t>Wives</a:t>
          </a:r>
          <a:endParaRPr lang="en-US" sz="1700" b="1" kern="1200" dirty="0">
            <a:solidFill>
              <a:srgbClr val="000000"/>
            </a:solidFill>
          </a:endParaRPr>
        </a:p>
      </dsp:txBody>
      <dsp:txXfrm>
        <a:off x="1811528" y="3100556"/>
        <a:ext cx="796542" cy="796542"/>
      </dsp:txXfrm>
    </dsp:sp>
    <dsp:sp modelId="{839B13DB-AE18-4E1D-A32B-58821F314EBD}">
      <dsp:nvSpPr>
        <dsp:cNvPr id="0" name=""/>
        <dsp:cNvSpPr/>
      </dsp:nvSpPr>
      <dsp:spPr>
        <a:xfrm rot="10800000">
          <a:off x="1306212" y="2009060"/>
          <a:ext cx="340347" cy="45878"/>
        </a:xfrm>
        <a:custGeom>
          <a:avLst/>
          <a:gdLst/>
          <a:ahLst/>
          <a:cxnLst/>
          <a:rect l="0" t="0" r="0" b="0"/>
          <a:pathLst>
            <a:path>
              <a:moveTo>
                <a:pt x="0" y="22939"/>
              </a:moveTo>
              <a:lnTo>
                <a:pt x="340347" y="2293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rot="10800000">
        <a:off x="1467877" y="2023491"/>
        <a:ext cx="17017" cy="17017"/>
      </dsp:txXfrm>
    </dsp:sp>
    <dsp:sp modelId="{E70C07E0-4600-4E52-A0F5-F7EFDAE09828}">
      <dsp:nvSpPr>
        <dsp:cNvPr id="0" name=""/>
        <dsp:cNvSpPr/>
      </dsp:nvSpPr>
      <dsp:spPr>
        <a:xfrm>
          <a:off x="179731" y="1468759"/>
          <a:ext cx="1126480" cy="1126480"/>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00000"/>
              </a:solidFill>
            </a:rPr>
            <a:t>Goddess</a:t>
          </a:r>
        </a:p>
        <a:p>
          <a:pPr lvl="0" algn="ctr" defTabSz="755650">
            <a:lnSpc>
              <a:spcPct val="90000"/>
            </a:lnSpc>
            <a:spcBef>
              <a:spcPct val="0"/>
            </a:spcBef>
            <a:spcAft>
              <a:spcPct val="35000"/>
            </a:spcAft>
          </a:pPr>
          <a:r>
            <a:rPr lang="en-US" sz="1700" b="1" kern="1200" dirty="0" smtClean="0">
              <a:solidFill>
                <a:srgbClr val="000000"/>
              </a:solidFill>
            </a:rPr>
            <a:t>Wives</a:t>
          </a:r>
          <a:endParaRPr lang="en-US" sz="1700" b="1" kern="1200" dirty="0">
            <a:solidFill>
              <a:srgbClr val="000000"/>
            </a:solidFill>
          </a:endParaRPr>
        </a:p>
      </dsp:txBody>
      <dsp:txXfrm>
        <a:off x="344700" y="1633728"/>
        <a:ext cx="796542" cy="796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A1059-BD11-4CC6-BAE7-636B08CB6BC6}">
      <dsp:nvSpPr>
        <dsp:cNvPr id="0" name=""/>
        <dsp:cNvSpPr/>
      </dsp:nvSpPr>
      <dsp:spPr>
        <a:xfrm>
          <a:off x="716279" y="30479"/>
          <a:ext cx="1463040" cy="146304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Spirit</a:t>
          </a:r>
        </a:p>
        <a:p>
          <a:pPr lvl="0" algn="ctr" defTabSz="844550">
            <a:lnSpc>
              <a:spcPct val="90000"/>
            </a:lnSpc>
            <a:spcBef>
              <a:spcPct val="0"/>
            </a:spcBef>
            <a:spcAft>
              <a:spcPct val="35000"/>
            </a:spcAft>
          </a:pPr>
          <a:r>
            <a:rPr lang="en-US" sz="1900" kern="1200" dirty="0" smtClean="0"/>
            <a:t>Baby</a:t>
          </a:r>
          <a:endParaRPr lang="en-US" sz="1900" kern="1200" dirty="0"/>
        </a:p>
      </dsp:txBody>
      <dsp:txXfrm>
        <a:off x="911352" y="286511"/>
        <a:ext cx="1072896" cy="658368"/>
      </dsp:txXfrm>
    </dsp:sp>
    <dsp:sp modelId="{2E8E3D45-59EE-4040-9739-0C72729C80ED}">
      <dsp:nvSpPr>
        <dsp:cNvPr id="0" name=""/>
        <dsp:cNvSpPr/>
      </dsp:nvSpPr>
      <dsp:spPr>
        <a:xfrm>
          <a:off x="1244193" y="944879"/>
          <a:ext cx="1463040" cy="146304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Spirit</a:t>
          </a:r>
        </a:p>
        <a:p>
          <a:pPr lvl="0" algn="ctr" defTabSz="844550">
            <a:lnSpc>
              <a:spcPct val="90000"/>
            </a:lnSpc>
            <a:spcBef>
              <a:spcPct val="0"/>
            </a:spcBef>
            <a:spcAft>
              <a:spcPct val="35000"/>
            </a:spcAft>
          </a:pPr>
          <a:r>
            <a:rPr lang="en-US" sz="1900" kern="1200" dirty="0" smtClean="0"/>
            <a:t>Baby</a:t>
          </a:r>
          <a:endParaRPr lang="en-US" sz="1900" kern="1200" dirty="0"/>
        </a:p>
      </dsp:txBody>
      <dsp:txXfrm>
        <a:off x="1691640" y="1322831"/>
        <a:ext cx="877824" cy="804672"/>
      </dsp:txXfrm>
    </dsp:sp>
    <dsp:sp modelId="{6427504B-52F2-4DA9-82B8-141F6AA6074B}">
      <dsp:nvSpPr>
        <dsp:cNvPr id="0" name=""/>
        <dsp:cNvSpPr/>
      </dsp:nvSpPr>
      <dsp:spPr>
        <a:xfrm>
          <a:off x="188366" y="944879"/>
          <a:ext cx="1463040" cy="146304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Spirit</a:t>
          </a:r>
        </a:p>
        <a:p>
          <a:pPr lvl="0" algn="ctr" defTabSz="844550">
            <a:lnSpc>
              <a:spcPct val="90000"/>
            </a:lnSpc>
            <a:spcBef>
              <a:spcPct val="0"/>
            </a:spcBef>
            <a:spcAft>
              <a:spcPct val="35000"/>
            </a:spcAft>
          </a:pPr>
          <a:r>
            <a:rPr lang="en-US" sz="1900" kern="1200" dirty="0" smtClean="0"/>
            <a:t>Baby</a:t>
          </a:r>
          <a:endParaRPr lang="en-US" sz="1900" kern="1200" dirty="0"/>
        </a:p>
      </dsp:txBody>
      <dsp:txXfrm>
        <a:off x="326136" y="1322831"/>
        <a:ext cx="877824" cy="804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A1059-BD11-4CC6-BAE7-636B08CB6BC6}">
      <dsp:nvSpPr>
        <dsp:cNvPr id="0" name=""/>
        <dsp:cNvSpPr/>
      </dsp:nvSpPr>
      <dsp:spPr>
        <a:xfrm>
          <a:off x="716279" y="30479"/>
          <a:ext cx="1463040" cy="146304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Spirit Baby</a:t>
          </a:r>
          <a:endParaRPr lang="en-US" sz="2300" kern="1200" dirty="0"/>
        </a:p>
      </dsp:txBody>
      <dsp:txXfrm>
        <a:off x="911352" y="286511"/>
        <a:ext cx="1072896" cy="658368"/>
      </dsp:txXfrm>
    </dsp:sp>
    <dsp:sp modelId="{2E8E3D45-59EE-4040-9739-0C72729C80ED}">
      <dsp:nvSpPr>
        <dsp:cNvPr id="0" name=""/>
        <dsp:cNvSpPr/>
      </dsp:nvSpPr>
      <dsp:spPr>
        <a:xfrm>
          <a:off x="1219204" y="975359"/>
          <a:ext cx="1463040" cy="146304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Spirit Baby</a:t>
          </a:r>
          <a:endParaRPr lang="en-US" sz="2300" kern="1200" dirty="0"/>
        </a:p>
      </dsp:txBody>
      <dsp:txXfrm>
        <a:off x="1666651" y="1353311"/>
        <a:ext cx="877824" cy="804672"/>
      </dsp:txXfrm>
    </dsp:sp>
    <dsp:sp modelId="{6427504B-52F2-4DA9-82B8-141F6AA6074B}">
      <dsp:nvSpPr>
        <dsp:cNvPr id="0" name=""/>
        <dsp:cNvSpPr/>
      </dsp:nvSpPr>
      <dsp:spPr>
        <a:xfrm>
          <a:off x="188366" y="944879"/>
          <a:ext cx="1463040" cy="1463040"/>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kern="1200" dirty="0" smtClean="0"/>
            <a:t>Spirit Baby</a:t>
          </a:r>
          <a:endParaRPr lang="en-US" sz="2300" kern="1200" dirty="0"/>
        </a:p>
      </dsp:txBody>
      <dsp:txXfrm>
        <a:off x="326136" y="1322831"/>
        <a:ext cx="877824" cy="804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392B4-CBFC-49F8-8625-2FDE0C91D4B8}">
      <dsp:nvSpPr>
        <dsp:cNvPr id="0" name=""/>
        <dsp:cNvSpPr/>
      </dsp:nvSpPr>
      <dsp:spPr>
        <a:xfrm>
          <a:off x="1524000" y="2133604"/>
          <a:ext cx="472438" cy="45718"/>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t" anchorCtr="0">
          <a:noAutofit/>
        </a:bodyPr>
        <a:lstStyle/>
        <a:p>
          <a:pPr marL="57150" lvl="1" indent="-57150" algn="l" defTabSz="222250">
            <a:lnSpc>
              <a:spcPct val="90000"/>
            </a:lnSpc>
            <a:spcBef>
              <a:spcPct val="0"/>
            </a:spcBef>
            <a:spcAft>
              <a:spcPct val="15000"/>
            </a:spcAft>
            <a:buChar char="••"/>
          </a:pPr>
          <a:endParaRPr lang="en-US" sz="500" kern="1200"/>
        </a:p>
        <a:p>
          <a:pPr marL="57150" lvl="1" indent="-57150" algn="l" defTabSz="222250">
            <a:lnSpc>
              <a:spcPct val="90000"/>
            </a:lnSpc>
            <a:spcBef>
              <a:spcPct val="0"/>
            </a:spcBef>
            <a:spcAft>
              <a:spcPct val="15000"/>
            </a:spcAft>
            <a:buChar char="••"/>
          </a:pPr>
          <a:endParaRPr lang="en-US" sz="500" kern="1200" dirty="0"/>
        </a:p>
      </dsp:txBody>
      <dsp:txXfrm>
        <a:off x="1524000" y="2139319"/>
        <a:ext cx="455294" cy="34288"/>
      </dsp:txXfrm>
    </dsp:sp>
    <dsp:sp modelId="{842DC7EB-D982-4C87-A0F6-19E77C5F11A6}">
      <dsp:nvSpPr>
        <dsp:cNvPr id="0" name=""/>
        <dsp:cNvSpPr/>
      </dsp:nvSpPr>
      <dsp:spPr>
        <a:xfrm>
          <a:off x="7" y="152394"/>
          <a:ext cx="1005839" cy="193476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Mortal Father</a:t>
          </a:r>
          <a:endParaRPr lang="en-US" sz="1900" kern="1200" dirty="0">
            <a:solidFill>
              <a:schemeClr val="bg1"/>
            </a:solidFill>
          </a:endParaRPr>
        </a:p>
      </dsp:txBody>
      <dsp:txXfrm>
        <a:off x="49108" y="201495"/>
        <a:ext cx="907637" cy="1836563"/>
      </dsp:txXfrm>
    </dsp:sp>
    <dsp:sp modelId="{6A2985A6-0356-4D48-B026-A8220CD62660}">
      <dsp:nvSpPr>
        <dsp:cNvPr id="0" name=""/>
        <dsp:cNvSpPr/>
      </dsp:nvSpPr>
      <dsp:spPr>
        <a:xfrm>
          <a:off x="1005839" y="1142994"/>
          <a:ext cx="1508760" cy="1934765"/>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This done on many planets</a:t>
          </a:r>
          <a:endParaRPr lang="en-US" sz="1900" kern="1200" dirty="0"/>
        </a:p>
      </dsp:txBody>
      <dsp:txXfrm>
        <a:off x="1005839" y="1384840"/>
        <a:ext cx="942975" cy="1451073"/>
      </dsp:txXfrm>
    </dsp:sp>
    <dsp:sp modelId="{BFEFEB07-B687-4B4D-94FE-6B582F87A60A}">
      <dsp:nvSpPr>
        <dsp:cNvPr id="0" name=""/>
        <dsp:cNvSpPr/>
      </dsp:nvSpPr>
      <dsp:spPr>
        <a:xfrm>
          <a:off x="0" y="2128738"/>
          <a:ext cx="1005839" cy="193476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rPr>
            <a:t>Mortal Mother</a:t>
          </a:r>
          <a:endParaRPr lang="en-US" sz="1900" kern="1200" dirty="0">
            <a:solidFill>
              <a:schemeClr val="bg1"/>
            </a:solidFill>
          </a:endParaRPr>
        </a:p>
      </dsp:txBody>
      <dsp:txXfrm>
        <a:off x="49101" y="2177839"/>
        <a:ext cx="907637" cy="1836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FA378-3495-4AAC-95BB-945DDE825AD6}">
      <dsp:nvSpPr>
        <dsp:cNvPr id="0" name=""/>
        <dsp:cNvSpPr/>
      </dsp:nvSpPr>
      <dsp:spPr>
        <a:xfrm>
          <a:off x="399257" y="1132980"/>
          <a:ext cx="1106485" cy="110648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Physical Babies</a:t>
          </a:r>
          <a:endParaRPr lang="en-US" sz="1600" kern="1200" dirty="0"/>
        </a:p>
      </dsp:txBody>
      <dsp:txXfrm>
        <a:off x="546788" y="1326615"/>
        <a:ext cx="811423" cy="497918"/>
      </dsp:txXfrm>
    </dsp:sp>
    <dsp:sp modelId="{765D2E69-20F1-4672-A32D-A11C90645F03}">
      <dsp:nvSpPr>
        <dsp:cNvPr id="0" name=""/>
        <dsp:cNvSpPr/>
      </dsp:nvSpPr>
      <dsp:spPr>
        <a:xfrm>
          <a:off x="798514" y="1824533"/>
          <a:ext cx="1106485" cy="110648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Physical Babies</a:t>
          </a:r>
          <a:endParaRPr lang="en-US" sz="1600" kern="1200" dirty="0"/>
        </a:p>
      </dsp:txBody>
      <dsp:txXfrm>
        <a:off x="1136914" y="2110376"/>
        <a:ext cx="663891" cy="608567"/>
      </dsp:txXfrm>
    </dsp:sp>
    <dsp:sp modelId="{6D7AF21E-4919-47C9-ACAC-296827EAE548}">
      <dsp:nvSpPr>
        <dsp:cNvPr id="0" name=""/>
        <dsp:cNvSpPr/>
      </dsp:nvSpPr>
      <dsp:spPr>
        <a:xfrm>
          <a:off x="0" y="1824533"/>
          <a:ext cx="1106485" cy="1106485"/>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Physical Babies</a:t>
          </a:r>
          <a:endParaRPr lang="en-US" sz="1600" kern="1200" dirty="0"/>
        </a:p>
      </dsp:txBody>
      <dsp:txXfrm>
        <a:off x="104194" y="2110376"/>
        <a:ext cx="663891" cy="608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6AE55-5F86-4135-8B39-E45D69A9336A}">
      <dsp:nvSpPr>
        <dsp:cNvPr id="0" name=""/>
        <dsp:cNvSpPr/>
      </dsp:nvSpPr>
      <dsp:spPr>
        <a:xfrm>
          <a:off x="1543081" y="1352581"/>
          <a:ext cx="1028637" cy="102863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smtClean="0">
              <a:solidFill>
                <a:srgbClr val="000000"/>
              </a:solidFill>
            </a:rPr>
            <a:t>Male</a:t>
          </a:r>
        </a:p>
        <a:p>
          <a:pPr lvl="0" algn="ctr" defTabSz="933450">
            <a:lnSpc>
              <a:spcPct val="90000"/>
            </a:lnSpc>
            <a:spcBef>
              <a:spcPct val="0"/>
            </a:spcBef>
            <a:spcAft>
              <a:spcPct val="35000"/>
            </a:spcAft>
          </a:pPr>
          <a:r>
            <a:rPr lang="en-US" sz="2100" b="1" kern="1200" dirty="0" smtClean="0">
              <a:solidFill>
                <a:srgbClr val="000000"/>
              </a:solidFill>
            </a:rPr>
            <a:t>God</a:t>
          </a:r>
          <a:endParaRPr lang="en-US" sz="2100" b="1" kern="1200" dirty="0">
            <a:solidFill>
              <a:srgbClr val="000000"/>
            </a:solidFill>
          </a:endParaRPr>
        </a:p>
      </dsp:txBody>
      <dsp:txXfrm>
        <a:off x="1693721" y="1503221"/>
        <a:ext cx="727357" cy="727357"/>
      </dsp:txXfrm>
    </dsp:sp>
    <dsp:sp modelId="{B1A1C44C-255D-43CE-AEDD-221846A44447}">
      <dsp:nvSpPr>
        <dsp:cNvPr id="0" name=""/>
        <dsp:cNvSpPr/>
      </dsp:nvSpPr>
      <dsp:spPr>
        <a:xfrm rot="16200000">
          <a:off x="1902157" y="1174840"/>
          <a:ext cx="310484" cy="44997"/>
        </a:xfrm>
        <a:custGeom>
          <a:avLst/>
          <a:gdLst/>
          <a:ahLst/>
          <a:cxnLst/>
          <a:rect l="0" t="0" r="0" b="0"/>
          <a:pathLst>
            <a:path>
              <a:moveTo>
                <a:pt x="0" y="22498"/>
              </a:moveTo>
              <a:lnTo>
                <a:pt x="310484" y="2249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049637" y="1189577"/>
        <a:ext cx="15524" cy="15524"/>
      </dsp:txXfrm>
    </dsp:sp>
    <dsp:sp modelId="{17121F7A-F812-4F93-A2F7-203599D9856F}">
      <dsp:nvSpPr>
        <dsp:cNvPr id="0" name=""/>
        <dsp:cNvSpPr/>
      </dsp:nvSpPr>
      <dsp:spPr>
        <a:xfrm>
          <a:off x="1543081" y="13459"/>
          <a:ext cx="1028637" cy="102863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Goddess </a:t>
          </a:r>
        </a:p>
        <a:p>
          <a:pPr lvl="0" algn="ctr" defTabSz="666750">
            <a:lnSpc>
              <a:spcPct val="90000"/>
            </a:lnSpc>
            <a:spcBef>
              <a:spcPct val="0"/>
            </a:spcBef>
            <a:spcAft>
              <a:spcPct val="35000"/>
            </a:spcAft>
          </a:pPr>
          <a:r>
            <a:rPr lang="en-US" sz="1500" b="1" kern="1200" dirty="0" smtClean="0">
              <a:solidFill>
                <a:srgbClr val="000000"/>
              </a:solidFill>
            </a:rPr>
            <a:t>Wives</a:t>
          </a:r>
          <a:endParaRPr lang="en-US" sz="1500" b="1" kern="1200" dirty="0">
            <a:solidFill>
              <a:srgbClr val="000000"/>
            </a:solidFill>
          </a:endParaRPr>
        </a:p>
      </dsp:txBody>
      <dsp:txXfrm>
        <a:off x="1693721" y="164099"/>
        <a:ext cx="727357" cy="727357"/>
      </dsp:txXfrm>
    </dsp:sp>
    <dsp:sp modelId="{92686EE6-CADE-408A-BDC9-052B447B2A97}">
      <dsp:nvSpPr>
        <dsp:cNvPr id="0" name=""/>
        <dsp:cNvSpPr/>
      </dsp:nvSpPr>
      <dsp:spPr>
        <a:xfrm>
          <a:off x="2571718" y="1844401"/>
          <a:ext cx="310484" cy="44997"/>
        </a:xfrm>
        <a:custGeom>
          <a:avLst/>
          <a:gdLst/>
          <a:ahLst/>
          <a:cxnLst/>
          <a:rect l="0" t="0" r="0" b="0"/>
          <a:pathLst>
            <a:path>
              <a:moveTo>
                <a:pt x="0" y="22498"/>
              </a:moveTo>
              <a:lnTo>
                <a:pt x="310484" y="2249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719198" y="1859137"/>
        <a:ext cx="15524" cy="15524"/>
      </dsp:txXfrm>
    </dsp:sp>
    <dsp:sp modelId="{93BA5B71-222A-4F84-96B0-E33E1B0CC95A}">
      <dsp:nvSpPr>
        <dsp:cNvPr id="0" name=""/>
        <dsp:cNvSpPr/>
      </dsp:nvSpPr>
      <dsp:spPr>
        <a:xfrm>
          <a:off x="2882202" y="1352581"/>
          <a:ext cx="1028637" cy="102863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Goddess </a:t>
          </a:r>
        </a:p>
        <a:p>
          <a:pPr lvl="0" algn="ctr" defTabSz="666750">
            <a:lnSpc>
              <a:spcPct val="90000"/>
            </a:lnSpc>
            <a:spcBef>
              <a:spcPct val="0"/>
            </a:spcBef>
            <a:spcAft>
              <a:spcPct val="35000"/>
            </a:spcAft>
          </a:pPr>
          <a:r>
            <a:rPr lang="en-US" sz="1500" b="1" kern="1200" dirty="0" smtClean="0">
              <a:solidFill>
                <a:srgbClr val="000000"/>
              </a:solidFill>
            </a:rPr>
            <a:t>Wives</a:t>
          </a:r>
          <a:endParaRPr lang="en-US" sz="1500" b="1" kern="1200" dirty="0">
            <a:solidFill>
              <a:srgbClr val="000000"/>
            </a:solidFill>
          </a:endParaRPr>
        </a:p>
      </dsp:txBody>
      <dsp:txXfrm>
        <a:off x="3032842" y="1503221"/>
        <a:ext cx="727357" cy="727357"/>
      </dsp:txXfrm>
    </dsp:sp>
    <dsp:sp modelId="{30A4F43B-D812-4D46-9B33-B7C186A9F85F}">
      <dsp:nvSpPr>
        <dsp:cNvPr id="0" name=""/>
        <dsp:cNvSpPr/>
      </dsp:nvSpPr>
      <dsp:spPr>
        <a:xfrm rot="5400000">
          <a:off x="1902157" y="2513962"/>
          <a:ext cx="310484" cy="44997"/>
        </a:xfrm>
        <a:custGeom>
          <a:avLst/>
          <a:gdLst/>
          <a:ahLst/>
          <a:cxnLst/>
          <a:rect l="0" t="0" r="0" b="0"/>
          <a:pathLst>
            <a:path>
              <a:moveTo>
                <a:pt x="0" y="22498"/>
              </a:moveTo>
              <a:lnTo>
                <a:pt x="310484" y="2249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a:off x="2049637" y="2528698"/>
        <a:ext cx="15524" cy="15524"/>
      </dsp:txXfrm>
    </dsp:sp>
    <dsp:sp modelId="{1F54D7C2-C127-4C2A-B0ED-6182D564B447}">
      <dsp:nvSpPr>
        <dsp:cNvPr id="0" name=""/>
        <dsp:cNvSpPr/>
      </dsp:nvSpPr>
      <dsp:spPr>
        <a:xfrm>
          <a:off x="1543081" y="2691702"/>
          <a:ext cx="1028637" cy="102863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Goddess</a:t>
          </a:r>
        </a:p>
        <a:p>
          <a:pPr lvl="0" algn="ctr" defTabSz="666750">
            <a:lnSpc>
              <a:spcPct val="90000"/>
            </a:lnSpc>
            <a:spcBef>
              <a:spcPct val="0"/>
            </a:spcBef>
            <a:spcAft>
              <a:spcPct val="35000"/>
            </a:spcAft>
          </a:pPr>
          <a:r>
            <a:rPr lang="en-US" sz="1500" b="1" kern="1200" dirty="0" smtClean="0">
              <a:solidFill>
                <a:srgbClr val="000000"/>
              </a:solidFill>
            </a:rPr>
            <a:t>Wives</a:t>
          </a:r>
          <a:endParaRPr lang="en-US" sz="1500" b="1" kern="1200" dirty="0">
            <a:solidFill>
              <a:srgbClr val="000000"/>
            </a:solidFill>
          </a:endParaRPr>
        </a:p>
      </dsp:txBody>
      <dsp:txXfrm>
        <a:off x="1693721" y="2842342"/>
        <a:ext cx="727357" cy="727357"/>
      </dsp:txXfrm>
    </dsp:sp>
    <dsp:sp modelId="{839B13DB-AE18-4E1D-A32B-58821F314EBD}">
      <dsp:nvSpPr>
        <dsp:cNvPr id="0" name=""/>
        <dsp:cNvSpPr/>
      </dsp:nvSpPr>
      <dsp:spPr>
        <a:xfrm rot="10800000">
          <a:off x="1232597" y="1844401"/>
          <a:ext cx="310484" cy="44997"/>
        </a:xfrm>
        <a:custGeom>
          <a:avLst/>
          <a:gdLst/>
          <a:ahLst/>
          <a:cxnLst/>
          <a:rect l="0" t="0" r="0" b="0"/>
          <a:pathLst>
            <a:path>
              <a:moveTo>
                <a:pt x="0" y="22498"/>
              </a:moveTo>
              <a:lnTo>
                <a:pt x="310484" y="2249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solidFill>
              <a:srgbClr val="000000"/>
            </a:solidFill>
          </a:endParaRPr>
        </a:p>
      </dsp:txBody>
      <dsp:txXfrm rot="10800000">
        <a:off x="1380077" y="1859137"/>
        <a:ext cx="15524" cy="15524"/>
      </dsp:txXfrm>
    </dsp:sp>
    <dsp:sp modelId="{E70C07E0-4600-4E52-A0F5-F7EFDAE09828}">
      <dsp:nvSpPr>
        <dsp:cNvPr id="0" name=""/>
        <dsp:cNvSpPr/>
      </dsp:nvSpPr>
      <dsp:spPr>
        <a:xfrm>
          <a:off x="203959" y="1352581"/>
          <a:ext cx="1028637" cy="102863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Goddess</a:t>
          </a:r>
        </a:p>
        <a:p>
          <a:pPr lvl="0" algn="ctr" defTabSz="666750">
            <a:lnSpc>
              <a:spcPct val="90000"/>
            </a:lnSpc>
            <a:spcBef>
              <a:spcPct val="0"/>
            </a:spcBef>
            <a:spcAft>
              <a:spcPct val="35000"/>
            </a:spcAft>
          </a:pPr>
          <a:r>
            <a:rPr lang="en-US" sz="1500" b="1" kern="1200" dirty="0" smtClean="0">
              <a:solidFill>
                <a:srgbClr val="000000"/>
              </a:solidFill>
            </a:rPr>
            <a:t>Wives</a:t>
          </a:r>
          <a:endParaRPr lang="en-US" sz="1500" b="1" kern="1200" dirty="0">
            <a:solidFill>
              <a:srgbClr val="000000"/>
            </a:solidFill>
          </a:endParaRPr>
        </a:p>
      </dsp:txBody>
      <dsp:txXfrm>
        <a:off x="354599" y="1503221"/>
        <a:ext cx="727357" cy="72735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87E41BA-1E18-46B2-85EF-A95A6569B8D4}" type="datetimeFigureOut">
              <a:rPr lang="en-US"/>
              <a:pPr>
                <a:defRPr/>
              </a:pPr>
              <a:t>3/3/2013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60072F-93CF-4DA2-8979-ABEC9C7CB56C}" type="slidenum">
              <a:rPr lang="en-US"/>
              <a:pPr>
                <a:defRPr/>
              </a:pPr>
              <a:t>‹#›</a:t>
            </a:fld>
            <a:endParaRPr lang="en-US" dirty="0"/>
          </a:p>
        </p:txBody>
      </p:sp>
    </p:spTree>
    <p:extLst>
      <p:ext uri="{BB962C8B-B14F-4D97-AF65-F5344CB8AC3E}">
        <p14:creationId xmlns:p14="http://schemas.microsoft.com/office/powerpoint/2010/main" val="3211738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dirty="0"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92A456E-907C-45A2-8716-73EDEE8A8CED}"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89AD5D-3BA9-46EE-9E4B-C7267EBD435B}"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1237FA-2FB8-45CE-AD0F-DE75DEB7C42A}" type="slidenum">
              <a:rPr lang="en-US" smtClean="0"/>
              <a:pPr fontAlgn="base">
                <a:spcBef>
                  <a:spcPct val="0"/>
                </a:spcBef>
                <a:spcAft>
                  <a:spcPct val="0"/>
                </a:spcAft>
                <a:defRPr/>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77B274-E98B-4E4A-89C9-1F32A9E7CB98}" type="slidenum">
              <a:rPr lang="en-US" smtClean="0"/>
              <a:pPr fontAlgn="base">
                <a:spcBef>
                  <a:spcPct val="0"/>
                </a:spcBef>
                <a:spcAft>
                  <a:spcPct val="0"/>
                </a:spcAft>
                <a:defRPr/>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B22FF1-5A77-4734-B2CA-B14833199D2D}" type="slidenum">
              <a:rPr lang="en-US" smtClean="0"/>
              <a:pPr fontAlgn="base">
                <a:spcBef>
                  <a:spcPct val="0"/>
                </a:spcBef>
                <a:spcAft>
                  <a:spcPct val="0"/>
                </a:spcAft>
                <a:defRPr/>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23C30E-7E62-4D61-B259-1DF9D56B8C87}" type="slidenum">
              <a:rPr lang="en-US" smtClean="0"/>
              <a:pPr fontAlgn="base">
                <a:spcBef>
                  <a:spcPct val="0"/>
                </a:spcBef>
                <a:spcAft>
                  <a:spcPct val="0"/>
                </a:spcAft>
                <a:defRPr/>
              </a:pPr>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7FC7B2-87FE-407B-9614-4DC35F58C215}" type="slidenum">
              <a:rPr lang="en-US" smtClean="0"/>
              <a:pPr fontAlgn="base">
                <a:spcBef>
                  <a:spcPct val="0"/>
                </a:spcBef>
                <a:spcAft>
                  <a:spcPct val="0"/>
                </a:spcAft>
                <a:defRPr/>
              </a:pPr>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F14092-1DED-4690-B770-A2864E3FD783}" type="slidenum">
              <a:rPr lang="en-US" smtClean="0"/>
              <a:pPr fontAlgn="base">
                <a:spcBef>
                  <a:spcPct val="0"/>
                </a:spcBef>
                <a:spcAft>
                  <a:spcPct val="0"/>
                </a:spcAft>
                <a:defRPr/>
              </a:pPr>
              <a:t>105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1AE71D-EC98-4D22-B32A-79F1467CCBBF}" type="slidenum">
              <a:rPr lang="en-US" smtClean="0"/>
              <a:pPr fontAlgn="base">
                <a:spcBef>
                  <a:spcPct val="0"/>
                </a:spcBef>
                <a:spcAft>
                  <a:spcPct val="0"/>
                </a:spcAft>
                <a:defRPr/>
              </a:pPr>
              <a:t>106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527AF4-9E6D-41B7-A6A0-79709843C575}" type="slidenum">
              <a:rPr lang="en-US" smtClean="0"/>
              <a:pPr fontAlgn="base">
                <a:spcBef>
                  <a:spcPct val="0"/>
                </a:spcBef>
                <a:spcAft>
                  <a:spcPct val="0"/>
                </a:spcAft>
                <a:defRPr/>
              </a:pPr>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A1BDAE-4EF6-465C-8D3A-CC9EA1E92E5D}" type="slidenum">
              <a:rPr lang="en-US" smtClean="0"/>
              <a:pPr fontAlgn="base">
                <a:spcBef>
                  <a:spcPct val="0"/>
                </a:spcBef>
                <a:spcAft>
                  <a:spcPct val="0"/>
                </a:spcAft>
                <a:defRPr/>
              </a:pPr>
              <a:t>108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DDEF28-3C0C-48C7-B0E3-AAE858781DD0}"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89AC0-875D-49E8-835D-04B69296CA8F}"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069E82-988F-40FC-A6F8-1C3D37670960}"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86E34-07B2-43F0-BD2C-D3F01ED44B08}"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8A14EA-775C-4534-A4F6-74207EC674C7}"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7D7C93-637F-4D63-9D11-ABC3D1C06081}"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FB2A64-A50A-468F-95B7-D0C9CCBE6307}"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3B299C-9894-4D6F-A8BC-DC3548BC8A85}"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45D94-FC9E-42F4-A8A5-3ABFF94BCB36}"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dirty="0"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D7C274F-ABC7-496E-9D14-A07C79F5A343}"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C5C2BE-C772-46EC-A3F0-36D83844AB31}"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A69ACF-5C0F-4532-B176-CEA7933AA298}"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19B214-4C83-4B88-839F-F89B23FD90AD}"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A023FA-B652-41FF-8E1A-9860259C4811}"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C40E4E1-5849-4817-B4D1-0114ECE4B541}"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A07B26-8145-454A-8E89-6112EAEBA7E8}"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EFED85-E796-4B97-9FC7-8ACBB1380B82}"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89BD87-A0E8-4332-BEA0-674D5C1349B8}"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204339-CCC2-4629-8338-FAD29027592B}"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26303C-30C9-406B-98E6-6B4B51209D69}"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3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6DB7AD7-5C5B-433D-956E-8B02A5C75419}" type="datetime8">
              <a:rPr lang="en-US" smtClean="0"/>
              <a:pPr fontAlgn="base">
                <a:spcBef>
                  <a:spcPct val="0"/>
                </a:spcBef>
                <a:spcAft>
                  <a:spcPct val="0"/>
                </a:spcAft>
                <a:defRPr/>
              </a:pPr>
              <a:t>3/3/2013 7:48 PM</a:t>
            </a:fld>
            <a:endParaRPr lang="en-US" dirty="0" smtClean="0"/>
          </a:p>
        </p:txBody>
      </p:sp>
      <p:sp>
        <p:nvSpPr>
          <p:cNvPr id="1331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33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048A98-23A2-4B70-B663-5B6FC97443F1}"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8F6F3B-A5E2-4716-91A1-BFA1B8F6E21F}"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2A2424B-594E-40DE-9E52-062914F37B6A}"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3611D3-8B96-4E95-856B-7AAE6BB92308}"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FA56A5-3785-4755-B6FC-577BF320C2C0}"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1EA2B-ED6E-43FB-948D-578F95113E30}"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B3D632-A1C7-4C9B-BF19-02A78635E2EE}"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DBCE5BA-7BB3-44CE-A217-8FF4827352B1}"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46B01A-FAA0-4D0C-80AA-2C3D0DF48C2A}"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006C1-0660-488A-A484-87E6A44102C5}"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503605-9C0E-485B-AA9E-40B6076108CD}"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3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6DB7AD7-5C5B-433D-956E-8B02A5C75419}" type="datetime8">
              <a:rPr lang="en-US" smtClean="0"/>
              <a:pPr fontAlgn="base">
                <a:spcBef>
                  <a:spcPct val="0"/>
                </a:spcBef>
                <a:spcAft>
                  <a:spcPct val="0"/>
                </a:spcAft>
                <a:defRPr/>
              </a:pPr>
              <a:t>3/3/2013 7:48 PM</a:t>
            </a:fld>
            <a:endParaRPr lang="en-US" dirty="0" smtClean="0"/>
          </a:p>
        </p:txBody>
      </p:sp>
      <p:sp>
        <p:nvSpPr>
          <p:cNvPr id="1331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33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A82070-2D07-4FBC-983B-A02B20ED167E}"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00DDE9-65AB-4049-BCB3-BA11EBEB4FCD}"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D9732-34ED-48E4-A8D8-4067FA3E531F}"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88C241-F8AA-4058-8213-56595E5DED36}"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5B6377-2C64-41CD-B3C2-A4E5AF1DA388}"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06EED0-B8F4-40A0-A292-E17EBAD1445F}"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16BFDA-8BE8-4328-96AD-83085AD44B16}"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B7D5CE1-BE1B-4C73-B325-AF1EADE33026}"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05EA88-A821-42A6-9D8A-6A65B1B98ACA}"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08ADC7-8C80-479E-9E5B-7F0479621228}"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A6F18F-9909-467E-99CF-CF37E775957E}"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3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6DB7AD7-5C5B-433D-956E-8B02A5C75419}" type="datetime8">
              <a:rPr lang="en-US" smtClean="0"/>
              <a:pPr fontAlgn="base">
                <a:spcBef>
                  <a:spcPct val="0"/>
                </a:spcBef>
                <a:spcAft>
                  <a:spcPct val="0"/>
                </a:spcAft>
                <a:defRPr/>
              </a:pPr>
              <a:t>3/3/2013 7:48 PM</a:t>
            </a:fld>
            <a:endParaRPr lang="en-US" dirty="0" smtClean="0"/>
          </a:p>
        </p:txBody>
      </p:sp>
      <p:sp>
        <p:nvSpPr>
          <p:cNvPr id="1331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33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ADF9A5-179F-485B-A6BC-FADD9F56A904}"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630CFE-CCEE-40C2-A0B4-D6E812527082}"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358349-E169-4FE0-B36F-C71B630425FF}"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4E1058E-0873-4BAD-BEFB-432A32523FC6}"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8FC4BC-4FE9-4939-BDED-33FF90CA0604}"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6D333F-BC86-4C3C-91D4-2999E63AD67A}"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E803F7-12F2-4C6E-93D6-B4152AF80C8C}"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C93A58-689F-47FC-BE61-B4DDE3457390}"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CFA743-8720-430A-A450-9D5BDA8F5A1C}" type="slidenum">
              <a:rPr lang="en-US" smtClean="0"/>
              <a:pPr fontAlgn="base">
                <a:spcBef>
                  <a:spcPct val="0"/>
                </a:spcBef>
                <a:spcAft>
                  <a:spcPct val="0"/>
                </a:spcAft>
                <a:defRPr/>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1FADC0-7301-4D0A-9377-1610503D5FD2}"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A3B5E6-308B-4B92-A632-5388113CBBA4}"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3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6DB7AD7-5C5B-433D-956E-8B02A5C75419}" type="datetime8">
              <a:rPr lang="en-US" smtClean="0"/>
              <a:pPr fontAlgn="base">
                <a:spcBef>
                  <a:spcPct val="0"/>
                </a:spcBef>
                <a:spcAft>
                  <a:spcPct val="0"/>
                </a:spcAft>
                <a:defRPr/>
              </a:pPr>
              <a:t>3/3/2013 7:48 PM</a:t>
            </a:fld>
            <a:endParaRPr lang="en-US" smtClean="0"/>
          </a:p>
        </p:txBody>
      </p:sp>
      <p:sp>
        <p:nvSpPr>
          <p:cNvPr id="1331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33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7AF7C1-1D9D-4F54-9407-C17BA6260D1D}"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A75828-FE2F-4C5C-8B6E-1C2161BC2BED}"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13CB6E-378F-4863-9B6F-B07E7F210A1C}"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17EBE16-A322-4243-8FE5-117B61C54E54}"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91E3B6-3E41-4050-9A57-8F792B30AC28}"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F97D47-4620-4503-9E13-FBC85536C1C8}"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02C760-9CA6-4E1F-8784-025F73162925}" type="slidenum">
              <a:rPr lang="en-US" smtClean="0"/>
              <a:pPr fontAlgn="base">
                <a:spcBef>
                  <a:spcPct val="0"/>
                </a:spcBef>
                <a:spcAft>
                  <a:spcPct val="0"/>
                </a:spcAft>
                <a:defRPr/>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086B31-79A0-4BF3-A52C-48D84898934C}"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6F4BA0-FFF0-428E-A8A8-9BE1520A7A48}"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753FC5-DAD9-401F-BB02-A3742AF9B778}"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A35552-277B-4CC1-BCD1-1BFDA244D9E4}" type="slidenum">
              <a:rPr lang="en-US" smtClean="0"/>
              <a:pPr fontAlgn="base">
                <a:spcBef>
                  <a:spcPct val="0"/>
                </a:spcBef>
                <a:spcAft>
                  <a:spcPct val="0"/>
                </a:spcAft>
                <a:defRPr/>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331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6DB7AD7-5C5B-433D-956E-8B02A5C75419}" type="datetime8">
              <a:rPr lang="en-US" smtClean="0"/>
              <a:pPr fontAlgn="base">
                <a:spcBef>
                  <a:spcPct val="0"/>
                </a:spcBef>
                <a:spcAft>
                  <a:spcPct val="0"/>
                </a:spcAft>
                <a:defRPr/>
              </a:pPr>
              <a:t>3/3/2013 7:48 PM</a:t>
            </a:fld>
            <a:endParaRPr lang="en-US" smtClean="0"/>
          </a:p>
        </p:txBody>
      </p:sp>
      <p:sp>
        <p:nvSpPr>
          <p:cNvPr id="1331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331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A2A0ED-8B1A-4DE8-A5AA-24A102BA6620}"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0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6B7DD-1AE9-468D-BD8B-B1AC28B41A4F}"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837BE64-F6FB-4C1D-AEEC-FABFF4AB5E21}" type="slidenum">
              <a:rPr lang="en-US" smtClean="0"/>
              <a:pPr fontAlgn="base">
                <a:spcBef>
                  <a:spcPct val="0"/>
                </a:spcBef>
                <a:spcAft>
                  <a:spcPct val="0"/>
                </a:spcAft>
                <a:defRPr/>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42DA32-26CF-4A5F-B376-D31C65F6DA52}" type="slidenum">
              <a:rPr lang="en-US" smtClean="0"/>
              <a:pPr fontAlgn="base">
                <a:spcBef>
                  <a:spcPct val="0"/>
                </a:spcBef>
                <a:spcAft>
                  <a:spcPct val="0"/>
                </a:spcAft>
                <a:defRPr/>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0BD298-1A05-4C0F-A248-51FC7B8F65E6}" type="slidenum">
              <a:rPr lang="en-US" smtClean="0"/>
              <a:pPr fontAlgn="base">
                <a:spcBef>
                  <a:spcPct val="0"/>
                </a:spcBef>
                <a:spcAft>
                  <a:spcPct val="0"/>
                </a:spcAft>
                <a:defRPr/>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4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200DF-5FDA-49D0-A92E-798A4B89835A}" type="slidenum">
              <a:rPr lang="en-US" smtClean="0"/>
              <a:pPr fontAlgn="base">
                <a:spcBef>
                  <a:spcPct val="0"/>
                </a:spcBef>
                <a:spcAft>
                  <a:spcPct val="0"/>
                </a:spcAft>
                <a:defRPr/>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5EE189-B3F3-4563-9A10-AB377E219A7E}" type="slidenum">
              <a:rPr lang="en-US" smtClean="0"/>
              <a:pPr fontAlgn="base">
                <a:spcBef>
                  <a:spcPct val="0"/>
                </a:spcBef>
                <a:spcAft>
                  <a:spcPct val="0"/>
                </a:spcAft>
                <a:defRPr/>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4ADC31-B385-469D-AEEE-C2CB84AA1BBC}" type="slidenum">
              <a:rPr lang="en-US" smtClean="0"/>
              <a:pPr fontAlgn="base">
                <a:spcBef>
                  <a:spcPct val="0"/>
                </a:spcBef>
                <a:spcAft>
                  <a:spcPct val="0"/>
                </a:spcAft>
                <a:defRPr/>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C11168-2964-4AC1-BA6A-0BA0E9D4FC93}" type="slidenum">
              <a:rPr lang="en-US" smtClean="0"/>
              <a:pPr fontAlgn="base">
                <a:spcBef>
                  <a:spcPct val="0"/>
                </a:spcBef>
                <a:spcAft>
                  <a:spcPct val="0"/>
                </a:spcAft>
                <a:defRPr/>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F898A6-B246-4475-B8BD-E570F5BF085B}" type="slidenum">
              <a:rPr lang="en-US" smtClean="0"/>
              <a:pPr fontAlgn="base">
                <a:spcBef>
                  <a:spcPct val="0"/>
                </a:spcBef>
                <a:spcAft>
                  <a:spcPct val="0"/>
                </a:spcAft>
                <a:defRPr/>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EAC578-EA71-423B-A6B5-5366AB09917B}" type="slidenum">
              <a:rPr lang="en-US" smtClean="0"/>
              <a:pPr fontAlgn="base">
                <a:spcBef>
                  <a:spcPct val="0"/>
                </a:spcBef>
                <a:spcAft>
                  <a:spcPct val="0"/>
                </a:spcAft>
                <a:defRPr/>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D78453A-041D-4D2A-9FF9-F06B0FE04842}"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02AA4FE-1725-4633-B44E-46B1C75B717E}" type="slidenum">
              <a:rPr lang="en-US" smtClean="0"/>
              <a:pPr fontAlgn="base">
                <a:spcBef>
                  <a:spcPct val="0"/>
                </a:spcBef>
                <a:spcAft>
                  <a:spcPct val="0"/>
                </a:spcAft>
                <a:defRPr/>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0FF0AE-8E27-42DF-A1D6-339DCB2D79F1}" type="slidenum">
              <a:rPr lang="en-US" smtClean="0"/>
              <a:pPr fontAlgn="base">
                <a:spcBef>
                  <a:spcPct val="0"/>
                </a:spcBef>
                <a:spcAft>
                  <a:spcPct val="0"/>
                </a:spcAft>
                <a:defRPr/>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57057C-11D0-4679-BBF9-3BE1BB5FE175}" type="slidenum">
              <a:rPr lang="en-US" smtClean="0"/>
              <a:pPr fontAlgn="base">
                <a:spcBef>
                  <a:spcPct val="0"/>
                </a:spcBef>
                <a:spcAft>
                  <a:spcPct val="0"/>
                </a:spcAft>
                <a:defRPr/>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CF74C-BF16-42CA-9856-6454B1EE13A3}" type="slidenum">
              <a:rPr lang="en-US" smtClean="0"/>
              <a:pPr fontAlgn="base">
                <a:spcBef>
                  <a:spcPct val="0"/>
                </a:spcBef>
                <a:spcAft>
                  <a:spcPct val="0"/>
                </a:spcAft>
                <a:defRPr/>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930579E-396A-4671-B14D-228AED0AA0FE}" type="slidenum">
              <a:rPr lang="en-US" smtClean="0"/>
              <a:pPr fontAlgn="base">
                <a:spcBef>
                  <a:spcPct val="0"/>
                </a:spcBef>
                <a:spcAft>
                  <a:spcPct val="0"/>
                </a:spcAft>
                <a:defRPr/>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0918B0-2ADA-42A0-BAC3-42258EC73F95}" type="slidenum">
              <a:rPr lang="en-US" smtClean="0"/>
              <a:pPr fontAlgn="base">
                <a:spcBef>
                  <a:spcPct val="0"/>
                </a:spcBef>
                <a:spcAft>
                  <a:spcPct val="0"/>
                </a:spcAft>
                <a:defRPr/>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544345-4046-428E-A481-33ECC50C93ED}" type="slidenum">
              <a:rPr lang="en-US" smtClean="0"/>
              <a:pPr fontAlgn="base">
                <a:spcBef>
                  <a:spcPct val="0"/>
                </a:spcBef>
                <a:spcAft>
                  <a:spcPct val="0"/>
                </a:spcAft>
                <a:defRPr/>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6141A6-0249-4338-9512-A1AC6457CCB7}" type="slidenum">
              <a:rPr lang="en-US" smtClean="0"/>
              <a:pPr fontAlgn="base">
                <a:spcBef>
                  <a:spcPct val="0"/>
                </a:spcBef>
                <a:spcAft>
                  <a:spcPct val="0"/>
                </a:spcAft>
                <a:defRPr/>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4794-C688-44D7-A6AF-11DB6328BD1C}" type="slidenum">
              <a:rPr lang="en-US" smtClean="0"/>
              <a:pPr fontAlgn="base">
                <a:spcBef>
                  <a:spcPct val="0"/>
                </a:spcBef>
                <a:spcAft>
                  <a:spcPct val="0"/>
                </a:spcAft>
                <a:defRPr/>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DDF8ECC-E55E-4A11-AB31-78700FBBFDF8}" type="slidenum">
              <a:rPr lang="en-US" smtClean="0"/>
              <a:pPr fontAlgn="base">
                <a:spcBef>
                  <a:spcPct val="0"/>
                </a:spcBef>
                <a:spcAft>
                  <a:spcPct val="0"/>
                </a:spcAft>
                <a:defRPr/>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6D5602-396B-4A2C-9CBA-EBC97CB2D49F}"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C58DD0-E94B-48BD-B43F-9A962C0B0431}" type="slidenum">
              <a:rPr lang="en-US" smtClean="0"/>
              <a:pPr fontAlgn="base">
                <a:spcBef>
                  <a:spcPct val="0"/>
                </a:spcBef>
                <a:spcAft>
                  <a:spcPct val="0"/>
                </a:spcAft>
                <a:defRPr/>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992FF5-E75F-4447-8633-B1A867525F55}" type="slidenum">
              <a:rPr lang="en-US" smtClean="0"/>
              <a:pPr fontAlgn="base">
                <a:spcBef>
                  <a:spcPct val="0"/>
                </a:spcBef>
                <a:spcAft>
                  <a:spcPct val="0"/>
                </a:spcAft>
                <a:defRPr/>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A4B03-15A7-4625-9D78-D4C7DCE17059}" type="slidenum">
              <a:rPr lang="en-US" smtClean="0"/>
              <a:pPr fontAlgn="base">
                <a:spcBef>
                  <a:spcPct val="0"/>
                </a:spcBef>
                <a:spcAft>
                  <a:spcPct val="0"/>
                </a:spcAft>
                <a:defRPr/>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3D9817-2FD9-4727-8FA1-7C3FECBF71E5}" type="slidenum">
              <a:rPr lang="en-US" smtClean="0"/>
              <a:pPr fontAlgn="base">
                <a:spcBef>
                  <a:spcPct val="0"/>
                </a:spcBef>
                <a:spcAft>
                  <a:spcPct val="0"/>
                </a:spcAft>
                <a:defRPr/>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50F409-1B20-4E7C-A99D-60008B7FDF55}" type="slidenum">
              <a:rPr lang="en-US" smtClean="0"/>
              <a:pPr fontAlgn="base">
                <a:spcBef>
                  <a:spcPct val="0"/>
                </a:spcBef>
                <a:spcAft>
                  <a:spcPct val="0"/>
                </a:spcAft>
                <a:defRPr/>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E76C9F-CEDB-4B3B-B947-96B9D17C6A79}" type="slidenum">
              <a:rPr lang="en-US" smtClean="0"/>
              <a:pPr fontAlgn="base">
                <a:spcBef>
                  <a:spcPct val="0"/>
                </a:spcBef>
                <a:spcAft>
                  <a:spcPct val="0"/>
                </a:spcAft>
                <a:defRPr/>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229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9AD16F1-0A56-4F86-8DD8-3646514E35F8}" type="datetime8">
              <a:rPr lang="en-US" smtClean="0"/>
              <a:pPr fontAlgn="base">
                <a:spcBef>
                  <a:spcPct val="0"/>
                </a:spcBef>
                <a:spcAft>
                  <a:spcPct val="0"/>
                </a:spcAft>
                <a:defRPr/>
              </a:pPr>
              <a:t>3/3/2013 7:48 PM</a:t>
            </a:fld>
            <a:endParaRPr lang="en-US" smtClean="0"/>
          </a:p>
        </p:txBody>
      </p:sp>
      <p:sp>
        <p:nvSpPr>
          <p:cNvPr id="12294"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2295"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A8CF912-CD3F-4B2F-A685-1ECE9D53ED11}" type="slidenum">
              <a:rPr lang="en-US" smtClean="0"/>
              <a:pPr fontAlgn="base">
                <a:spcBef>
                  <a:spcPct val="0"/>
                </a:spcBef>
                <a:spcAft>
                  <a:spcPct val="0"/>
                </a:spcAft>
                <a:defRPr/>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AAFA9C-6052-43CD-9D2F-871692B82C82}" type="slidenum">
              <a:rPr lang="en-US" smtClean="0"/>
              <a:pPr fontAlgn="base">
                <a:spcBef>
                  <a:spcPct val="0"/>
                </a:spcBef>
                <a:spcAft>
                  <a:spcPct val="0"/>
                </a:spcAft>
                <a:defRPr/>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CBF668-6DBF-4779-9BF2-AA39A1CF215E}" type="slidenum">
              <a:rPr lang="en-US" smtClean="0"/>
              <a:pPr fontAlgn="base">
                <a:spcBef>
                  <a:spcPct val="0"/>
                </a:spcBef>
                <a:spcAft>
                  <a:spcPct val="0"/>
                </a:spcAft>
                <a:defRPr/>
              </a:pPr>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434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0F7488E-AAEF-42A8-8268-52E85A963BFB}" type="datetime8">
              <a:rPr lang="en-US" smtClean="0"/>
              <a:pPr fontAlgn="base">
                <a:spcBef>
                  <a:spcPct val="0"/>
                </a:spcBef>
                <a:spcAft>
                  <a:spcPct val="0"/>
                </a:spcAft>
                <a:defRPr/>
              </a:pPr>
              <a:t>3/3/2013 7:48 PM</a:t>
            </a:fld>
            <a:endParaRPr lang="en-US" smtClean="0"/>
          </a:p>
        </p:txBody>
      </p:sp>
      <p:sp>
        <p:nvSpPr>
          <p:cNvPr id="143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mtClean="0"/>
          </a:p>
        </p:txBody>
      </p:sp>
      <p:sp>
        <p:nvSpPr>
          <p:cNvPr id="1434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49258-7DC3-4C2B-A9B8-3D3F4E876D7F}" type="slidenum">
              <a:rPr lang="en-US" smtClean="0"/>
              <a:pPr fontAlgn="base">
                <a:spcBef>
                  <a:spcPct val="0"/>
                </a:spcBef>
                <a:spcAft>
                  <a:spcPct val="0"/>
                </a:spcAft>
                <a:defRPr/>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87674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109259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36403915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3466405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3622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0432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57991999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05247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88034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8481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37176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2543331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71766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78449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9"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ldschurchnews.com/people/10/Joseph-Smith.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lds.org/scriptures/bofm/1-ne/14?lang=en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hyperlink" Target="http://www.lds.org/scriptures/dc-testament/dc/1.30?lang=en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6.xml"/><Relationship Id="rId16" Type="http://schemas.openxmlformats.org/officeDocument/2006/relationships/diagramColors" Target="../diagrams/colors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7.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28.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7.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681913" cy="1523495"/>
          </a:xfrm>
        </p:spPr>
        <p:txBody>
          <a:bodyPr/>
          <a:lstStyle/>
          <a:p>
            <a:pPr defTabSz="914363" eaLnBrk="1" fontAlgn="auto" hangingPunct="1">
              <a:spcAft>
                <a:spcPts val="0"/>
              </a:spcAft>
              <a:defRPr/>
            </a:pPr>
            <a:r>
              <a:rPr dirty="0" smtClean="0"/>
              <a:t>Will the Real God </a:t>
            </a:r>
            <a:br>
              <a:rPr dirty="0" smtClean="0"/>
            </a:br>
            <a:r>
              <a:rPr dirty="0" smtClean="0"/>
              <a:t>Please Stand Up?!</a:t>
            </a:r>
            <a:endParaRPr dirty="0"/>
          </a:p>
        </p:txBody>
      </p:sp>
      <p:sp>
        <p:nvSpPr>
          <p:cNvPr id="3" name="Subtitle 2"/>
          <p:cNvSpPr>
            <a:spLocks noGrp="1"/>
          </p:cNvSpPr>
          <p:nvPr>
            <p:ph type="subTitle" idx="1"/>
          </p:nvPr>
        </p:nvSpPr>
        <p:spPr>
          <a:xfrm>
            <a:off x="730250" y="3429000"/>
            <a:ext cx="7681913" cy="2971800"/>
          </a:xfrm>
        </p:spPr>
        <p:txBody>
          <a:bodyPr rtlCol="0">
            <a:normAutofit/>
          </a:bodyPr>
          <a:lstStyle/>
          <a:p>
            <a:pPr defTabSz="914363" eaLnBrk="1" fontAlgn="auto" hangingPunct="1">
              <a:spcAft>
                <a:spcPts val="0"/>
              </a:spcAft>
              <a:defRPr/>
            </a:pPr>
            <a:r>
              <a:rPr lang="en-US" dirty="0" smtClean="0"/>
              <a:t>A Comparison of </a:t>
            </a:r>
          </a:p>
          <a:p>
            <a:pPr defTabSz="914363" eaLnBrk="1" fontAlgn="auto" hangingPunct="1">
              <a:spcAft>
                <a:spcPts val="0"/>
              </a:spcAft>
              <a:defRPr/>
            </a:pPr>
            <a:r>
              <a:rPr lang="en-US" dirty="0" smtClean="0"/>
              <a:t>gods of Mormonism </a:t>
            </a:r>
          </a:p>
          <a:p>
            <a:pPr defTabSz="914363" eaLnBrk="1" fontAlgn="auto" hangingPunct="1">
              <a:spcAft>
                <a:spcPts val="0"/>
              </a:spcAft>
              <a:defRPr/>
            </a:pPr>
            <a:r>
              <a:rPr lang="en-US" dirty="0" smtClean="0"/>
              <a:t>to the God of the Bible</a:t>
            </a:r>
          </a:p>
          <a:p>
            <a:pPr defTabSz="914363" eaLnBrk="1" fontAlgn="auto" hangingPunct="1">
              <a:spcAft>
                <a:spcPts val="0"/>
              </a:spcAft>
              <a:defRPr/>
            </a:pPr>
            <a:r>
              <a:rPr lang="en-US" dirty="0" smtClean="0"/>
              <a:t>	</a:t>
            </a:r>
          </a:p>
          <a:p>
            <a:pPr defTabSz="914363" eaLnBrk="1" fontAlgn="auto" hangingPunct="1">
              <a:spcAft>
                <a:spcPts val="0"/>
              </a:spcAft>
              <a:defRPr/>
            </a:pPr>
            <a:r>
              <a:rPr lang="en-US" i="1" dirty="0" smtClean="0"/>
              <a:t>	Part A:  What Mormonism Teaches</a:t>
            </a:r>
          </a:p>
          <a:p>
            <a:pPr defTabSz="914363" eaLnBrk="1" fontAlgn="auto" hangingPunct="1">
              <a:spcAft>
                <a:spcPts val="0"/>
              </a:spcAft>
              <a:defRPr/>
            </a:pPr>
            <a:r>
              <a:rPr lang="en-US" i="1" dirty="0" smtClean="0"/>
              <a:t>	Part B:  What the Bible Teaches</a:t>
            </a:r>
          </a:p>
          <a:p>
            <a:pPr defTabSz="914363" eaLnBrk="1" fontAlgn="auto" hangingPunct="1">
              <a:spcAft>
                <a:spcPts val="0"/>
              </a:spcAft>
              <a:defRPr/>
            </a:pP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algn="ctr" defTabSz="914363" eaLnBrk="1" fontAlgn="auto" hangingPunct="1">
              <a:spcAft>
                <a:spcPts val="0"/>
              </a:spcAft>
              <a:defRPr/>
            </a:pPr>
            <a:r>
              <a:rPr sz="5300"/>
              <a:t>Will the Real God Please Stand Up?!</a:t>
            </a:r>
            <a:r>
              <a:rPr/>
              <a:t/>
            </a:r>
            <a:br>
              <a:rPr/>
            </a:br>
            <a:r>
              <a:rPr sz="3600" i="1" smtClean="0">
                <a:solidFill>
                  <a:schemeClr val="tx2"/>
                </a:solidFill>
              </a:rPr>
              <a:t> Mormon  Founder, Joseph Smith, Jr. , against Christianity</a:t>
            </a:r>
            <a:endParaRPr i="1">
              <a:solidFill>
                <a:schemeClr val="tx2"/>
              </a:solidFill>
            </a:endParaRPr>
          </a:p>
        </p:txBody>
      </p:sp>
      <p:sp>
        <p:nvSpPr>
          <p:cNvPr id="5124" name="TextBox 3"/>
          <p:cNvSpPr txBox="1">
            <a:spLocks noChangeArrowheads="1"/>
          </p:cNvSpPr>
          <p:nvPr/>
        </p:nvSpPr>
        <p:spPr bwMode="auto">
          <a:xfrm>
            <a:off x="457200" y="1600200"/>
            <a:ext cx="8382000" cy="5016500"/>
          </a:xfrm>
          <a:prstGeom prst="rect">
            <a:avLst/>
          </a:prstGeom>
          <a:noFill/>
          <a:ln w="9525">
            <a:noFill/>
            <a:miter lim="800000"/>
            <a:headEnd/>
            <a:tailEnd/>
          </a:ln>
        </p:spPr>
        <p:txBody>
          <a:bodyPr>
            <a:spAutoFit/>
          </a:bodyPr>
          <a:lstStyle/>
          <a:p>
            <a:pPr>
              <a:defRPr/>
            </a:pPr>
            <a:r>
              <a:rPr lang="en-US" sz="3200" dirty="0">
                <a:latin typeface="+mn-lt"/>
                <a:cs typeface="Arial" charset="0"/>
              </a:rPr>
              <a:t>which of all the [Christian] sects was right (for at this time it had never entered into my heart that all were wrong)--and which I should join.  </a:t>
            </a:r>
          </a:p>
          <a:p>
            <a:pPr>
              <a:defRPr/>
            </a:pPr>
            <a:endParaRPr lang="en-US" sz="3200" dirty="0">
              <a:latin typeface="+mn-lt"/>
              <a:cs typeface="Arial" charset="0"/>
            </a:endParaRPr>
          </a:p>
          <a:p>
            <a:pPr>
              <a:defRPr/>
            </a:pPr>
            <a:r>
              <a:rPr lang="en-US" sz="3200" dirty="0">
                <a:latin typeface="+mn-lt"/>
                <a:cs typeface="Arial" charset="0"/>
              </a:rPr>
              <a:t>"I was answered that I must join none of them, for they were all wrong; and the Personage who addressed me said that all their creeds were an abomination in his sight; that those professors were all corrupt; that: ‘they draw near to me</a:t>
            </a:r>
          </a:p>
          <a:p>
            <a:pPr>
              <a:defRPr/>
            </a:pPr>
            <a:endParaRPr lang="en-US" sz="3200" dirty="0">
              <a:latin typeface="+mn-lt"/>
              <a:cs typeface="Arial" charset="0"/>
            </a:endParaRPr>
          </a:p>
        </p:txBody>
      </p:sp>
      <p:cxnSp>
        <p:nvCxnSpPr>
          <p:cNvPr id="4" name="Straight Connector 3"/>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21336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God the Father lives in the center of the Milky Way galaxy on a planet near a star called "</a:t>
            </a:r>
            <a:r>
              <a:rPr sz="4000" i="1" err="1" smtClean="0">
                <a:solidFill>
                  <a:schemeClr val="tx2"/>
                </a:solidFill>
              </a:rPr>
              <a:t>Kolob</a:t>
            </a:r>
            <a:r>
              <a:rPr sz="4000" i="1" smtClean="0">
                <a:solidFill>
                  <a:schemeClr val="tx2"/>
                </a:solidFill>
              </a:rPr>
              <a:t>"</a:t>
            </a:r>
            <a:endParaRPr sz="4000" i="1">
              <a:solidFill>
                <a:schemeClr val="tx2"/>
              </a:solidFill>
            </a:endParaRPr>
          </a:p>
        </p:txBody>
      </p:sp>
      <p:sp>
        <p:nvSpPr>
          <p:cNvPr id="104451" name="TextBox 3"/>
          <p:cNvSpPr txBox="1">
            <a:spLocks noChangeArrowheads="1"/>
          </p:cNvSpPr>
          <p:nvPr/>
        </p:nvSpPr>
        <p:spPr bwMode="auto">
          <a:xfrm>
            <a:off x="304800" y="2438400"/>
            <a:ext cx="8534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“Thus, the Lord told Abraham, forty centuries ago, that great governing stars, with Kolob as the main one, controlled the rest of the stars of heavens…which this control was exercised over a space of 100,000 light years [our galaxy’s diameter] and 10,000 light-years thick at its center,--a great whirling disc….Each galaxy in this vast universe is a ‘heaven’ in its place to its starry</a:t>
            </a:r>
          </a:p>
        </p:txBody>
      </p:sp>
      <p:cxnSp>
        <p:nvCxnSpPr>
          <p:cNvPr id="4" name="Straight Connector 3"/>
          <p:cNvCxnSpPr/>
          <p:nvPr/>
        </p:nvCxnSpPr>
        <p:spPr>
          <a:xfrm>
            <a:off x="152400" y="23622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132012"/>
          </a:xfrm>
        </p:spPr>
        <p:txBody>
          <a:bodyPr>
            <a:normAutofit fontScale="90000"/>
          </a:bodyPr>
          <a:lstStyle/>
          <a:p>
            <a:pPr algn="ctr" defTabSz="914363" eaLnBrk="1" fontAlgn="auto" hangingPunct="1">
              <a:spcAft>
                <a:spcPts val="0"/>
              </a:spcAft>
              <a:defRPr/>
            </a:pPr>
            <a:r>
              <a:rPr sz="5300"/>
              <a:t>Will the Real God Please Stand Up?!</a:t>
            </a:r>
            <a:br>
              <a:rPr sz="5300"/>
            </a:br>
            <a:r>
              <a:rPr sz="3200" i="1" smtClean="0">
                <a:solidFill>
                  <a:schemeClr val="tx2"/>
                </a:solidFill>
              </a:rPr>
              <a:t> </a:t>
            </a:r>
            <a:r>
              <a:rPr sz="4000" i="1" smtClean="0">
                <a:solidFill>
                  <a:schemeClr val="tx2"/>
                </a:solidFill>
              </a:rPr>
              <a:t>Mormonism:    God the Father lives in the center of the Milky Way galaxy on a planet near a star called "</a:t>
            </a:r>
            <a:r>
              <a:rPr sz="4000" i="1" err="1" smtClean="0">
                <a:solidFill>
                  <a:schemeClr val="tx2"/>
                </a:solidFill>
              </a:rPr>
              <a:t>Kolob</a:t>
            </a:r>
            <a:r>
              <a:rPr sz="4000" i="1" smtClean="0">
                <a:solidFill>
                  <a:schemeClr val="tx2"/>
                </a:solidFill>
              </a:rPr>
              <a:t>"</a:t>
            </a:r>
            <a:endParaRPr sz="4000" i="1">
              <a:solidFill>
                <a:schemeClr val="tx2"/>
              </a:solidFill>
            </a:endParaRPr>
          </a:p>
        </p:txBody>
      </p:sp>
      <p:sp>
        <p:nvSpPr>
          <p:cNvPr id="105475" name="TextBox 3"/>
          <p:cNvSpPr txBox="1">
            <a:spLocks noChangeArrowheads="1"/>
          </p:cNvSpPr>
          <p:nvPr/>
        </p:nvSpPr>
        <p:spPr bwMode="auto">
          <a:xfrm>
            <a:off x="533400" y="2438400"/>
            <a:ext cx="8229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inhabitants.  Our galaxy – Milky Way - is our Heaven….It seems uniformly and presently conceeded [sic] there is a hub, and that the entire galaxy revolves around it…stars in the hub are governing stars that control the galaxy;….But this fact seems reasonably clear that this hub or center of a galaxy exists and performs, in broad principle, the functions of Kolob…(J. Reuben</a:t>
            </a:r>
          </a:p>
        </p:txBody>
      </p:sp>
      <p:cxnSp>
        <p:nvCxnSpPr>
          <p:cNvPr id="4" name="Straight Connector 3"/>
          <p:cNvCxnSpPr/>
          <p:nvPr/>
        </p:nvCxnSpPr>
        <p:spPr>
          <a:xfrm>
            <a:off x="228600" y="2362200"/>
            <a:ext cx="8686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132012"/>
          </a:xfrm>
        </p:spPr>
        <p:txBody>
          <a:bodyPr>
            <a:normAutofit fontScale="90000"/>
          </a:bodyPr>
          <a:lstStyle/>
          <a:p>
            <a:pPr algn="ctr" defTabSz="914363" eaLnBrk="1" fontAlgn="auto" hangingPunct="1">
              <a:spcAft>
                <a:spcPts val="0"/>
              </a:spcAft>
              <a:defRPr/>
            </a:pPr>
            <a:r>
              <a:rPr sz="5300"/>
              <a:t>Will the Real God Please Stand Up?!</a:t>
            </a:r>
            <a:br>
              <a:rPr sz="5300"/>
            </a:br>
            <a:r>
              <a:rPr sz="3200" i="1" smtClean="0">
                <a:solidFill>
                  <a:schemeClr val="tx2"/>
                </a:solidFill>
              </a:rPr>
              <a:t> </a:t>
            </a:r>
            <a:r>
              <a:rPr sz="4000" i="1" smtClean="0">
                <a:solidFill>
                  <a:schemeClr val="tx2"/>
                </a:solidFill>
              </a:rPr>
              <a:t>Mormonism:    God the Father lives in the center of the Milky Way galaxy on a planet near a star called "</a:t>
            </a:r>
            <a:r>
              <a:rPr sz="4000" i="1" err="1" smtClean="0">
                <a:solidFill>
                  <a:schemeClr val="tx2"/>
                </a:solidFill>
              </a:rPr>
              <a:t>Kolob</a:t>
            </a:r>
            <a:r>
              <a:rPr sz="4000" i="1" smtClean="0">
                <a:solidFill>
                  <a:schemeClr val="tx2"/>
                </a:solidFill>
              </a:rPr>
              <a:t>"</a:t>
            </a:r>
            <a:endParaRPr sz="4000" i="1">
              <a:solidFill>
                <a:schemeClr val="tx2"/>
              </a:solidFill>
            </a:endParaRPr>
          </a:p>
        </p:txBody>
      </p:sp>
      <p:sp>
        <p:nvSpPr>
          <p:cNvPr id="106499" name="TextBox 3"/>
          <p:cNvSpPr txBox="1">
            <a:spLocks noChangeArrowheads="1"/>
          </p:cNvSpPr>
          <p:nvPr/>
        </p:nvSpPr>
        <p:spPr bwMode="auto">
          <a:xfrm>
            <a:off x="533400" y="2514600"/>
            <a:ext cx="8229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Clark, Jr., Kolob – “The Governor” [Sept. 5, 1958], p. 2, 5, 12, 15-17)</a:t>
            </a:r>
          </a:p>
          <a:p>
            <a:pPr eaLnBrk="1" hangingPunct="1"/>
            <a:endParaRPr lang="en-US" sz="3200">
              <a:latin typeface="Calibri" pitchFamily="34" charset="0"/>
            </a:endParaRPr>
          </a:p>
          <a:p>
            <a:pPr eaLnBrk="1" hangingPunct="1"/>
            <a:r>
              <a:rPr lang="en-US" sz="3200">
                <a:latin typeface="Calibri" pitchFamily="34" charset="0"/>
              </a:rPr>
              <a:t>Note:  We now know there is a black hole at the center of our galaxy (probably true for all galaxies).  A black hole!  Ummm…..</a:t>
            </a:r>
          </a:p>
        </p:txBody>
      </p:sp>
      <p:cxnSp>
        <p:nvCxnSpPr>
          <p:cNvPr id="4" name="Straight Connector 3"/>
          <p:cNvCxnSpPr/>
          <p:nvPr/>
        </p:nvCxnSpPr>
        <p:spPr>
          <a:xfrm>
            <a:off x="228600" y="23622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447800"/>
          </a:xfrm>
        </p:spPr>
        <p:txBody>
          <a:bodyPr>
            <a:normAutofit fontScale="90000"/>
          </a:bodyPr>
          <a:lstStyle/>
          <a:p>
            <a:pPr algn="ctr" defTabSz="914363" eaLnBrk="1" fontAlgn="auto" hangingPunct="1">
              <a:spcAft>
                <a:spcPts val="0"/>
              </a:spcAft>
              <a:defRPr/>
            </a:pPr>
            <a:r>
              <a:rPr sz="5300"/>
              <a:t>Will the Real God Please Stand Up?!</a:t>
            </a:r>
            <a:br>
              <a:rPr sz="5300"/>
            </a:br>
            <a:endParaRPr sz="4000" i="1">
              <a:solidFill>
                <a:schemeClr val="tx2"/>
              </a:solidFill>
            </a:endParaRPr>
          </a:p>
        </p:txBody>
      </p:sp>
      <p:sp>
        <p:nvSpPr>
          <p:cNvPr id="107523" name="TextBox 3"/>
          <p:cNvSpPr txBox="1">
            <a:spLocks noChangeArrowheads="1"/>
          </p:cNvSpPr>
          <p:nvPr/>
        </p:nvSpPr>
        <p:spPr bwMode="auto">
          <a:xfrm>
            <a:off x="457200" y="1905000"/>
            <a:ext cx="8229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a:latin typeface="Calibri" pitchFamily="34" charset="0"/>
              </a:rPr>
              <a:t>Well, if as if that wasn’t enough, </a:t>
            </a:r>
          </a:p>
          <a:p>
            <a:pPr algn="ctr" eaLnBrk="1" hangingPunct="1"/>
            <a:r>
              <a:rPr lang="en-US" sz="3200">
                <a:latin typeface="Calibri" pitchFamily="34" charset="0"/>
              </a:rPr>
              <a:t>Joseph Smith, Jr., Founder of Mormonism, reached the heights of pride when he said…</a:t>
            </a:r>
          </a:p>
        </p:txBody>
      </p:sp>
      <p:cxnSp>
        <p:nvCxnSpPr>
          <p:cNvPr id="4" name="Straight Connector 3"/>
          <p:cNvCxnSpPr/>
          <p:nvPr/>
        </p:nvCxnSpPr>
        <p:spPr>
          <a:xfrm>
            <a:off x="228600" y="9906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95400"/>
          </a:xfrm>
        </p:spPr>
        <p:txBody>
          <a:bodyPr>
            <a:normAutofit fontScale="90000"/>
          </a:bodyPr>
          <a:lstStyle/>
          <a:p>
            <a:pPr algn="ctr" defTabSz="914363" eaLnBrk="1" fontAlgn="auto" hangingPunct="1">
              <a:spcAft>
                <a:spcPts val="0"/>
              </a:spcAft>
              <a:defRPr/>
            </a:pPr>
            <a:r>
              <a:rPr sz="5300"/>
              <a:t>Will the Real God Please Stand Up?!</a:t>
            </a:r>
            <a:br>
              <a:rPr sz="5300"/>
            </a:br>
            <a:endParaRPr sz="4000" i="1">
              <a:solidFill>
                <a:schemeClr val="tx2"/>
              </a:solidFill>
            </a:endParaRPr>
          </a:p>
        </p:txBody>
      </p:sp>
      <p:sp>
        <p:nvSpPr>
          <p:cNvPr id="108547" name="TextBox 3"/>
          <p:cNvSpPr txBox="1">
            <a:spLocks noChangeArrowheads="1"/>
          </p:cNvSpPr>
          <p:nvPr/>
        </p:nvSpPr>
        <p:spPr bwMode="auto">
          <a:xfrm>
            <a:off x="457200" y="1524000"/>
            <a:ext cx="8229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“..I am learned, and know more than all the world put together.” (Joseph Smith, Jr., </a:t>
            </a:r>
            <a:r>
              <a:rPr lang="en-US" sz="3200" b="1" i="1">
                <a:latin typeface="Calibri" pitchFamily="34" charset="0"/>
              </a:rPr>
              <a:t>History of the Church</a:t>
            </a:r>
            <a:r>
              <a:rPr lang="en-US" sz="3200">
                <a:latin typeface="Calibri" pitchFamily="34" charset="0"/>
              </a:rPr>
              <a:t>, 6:308)</a:t>
            </a:r>
          </a:p>
          <a:p>
            <a:pPr eaLnBrk="1" hangingPunct="1">
              <a:buFont typeface="Arial" pitchFamily="34" charset="0"/>
              <a:buChar char="•"/>
            </a:pPr>
            <a:endParaRPr lang="en-US" sz="3200">
              <a:latin typeface="Calibri" pitchFamily="34" charset="0"/>
            </a:endParaRPr>
          </a:p>
          <a:p>
            <a:pPr eaLnBrk="1" hangingPunct="1">
              <a:buFont typeface="Arial" pitchFamily="34" charset="0"/>
              <a:buChar char="•"/>
            </a:pPr>
            <a:endParaRPr lang="en-US" sz="3200">
              <a:latin typeface="Calibri" pitchFamily="34" charset="0"/>
            </a:endParaRPr>
          </a:p>
        </p:txBody>
      </p:sp>
      <p:cxnSp>
        <p:nvCxnSpPr>
          <p:cNvPr id="4" name="Straight Connector 3"/>
          <p:cNvCxnSpPr/>
          <p:nvPr/>
        </p:nvCxnSpPr>
        <p:spPr>
          <a:xfrm>
            <a:off x="228600" y="11430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95400"/>
          </a:xfrm>
        </p:spPr>
        <p:txBody>
          <a:bodyPr>
            <a:normAutofit fontScale="90000"/>
          </a:bodyPr>
          <a:lstStyle/>
          <a:p>
            <a:pPr algn="ctr" defTabSz="914363" eaLnBrk="1" fontAlgn="auto" hangingPunct="1">
              <a:spcAft>
                <a:spcPts val="0"/>
              </a:spcAft>
              <a:defRPr/>
            </a:pPr>
            <a:r>
              <a:rPr sz="5300"/>
              <a:t>Will the Real God Please Stand Up?!</a:t>
            </a:r>
            <a:br>
              <a:rPr sz="5300"/>
            </a:br>
            <a:endParaRPr sz="4000" i="1">
              <a:solidFill>
                <a:schemeClr val="tx2"/>
              </a:solidFill>
            </a:endParaRPr>
          </a:p>
        </p:txBody>
      </p:sp>
      <p:sp>
        <p:nvSpPr>
          <p:cNvPr id="109571" name="TextBox 3"/>
          <p:cNvSpPr txBox="1">
            <a:spLocks noChangeArrowheads="1"/>
          </p:cNvSpPr>
          <p:nvPr/>
        </p:nvSpPr>
        <p:spPr bwMode="auto">
          <a:xfrm>
            <a:off x="457200" y="1371600"/>
            <a:ext cx="8229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“…no man or woman…will ever enter into the Celestial Kingdom of God without the consent of Joseph Smith….every man and woman must have the certificate of Joseph Smith, junior, as a passport to their entrance into the mansion where God and Christ are….I cannot go there without his consent.” (President Brigham Young, </a:t>
            </a:r>
            <a:r>
              <a:rPr lang="en-US" sz="3200" b="1" i="1">
                <a:latin typeface="Calibri" pitchFamily="34" charset="0"/>
              </a:rPr>
              <a:t>JoD</a:t>
            </a:r>
            <a:r>
              <a:rPr lang="en-US" sz="3200">
                <a:latin typeface="Calibri" pitchFamily="34" charset="0"/>
              </a:rPr>
              <a:t>, 7:289)</a:t>
            </a:r>
          </a:p>
        </p:txBody>
      </p:sp>
      <p:cxnSp>
        <p:nvCxnSpPr>
          <p:cNvPr id="4" name="Straight Connector 3"/>
          <p:cNvCxnSpPr/>
          <p:nvPr/>
        </p:nvCxnSpPr>
        <p:spPr>
          <a:xfrm>
            <a:off x="228600" y="11430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95400"/>
          </a:xfrm>
        </p:spPr>
        <p:txBody>
          <a:bodyPr>
            <a:normAutofit fontScale="90000"/>
          </a:bodyPr>
          <a:lstStyle/>
          <a:p>
            <a:pPr algn="ctr" defTabSz="914363" eaLnBrk="1" fontAlgn="auto" hangingPunct="1">
              <a:spcAft>
                <a:spcPts val="0"/>
              </a:spcAft>
              <a:defRPr/>
            </a:pPr>
            <a:r>
              <a:rPr sz="5300"/>
              <a:t>Will the Real God Please Stand Up?!</a:t>
            </a:r>
            <a:br>
              <a:rPr sz="5300"/>
            </a:br>
            <a:endParaRPr sz="4000" i="1">
              <a:solidFill>
                <a:schemeClr val="tx2"/>
              </a:solidFill>
            </a:endParaRPr>
          </a:p>
        </p:txBody>
      </p:sp>
      <p:sp>
        <p:nvSpPr>
          <p:cNvPr id="110595" name="TextBox 3"/>
          <p:cNvSpPr txBox="1">
            <a:spLocks noChangeArrowheads="1"/>
          </p:cNvSpPr>
          <p:nvPr/>
        </p:nvSpPr>
        <p:spPr bwMode="auto">
          <a:xfrm>
            <a:off x="457200" y="1371600"/>
            <a:ext cx="8229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t>“God made Aaron to be the mouth piece for the children of Israel, and He will make </a:t>
            </a:r>
            <a:r>
              <a:rPr lang="en-US" sz="3200" b="1" i="1"/>
              <a:t>me be god to you</a:t>
            </a:r>
            <a:r>
              <a:rPr lang="en-US" sz="3200"/>
              <a:t> in His stead, and the Elders to be mouth for me; and if you don't like it, </a:t>
            </a:r>
            <a:r>
              <a:rPr lang="en-US" sz="3200" b="1" i="1"/>
              <a:t>you must lump it</a:t>
            </a:r>
            <a:r>
              <a:rPr lang="en-US" sz="3200"/>
              <a:t>." (Joseph Smith, Jr., </a:t>
            </a:r>
            <a:r>
              <a:rPr lang="en-US" sz="3200" b="1" i="1"/>
              <a:t>History of the Church</a:t>
            </a:r>
            <a:r>
              <a:rPr lang="en-US" sz="3200"/>
              <a:t>, 6:319-320)</a:t>
            </a:r>
            <a:endParaRPr lang="en-US" sz="3200">
              <a:latin typeface="Calibri" pitchFamily="34" charset="0"/>
            </a:endParaRPr>
          </a:p>
        </p:txBody>
      </p:sp>
      <p:cxnSp>
        <p:nvCxnSpPr>
          <p:cNvPr id="4" name="Straight Connector 3"/>
          <p:cNvCxnSpPr/>
          <p:nvPr/>
        </p:nvCxnSpPr>
        <p:spPr>
          <a:xfrm>
            <a:off x="228600" y="11430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95400"/>
          </a:xfrm>
        </p:spPr>
        <p:txBody>
          <a:bodyPr>
            <a:normAutofit fontScale="90000"/>
          </a:bodyPr>
          <a:lstStyle/>
          <a:p>
            <a:pPr algn="ctr" defTabSz="914363" eaLnBrk="1" fontAlgn="auto" hangingPunct="1">
              <a:spcAft>
                <a:spcPts val="0"/>
              </a:spcAft>
              <a:defRPr/>
            </a:pPr>
            <a:r>
              <a:rPr sz="5300"/>
              <a:t>Will the Real God Please Stand Up?!</a:t>
            </a:r>
            <a:br>
              <a:rPr sz="5300"/>
            </a:br>
            <a:endParaRPr sz="4000" i="1">
              <a:solidFill>
                <a:schemeClr val="tx2"/>
              </a:solidFill>
            </a:endParaRPr>
          </a:p>
        </p:txBody>
      </p:sp>
      <p:sp>
        <p:nvSpPr>
          <p:cNvPr id="111619" name="TextBox 3"/>
          <p:cNvSpPr txBox="1">
            <a:spLocks noChangeArrowheads="1"/>
          </p:cNvSpPr>
          <p:nvPr/>
        </p:nvSpPr>
        <p:spPr bwMode="auto">
          <a:xfrm>
            <a:off x="457200" y="1371600"/>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“…I have more to boast of than ever any man had.  I am the only man that has ever been able to keep a whole church together since the days of Adam.  A large majority of the whole have stood by me [not true!].  Neither Paul, John, Peter nor Jesus ever did it.  I boast that no man ever did such as work as I.  The followers of Jesus ran away from Him; but the Latter-day Saints never ran away from me yet.”  (Joseph Smith, Jr., </a:t>
            </a:r>
            <a:r>
              <a:rPr lang="en-US" sz="3200" b="1" i="1">
                <a:latin typeface="Calibri" pitchFamily="34" charset="0"/>
              </a:rPr>
              <a:t>History of the Church</a:t>
            </a:r>
            <a:r>
              <a:rPr lang="en-US" sz="3200">
                <a:latin typeface="Calibri" pitchFamily="34" charset="0"/>
              </a:rPr>
              <a:t>, 6:408-9</a:t>
            </a:r>
          </a:p>
        </p:txBody>
      </p:sp>
      <p:cxnSp>
        <p:nvCxnSpPr>
          <p:cNvPr id="4" name="Straight Connector 3"/>
          <p:cNvCxnSpPr/>
          <p:nvPr/>
        </p:nvCxnSpPr>
        <p:spPr>
          <a:xfrm>
            <a:off x="228600" y="11430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95400"/>
          </a:xfrm>
        </p:spPr>
        <p:txBody>
          <a:bodyPr>
            <a:normAutofit fontScale="90000"/>
          </a:bodyPr>
          <a:lstStyle/>
          <a:p>
            <a:pPr algn="ctr" defTabSz="914363" eaLnBrk="1" fontAlgn="auto" hangingPunct="1">
              <a:spcAft>
                <a:spcPts val="0"/>
              </a:spcAft>
              <a:defRPr/>
            </a:pPr>
            <a:r>
              <a:rPr sz="5300"/>
              <a:t>Will the Real God Please Stand Up?!</a:t>
            </a:r>
            <a:br>
              <a:rPr sz="5300"/>
            </a:br>
            <a:endParaRPr sz="4000" i="1">
              <a:solidFill>
                <a:schemeClr val="tx2"/>
              </a:solidFill>
            </a:endParaRPr>
          </a:p>
        </p:txBody>
      </p:sp>
      <p:sp>
        <p:nvSpPr>
          <p:cNvPr id="112643" name="TextBox 3"/>
          <p:cNvSpPr txBox="1">
            <a:spLocks noChangeArrowheads="1"/>
          </p:cNvSpPr>
          <p:nvPr/>
        </p:nvSpPr>
        <p:spPr bwMode="auto">
          <a:xfrm>
            <a:off x="457200" y="1371600"/>
            <a:ext cx="8229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i="1"/>
              <a:t>Joseph was murdered June 27, 1844. almost one month to the day after this boast was made. </a:t>
            </a:r>
          </a:p>
          <a:p>
            <a:pPr eaLnBrk="1" hangingPunct="1"/>
            <a:endParaRPr lang="en-US" sz="3200" i="1"/>
          </a:p>
          <a:p>
            <a:pPr eaLnBrk="1" hangingPunct="1"/>
            <a:r>
              <a:rPr lang="en-US" sz="3200" i="1"/>
              <a:t>Proverbs 16:18 tells us "Pride goeth before destruction, ... "</a:t>
            </a:r>
            <a:endParaRPr lang="en-US" sz="3200">
              <a:latin typeface="Calibri" pitchFamily="34" charset="0"/>
            </a:endParaRPr>
          </a:p>
        </p:txBody>
      </p:sp>
      <p:cxnSp>
        <p:nvCxnSpPr>
          <p:cNvPr id="4" name="Straight Connector 3"/>
          <p:cNvCxnSpPr/>
          <p:nvPr/>
        </p:nvCxnSpPr>
        <p:spPr>
          <a:xfrm>
            <a:off x="228600" y="11430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defTabSz="914363" eaLnBrk="1" fontAlgn="auto" hangingPunct="1">
              <a:spcAft>
                <a:spcPts val="0"/>
              </a:spcAft>
              <a:defRPr/>
            </a:pPr>
            <a:r>
              <a:rPr sz="5300"/>
              <a:t>Will the Real God Please Stand Up?!</a:t>
            </a:r>
            <a:r>
              <a:rPr/>
              <a:t/>
            </a:r>
            <a:br>
              <a:rPr/>
            </a:br>
            <a:r>
              <a:rPr i="1" smtClean="0">
                <a:solidFill>
                  <a:schemeClr val="tx2"/>
                </a:solidFill>
              </a:rPr>
              <a:t> </a:t>
            </a:r>
            <a:r>
              <a:rPr sz="3600" i="1" smtClean="0">
                <a:solidFill>
                  <a:schemeClr val="tx2"/>
                </a:solidFill>
              </a:rPr>
              <a:t>Mormon  Founder, Joseph Smith, Jr. , against Christianity</a:t>
            </a:r>
            <a:endParaRPr sz="3600" i="1">
              <a:solidFill>
                <a:schemeClr val="tx2"/>
              </a:solidFill>
            </a:endParaRPr>
          </a:p>
        </p:txBody>
      </p:sp>
      <p:sp>
        <p:nvSpPr>
          <p:cNvPr id="5124" name="TextBox 3"/>
          <p:cNvSpPr txBox="1">
            <a:spLocks noChangeArrowheads="1"/>
          </p:cNvSpPr>
          <p:nvPr/>
        </p:nvSpPr>
        <p:spPr bwMode="auto">
          <a:xfrm>
            <a:off x="457200" y="1600200"/>
            <a:ext cx="8382000" cy="3046988"/>
          </a:xfrm>
          <a:prstGeom prst="rect">
            <a:avLst/>
          </a:prstGeom>
          <a:noFill/>
          <a:ln w="9525">
            <a:noFill/>
            <a:miter lim="800000"/>
            <a:headEnd/>
            <a:tailEnd/>
          </a:ln>
        </p:spPr>
        <p:txBody>
          <a:bodyPr>
            <a:spAutoFit/>
          </a:bodyPr>
          <a:lstStyle/>
          <a:p>
            <a:pPr>
              <a:defRPr/>
            </a:pPr>
            <a:r>
              <a:rPr lang="en-US" sz="3200" dirty="0">
                <a:latin typeface="+mn-lt"/>
                <a:cs typeface="Arial" charset="0"/>
              </a:rPr>
              <a:t>with their lips, but their hearts are far from me, they teach for doctrines the commandments of men, having a form of godliness, but they deny the power </a:t>
            </a:r>
            <a:r>
              <a:rPr lang="en-US" sz="3200" dirty="0" smtClean="0">
                <a:latin typeface="+mn-lt"/>
                <a:cs typeface="Arial" charset="0"/>
              </a:rPr>
              <a:t>thereof</a:t>
            </a:r>
            <a:r>
              <a:rPr lang="en-US" sz="3200" dirty="0">
                <a:latin typeface="+mn-lt"/>
                <a:cs typeface="Arial" charset="0"/>
              </a:rPr>
              <a:t>.’ ”  (http://www.lds.org/library/display/0,4945,104-1-3-4,00.html)</a:t>
            </a:r>
          </a:p>
        </p:txBody>
      </p:sp>
      <p:cxnSp>
        <p:nvCxnSpPr>
          <p:cNvPr id="4" name="Straight Connector 3"/>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algn="ctr" defTabSz="914363" eaLnBrk="1" fontAlgn="auto" hangingPunct="1">
              <a:spcAft>
                <a:spcPts val="0"/>
              </a:spcAft>
              <a:defRPr/>
            </a:pPr>
            <a:r>
              <a:rPr sz="5300"/>
              <a:t>Will the Real God Please Stand Up?!</a:t>
            </a:r>
            <a:r>
              <a:rPr/>
              <a:t/>
            </a:r>
            <a:br>
              <a:rPr/>
            </a:br>
            <a:r>
              <a:rPr smtClean="0">
                <a:solidFill>
                  <a:schemeClr val="tx2"/>
                </a:solidFill>
              </a:rPr>
              <a:t> </a:t>
            </a:r>
            <a:r>
              <a:rPr sz="4000" i="1" smtClean="0">
                <a:solidFill>
                  <a:schemeClr val="tx2"/>
                </a:solidFill>
              </a:rPr>
              <a:t>Mormon leaders against Christianity</a:t>
            </a:r>
            <a:endParaRPr sz="4000" i="1">
              <a:solidFill>
                <a:schemeClr val="tx2"/>
              </a:solidFill>
            </a:endParaRPr>
          </a:p>
        </p:txBody>
      </p:sp>
      <p:sp>
        <p:nvSpPr>
          <p:cNvPr id="14339" name="Text Placeholder 2"/>
          <p:cNvSpPr>
            <a:spLocks noGrp="1"/>
          </p:cNvSpPr>
          <p:nvPr>
            <p:ph type="body" sz="quarter" idx="10"/>
          </p:nvPr>
        </p:nvSpPr>
        <p:spPr>
          <a:xfrm>
            <a:off x="381000" y="1676400"/>
            <a:ext cx="3352800" cy="4648200"/>
          </a:xfrm>
        </p:spPr>
        <p:txBody>
          <a:bodyPr/>
          <a:lstStyle/>
          <a:p>
            <a:pPr eaLnBrk="1" hangingPunct="1"/>
            <a:endParaRPr lang="en-US" smtClean="0"/>
          </a:p>
        </p:txBody>
      </p:sp>
      <p:sp>
        <p:nvSpPr>
          <p:cNvPr id="14340" name="TextBox 3"/>
          <p:cNvSpPr txBox="1">
            <a:spLocks noChangeArrowheads="1"/>
          </p:cNvSpPr>
          <p:nvPr/>
        </p:nvSpPr>
        <p:spPr bwMode="auto">
          <a:xfrm>
            <a:off x="3962400" y="1600200"/>
            <a:ext cx="50292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Brigham Young, Mormonism’s 2</a:t>
            </a:r>
            <a:r>
              <a:rPr lang="en-US" sz="3200" baseline="30000">
                <a:latin typeface="Calibri" pitchFamily="34" charset="0"/>
              </a:rPr>
              <a:t>nd</a:t>
            </a:r>
            <a:r>
              <a:rPr lang="en-US" sz="3200">
                <a:latin typeface="Calibri" pitchFamily="34" charset="0"/>
              </a:rPr>
              <a:t> President, stated that the “…Christian God is the Mormon’s Devil…” (</a:t>
            </a:r>
            <a:r>
              <a:rPr lang="en-US" sz="3200" b="1" i="1">
                <a:latin typeface="Calibri" pitchFamily="34" charset="0"/>
              </a:rPr>
              <a:t>JoD</a:t>
            </a:r>
            <a:r>
              <a:rPr lang="en-US" sz="3200">
                <a:latin typeface="Calibri" pitchFamily="34" charset="0"/>
              </a:rPr>
              <a:t>, 5:331).</a:t>
            </a:r>
            <a:r>
              <a:rPr lang="en-US" sz="3200"/>
              <a:t> </a:t>
            </a:r>
          </a:p>
          <a:p>
            <a:pPr eaLnBrk="1" hangingPunct="1"/>
            <a:endParaRPr lang="en-US">
              <a:latin typeface="Calibri" pitchFamily="34" charset="0"/>
            </a:endParaRPr>
          </a:p>
        </p:txBody>
      </p:sp>
      <p:pic>
        <p:nvPicPr>
          <p:cNvPr id="14341" name="Picture 5" descr="Mormonism - Brigham Young4-with Masonic P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600" i="1" smtClean="0">
                <a:solidFill>
                  <a:schemeClr val="tx2"/>
                </a:solidFill>
              </a:rPr>
              <a:t>Mormon leaders against Christianity</a:t>
            </a:r>
            <a:endParaRPr sz="3600" i="1">
              <a:solidFill>
                <a:schemeClr val="tx2"/>
              </a:solidFill>
            </a:endParaRPr>
          </a:p>
        </p:txBody>
      </p:sp>
      <p:sp>
        <p:nvSpPr>
          <p:cNvPr id="15363" name="Text Placeholder 2"/>
          <p:cNvSpPr>
            <a:spLocks noGrp="1"/>
          </p:cNvSpPr>
          <p:nvPr>
            <p:ph type="body" sz="quarter" idx="10"/>
          </p:nvPr>
        </p:nvSpPr>
        <p:spPr>
          <a:xfrm>
            <a:off x="381000" y="1676400"/>
            <a:ext cx="3352800" cy="4648200"/>
          </a:xfrm>
        </p:spPr>
        <p:txBody>
          <a:bodyPr/>
          <a:lstStyle/>
          <a:p>
            <a:pPr eaLnBrk="1" hangingPunct="1"/>
            <a:endParaRPr lang="en-US" smtClean="0"/>
          </a:p>
        </p:txBody>
      </p:sp>
      <p:sp>
        <p:nvSpPr>
          <p:cNvPr id="15364" name="TextBox 3"/>
          <p:cNvSpPr txBox="1">
            <a:spLocks noChangeArrowheads="1"/>
          </p:cNvSpPr>
          <p:nvPr/>
        </p:nvSpPr>
        <p:spPr bwMode="auto">
          <a:xfrm>
            <a:off x="3962400" y="1600200"/>
            <a:ext cx="5029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John Taylor, Mormonism’s 3rd President, said that Christianity was “hatched in hell” (</a:t>
            </a:r>
            <a:r>
              <a:rPr lang="en-US" sz="3200" b="1" i="1">
                <a:latin typeface="Calibri" pitchFamily="34" charset="0"/>
              </a:rPr>
              <a:t>JoD</a:t>
            </a:r>
            <a:r>
              <a:rPr lang="en-US" sz="3200">
                <a:latin typeface="Calibri" pitchFamily="34" charset="0"/>
              </a:rPr>
              <a:t>, 6:176), and that Christianity was “a perfect pack of nonsense…the Devil could not invent a better engine to spread his work….(</a:t>
            </a:r>
            <a:r>
              <a:rPr lang="en-US" sz="3200" b="1" i="1">
                <a:latin typeface="Calibri" pitchFamily="34" charset="0"/>
              </a:rPr>
              <a:t>JoD</a:t>
            </a:r>
            <a:r>
              <a:rPr lang="en-US" sz="3200">
                <a:latin typeface="Calibri" pitchFamily="34" charset="0"/>
              </a:rPr>
              <a:t>, 6:167)</a:t>
            </a:r>
            <a:r>
              <a:rPr lang="en-US" sz="3200"/>
              <a:t> </a:t>
            </a:r>
          </a:p>
          <a:p>
            <a:pPr eaLnBrk="1" hangingPunct="1"/>
            <a:endParaRPr lang="en-US">
              <a:latin typeface="Calibri" pitchFamily="34" charset="0"/>
            </a:endParaRPr>
          </a:p>
        </p:txBody>
      </p:sp>
      <p:pic>
        <p:nvPicPr>
          <p:cNvPr id="15365" name="Picture 5" descr="Mormonism - John Taylor-institute.lds.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600" i="1" smtClean="0">
                <a:solidFill>
                  <a:schemeClr val="tx2"/>
                </a:solidFill>
              </a:rPr>
              <a:t>Mormon leaders against Christianity </a:t>
            </a:r>
            <a:endParaRPr i="1">
              <a:solidFill>
                <a:schemeClr val="tx2"/>
              </a:solidFill>
            </a:endParaRPr>
          </a:p>
        </p:txBody>
      </p:sp>
      <p:sp>
        <p:nvSpPr>
          <p:cNvPr id="16387" name="Text Placeholder 2"/>
          <p:cNvSpPr>
            <a:spLocks noGrp="1"/>
          </p:cNvSpPr>
          <p:nvPr>
            <p:ph type="body" sz="quarter" idx="10"/>
          </p:nvPr>
        </p:nvSpPr>
        <p:spPr>
          <a:xfrm>
            <a:off x="381000" y="1676400"/>
            <a:ext cx="3352800" cy="4648200"/>
          </a:xfrm>
        </p:spPr>
        <p:txBody>
          <a:bodyPr/>
          <a:lstStyle/>
          <a:p>
            <a:pPr eaLnBrk="1" hangingPunct="1"/>
            <a:endParaRPr lang="en-US" smtClean="0"/>
          </a:p>
        </p:txBody>
      </p:sp>
      <p:sp>
        <p:nvSpPr>
          <p:cNvPr id="16388" name="TextBox 3"/>
          <p:cNvSpPr txBox="1">
            <a:spLocks noChangeArrowheads="1"/>
          </p:cNvSpPr>
          <p:nvPr/>
        </p:nvSpPr>
        <p:spPr bwMode="auto">
          <a:xfrm>
            <a:off x="3962400" y="1600200"/>
            <a:ext cx="5029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Bruce R. McConkie, Mormon Apostle (died 1985), said, “What is the church of the devil in our day, and where is the seat of her power?....It is all of the systems, both Christian and non-Christian, that perverted the pure and perfect gospel….It is communism, it is Islam, it is</a:t>
            </a:r>
            <a:endParaRPr lang="en-US">
              <a:latin typeface="Calibri" pitchFamily="34" charset="0"/>
            </a:endParaRPr>
          </a:p>
        </p:txBody>
      </p:sp>
      <p:pic>
        <p:nvPicPr>
          <p:cNvPr id="16389" name="Picture 5" descr="Mormonism - Bruce R. McConkie2 - keepapitchinin.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81000" y="14478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r>
              <a:rPr smtClean="0"/>
              <a:t>?!</a:t>
            </a:r>
            <a:r>
              <a:rPr sz="3600" smtClean="0">
                <a:solidFill>
                  <a:schemeClr val="tx2"/>
                </a:solidFill>
              </a:rPr>
              <a:t> </a:t>
            </a:r>
            <a:r>
              <a:rPr sz="3600" i="1" smtClean="0">
                <a:solidFill>
                  <a:schemeClr val="tx2"/>
                </a:solidFill>
              </a:rPr>
              <a:t>Mormon leaders against Christianity </a:t>
            </a:r>
            <a:endParaRPr i="1">
              <a:solidFill>
                <a:schemeClr val="tx2"/>
              </a:solidFill>
            </a:endParaRPr>
          </a:p>
        </p:txBody>
      </p:sp>
      <p:sp>
        <p:nvSpPr>
          <p:cNvPr id="17411" name="Text Placeholder 2"/>
          <p:cNvSpPr>
            <a:spLocks noGrp="1"/>
          </p:cNvSpPr>
          <p:nvPr>
            <p:ph type="body" sz="quarter" idx="10"/>
          </p:nvPr>
        </p:nvSpPr>
        <p:spPr>
          <a:xfrm>
            <a:off x="381000" y="1676400"/>
            <a:ext cx="8305800" cy="1773238"/>
          </a:xfrm>
        </p:spPr>
        <p:txBody>
          <a:bodyPr/>
          <a:lstStyle/>
          <a:p>
            <a:pPr eaLnBrk="1" hangingPunct="1"/>
            <a:r>
              <a:rPr lang="en-US" smtClean="0"/>
              <a:t>Buddhism, it is modern Christianity in all its parts.  It is Germany under Hitler, Russia under Stalin, and Italy under Mussolini.” (</a:t>
            </a:r>
            <a:r>
              <a:rPr lang="en-US" b="1" i="1" smtClean="0"/>
              <a:t>The Millennial Messiah</a:t>
            </a:r>
            <a:r>
              <a:rPr lang="en-US" smtClean="0"/>
              <a:t>, pp. 54-55).</a:t>
            </a:r>
          </a:p>
        </p:txBody>
      </p:sp>
      <p:cxnSp>
        <p:nvCxnSpPr>
          <p:cNvPr id="4" name="Straight Connector 3"/>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600" i="1" smtClean="0">
                <a:solidFill>
                  <a:schemeClr val="tx2"/>
                </a:solidFill>
              </a:rPr>
              <a:t>Mormon leaders against Christianity</a:t>
            </a:r>
            <a:endParaRPr sz="3600" i="1">
              <a:solidFill>
                <a:schemeClr val="tx2"/>
              </a:solidFill>
            </a:endParaRPr>
          </a:p>
        </p:txBody>
      </p:sp>
      <p:sp>
        <p:nvSpPr>
          <p:cNvPr id="18435" name="Text Placeholder 2"/>
          <p:cNvSpPr>
            <a:spLocks noGrp="1"/>
          </p:cNvSpPr>
          <p:nvPr>
            <p:ph type="body" sz="quarter" idx="10"/>
          </p:nvPr>
        </p:nvSpPr>
        <p:spPr>
          <a:xfrm>
            <a:off x="381000" y="1676400"/>
            <a:ext cx="3352800" cy="4648200"/>
          </a:xfrm>
        </p:spPr>
        <p:txBody>
          <a:bodyPr/>
          <a:lstStyle/>
          <a:p>
            <a:pPr eaLnBrk="1" hangingPunct="1"/>
            <a:endParaRPr lang="en-US" smtClean="0"/>
          </a:p>
        </p:txBody>
      </p:sp>
      <p:sp>
        <p:nvSpPr>
          <p:cNvPr id="18436" name="TextBox 3"/>
          <p:cNvSpPr txBox="1">
            <a:spLocks noChangeArrowheads="1"/>
          </p:cNvSpPr>
          <p:nvPr/>
        </p:nvSpPr>
        <p:spPr bwMode="auto">
          <a:xfrm>
            <a:off x="3962400" y="1600200"/>
            <a:ext cx="5029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Mormon President Gordon B. Hinckley, 15</a:t>
            </a:r>
            <a:r>
              <a:rPr lang="en-US" sz="3200" baseline="30000">
                <a:latin typeface="Calibri" pitchFamily="34" charset="0"/>
              </a:rPr>
              <a:t>th</a:t>
            </a:r>
            <a:r>
              <a:rPr lang="en-US" sz="3200">
                <a:latin typeface="Calibri" pitchFamily="34" charset="0"/>
              </a:rPr>
              <a:t> President of the Mormon Church, stated: “The traditional Christ of whom they [Christians] speak is not the Christ of whom I speak. </a:t>
            </a:r>
            <a:r>
              <a:rPr lang="en-US" sz="3200"/>
              <a:t>For the Christ of whom I speak has been revealed in this the Dispensation of the</a:t>
            </a:r>
            <a:endParaRPr lang="en-US">
              <a:latin typeface="Calibri" pitchFamily="34" charset="0"/>
            </a:endParaRPr>
          </a:p>
        </p:txBody>
      </p:sp>
      <p:pic>
        <p:nvPicPr>
          <p:cNvPr id="18437" name="Picture 5" descr="Mormonism - Gorden B. Hinkley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81000" y="14478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600" i="1" smtClean="0">
                <a:solidFill>
                  <a:schemeClr val="tx2"/>
                </a:solidFill>
              </a:rPr>
              <a:t>Mormon leaders against Christianity</a:t>
            </a:r>
            <a:endParaRPr i="1">
              <a:solidFill>
                <a:schemeClr val="tx2"/>
              </a:solidFill>
            </a:endParaRPr>
          </a:p>
        </p:txBody>
      </p:sp>
      <p:sp>
        <p:nvSpPr>
          <p:cNvPr id="9220" name="TextBox 3"/>
          <p:cNvSpPr txBox="1">
            <a:spLocks noChangeArrowheads="1"/>
          </p:cNvSpPr>
          <p:nvPr/>
        </p:nvSpPr>
        <p:spPr bwMode="auto">
          <a:xfrm>
            <a:off x="381000" y="1600200"/>
            <a:ext cx="8305800" cy="3046413"/>
          </a:xfrm>
          <a:prstGeom prst="rect">
            <a:avLst/>
          </a:prstGeom>
          <a:noFill/>
          <a:ln w="9525">
            <a:noFill/>
            <a:miter lim="800000"/>
            <a:headEnd/>
            <a:tailEnd/>
          </a:ln>
        </p:spPr>
        <p:txBody>
          <a:bodyPr>
            <a:spAutoFit/>
          </a:bodyPr>
          <a:lstStyle/>
          <a:p>
            <a:pPr>
              <a:defRPr/>
            </a:pPr>
            <a:r>
              <a:rPr lang="en-US" sz="3200" dirty="0" err="1">
                <a:latin typeface="+mn-lt"/>
                <a:cs typeface="Arial" charset="0"/>
              </a:rPr>
              <a:t>Fulness</a:t>
            </a:r>
            <a:r>
              <a:rPr lang="en-US" sz="3200" dirty="0">
                <a:latin typeface="+mn-lt"/>
                <a:cs typeface="Arial" charset="0"/>
              </a:rPr>
              <a:t> of Times. He, together with His Father, appeared to the boy </a:t>
            </a:r>
            <a:r>
              <a:rPr lang="en-US" sz="3200" dirty="0">
                <a:latin typeface="+mn-lt"/>
                <a:cs typeface="Arial" charset="0"/>
                <a:hlinkClick r:id="rId3"/>
              </a:rPr>
              <a:t>Joseph Smith</a:t>
            </a:r>
            <a:r>
              <a:rPr lang="en-US" sz="3200" dirty="0">
                <a:latin typeface="+mn-lt"/>
                <a:cs typeface="Arial" charset="0"/>
              </a:rPr>
              <a:t> in the year 1820, and when Joseph left the grove that day, he knew more of the nature of God than all the learned ministers of the gospel of the ages.” (</a:t>
            </a:r>
            <a:r>
              <a:rPr lang="en-US" sz="3200" b="1" i="1" dirty="0">
                <a:latin typeface="+mn-lt"/>
                <a:cs typeface="Arial" charset="0"/>
              </a:rPr>
              <a:t>Church News</a:t>
            </a:r>
            <a:r>
              <a:rPr lang="en-US" sz="3200" dirty="0">
                <a:latin typeface="+mn-lt"/>
                <a:cs typeface="Arial" charset="0"/>
              </a:rPr>
              <a:t>, June 20, 1998)</a:t>
            </a:r>
          </a:p>
        </p:txBody>
      </p:sp>
      <p:cxnSp>
        <p:nvCxnSpPr>
          <p:cNvPr id="4" name="Straight Connector 3"/>
          <p:cNvCxnSpPr/>
          <p:nvPr/>
        </p:nvCxnSpPr>
        <p:spPr>
          <a:xfrm>
            <a:off x="381000" y="14478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600" i="1" smtClean="0">
                <a:solidFill>
                  <a:schemeClr val="tx2"/>
                </a:solidFill>
              </a:rPr>
              <a:t>Book of Mormon  against Christianity </a:t>
            </a:r>
            <a:endParaRPr sz="3600" i="1">
              <a:solidFill>
                <a:schemeClr val="tx2"/>
              </a:solidFill>
            </a:endParaRPr>
          </a:p>
        </p:txBody>
      </p:sp>
      <p:sp>
        <p:nvSpPr>
          <p:cNvPr id="20483" name="Text Placeholder 2"/>
          <p:cNvSpPr>
            <a:spLocks noGrp="1"/>
          </p:cNvSpPr>
          <p:nvPr>
            <p:ph type="body" sz="quarter" idx="10"/>
          </p:nvPr>
        </p:nvSpPr>
        <p:spPr>
          <a:xfrm>
            <a:off x="381000" y="1676400"/>
            <a:ext cx="3352800" cy="4648200"/>
          </a:xfrm>
        </p:spPr>
        <p:txBody>
          <a:bodyPr/>
          <a:lstStyle/>
          <a:p>
            <a:pPr eaLnBrk="1" hangingPunct="1"/>
            <a:endParaRPr lang="en-US" smtClean="0"/>
          </a:p>
        </p:txBody>
      </p:sp>
      <p:sp>
        <p:nvSpPr>
          <p:cNvPr id="9220" name="TextBox 3"/>
          <p:cNvSpPr txBox="1">
            <a:spLocks noChangeArrowheads="1"/>
          </p:cNvSpPr>
          <p:nvPr/>
        </p:nvSpPr>
        <p:spPr bwMode="auto">
          <a:xfrm>
            <a:off x="3886200" y="1447800"/>
            <a:ext cx="5029200" cy="5262563"/>
          </a:xfrm>
          <a:prstGeom prst="rect">
            <a:avLst/>
          </a:prstGeom>
          <a:noFill/>
          <a:ln w="9525">
            <a:noFill/>
            <a:miter lim="800000"/>
            <a:headEnd/>
            <a:tailEnd/>
          </a:ln>
        </p:spPr>
        <p:txBody>
          <a:bodyPr>
            <a:spAutoFit/>
          </a:bodyPr>
          <a:lstStyle/>
          <a:p>
            <a:pPr>
              <a:defRPr/>
            </a:pPr>
            <a:r>
              <a:rPr lang="en-US" sz="2800" dirty="0">
                <a:latin typeface="+mn-lt"/>
                <a:cs typeface="Arial" charset="0"/>
              </a:rPr>
              <a:t>The angel Nephi in I Nephi 14:10 states, “And he [Nephi] said unto me: Behold there are save </a:t>
            </a:r>
            <a:r>
              <a:rPr lang="en-US" sz="2800" dirty="0">
                <a:latin typeface="+mn-lt"/>
                <a:cs typeface="Arial" charset="0"/>
                <a:hlinkClick r:id="rId3"/>
              </a:rPr>
              <a:t>two</a:t>
            </a:r>
            <a:r>
              <a:rPr lang="en-US" sz="2800" dirty="0">
                <a:latin typeface="+mn-lt"/>
                <a:cs typeface="Arial" charset="0"/>
              </a:rPr>
              <a:t> churches only; the one is the church of the Lamb of God, and the </a:t>
            </a:r>
            <a:r>
              <a:rPr lang="en-US" sz="2800" dirty="0">
                <a:latin typeface="+mn-lt"/>
                <a:cs typeface="Arial" charset="0"/>
                <a:hlinkClick r:id="rId3"/>
              </a:rPr>
              <a:t>other</a:t>
            </a:r>
            <a:r>
              <a:rPr lang="en-US" sz="2800" dirty="0">
                <a:latin typeface="+mn-lt"/>
                <a:cs typeface="Arial" charset="0"/>
              </a:rPr>
              <a:t> is the church of the </a:t>
            </a:r>
            <a:r>
              <a:rPr lang="en-US" sz="2800" dirty="0">
                <a:latin typeface="+mn-lt"/>
                <a:cs typeface="Arial" charset="0"/>
                <a:hlinkClick r:id="rId3"/>
              </a:rPr>
              <a:t>devil</a:t>
            </a:r>
            <a:r>
              <a:rPr lang="en-US" sz="2800" dirty="0">
                <a:latin typeface="+mn-lt"/>
                <a:cs typeface="Arial" charset="0"/>
              </a:rPr>
              <a:t>; wherefore, </a:t>
            </a:r>
            <a:r>
              <a:rPr lang="en-US" sz="2800" dirty="0">
                <a:latin typeface="+mn-lt"/>
                <a:cs typeface="Arial" charset="0"/>
                <a:hlinkClick r:id="rId3"/>
              </a:rPr>
              <a:t>whoso</a:t>
            </a:r>
            <a:r>
              <a:rPr lang="en-US" sz="2800" dirty="0">
                <a:latin typeface="+mn-lt"/>
                <a:cs typeface="Arial" charset="0"/>
              </a:rPr>
              <a:t> </a:t>
            </a:r>
            <a:r>
              <a:rPr lang="en-US" sz="2800" dirty="0" err="1">
                <a:latin typeface="+mn-lt"/>
                <a:cs typeface="Arial" charset="0"/>
              </a:rPr>
              <a:t>belongeth</a:t>
            </a:r>
            <a:r>
              <a:rPr lang="en-US" sz="2800" dirty="0">
                <a:latin typeface="+mn-lt"/>
                <a:cs typeface="Arial" charset="0"/>
              </a:rPr>
              <a:t> not to the church of the Lamb of God </a:t>
            </a:r>
            <a:r>
              <a:rPr lang="en-US" sz="2800" dirty="0" err="1">
                <a:latin typeface="+mn-lt"/>
                <a:cs typeface="Arial" charset="0"/>
              </a:rPr>
              <a:t>belongeth</a:t>
            </a:r>
            <a:r>
              <a:rPr lang="en-US" sz="2800" dirty="0">
                <a:latin typeface="+mn-lt"/>
                <a:cs typeface="Arial" charset="0"/>
              </a:rPr>
              <a:t> to that great church, which is the mother of abominations; and she is the </a:t>
            </a:r>
            <a:r>
              <a:rPr lang="en-US" sz="2800" dirty="0">
                <a:latin typeface="+mn-lt"/>
                <a:cs typeface="Arial" charset="0"/>
                <a:hlinkClick r:id="rId3"/>
              </a:rPr>
              <a:t>whore</a:t>
            </a:r>
            <a:r>
              <a:rPr lang="en-US" sz="2800" dirty="0">
                <a:latin typeface="+mn-lt"/>
                <a:cs typeface="Arial" charset="0"/>
              </a:rPr>
              <a:t> of all the earth.”</a:t>
            </a:r>
          </a:p>
        </p:txBody>
      </p:sp>
      <p:pic>
        <p:nvPicPr>
          <p:cNvPr id="20485" name="Picture 5" descr="Mormonism - Book of Mormon - mormon.org.jpg"/>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81000" y="1676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200" i="1" smtClean="0">
                <a:solidFill>
                  <a:schemeClr val="tx2"/>
                </a:solidFill>
              </a:rPr>
              <a:t>Mormon Scripture Statements Against Christianity</a:t>
            </a:r>
            <a:endParaRPr sz="3200" i="1">
              <a:solidFill>
                <a:schemeClr val="tx2"/>
              </a:solidFill>
            </a:endParaRPr>
          </a:p>
        </p:txBody>
      </p:sp>
      <p:sp>
        <p:nvSpPr>
          <p:cNvPr id="21507" name="Text Placeholder 2"/>
          <p:cNvSpPr>
            <a:spLocks noGrp="1"/>
          </p:cNvSpPr>
          <p:nvPr>
            <p:ph type="body" sz="quarter" idx="10"/>
          </p:nvPr>
        </p:nvSpPr>
        <p:spPr>
          <a:xfrm>
            <a:off x="381000" y="1676400"/>
            <a:ext cx="3352800" cy="4648200"/>
          </a:xfrm>
        </p:spPr>
        <p:txBody>
          <a:bodyPr/>
          <a:lstStyle/>
          <a:p>
            <a:pPr eaLnBrk="1" hangingPunct="1"/>
            <a:endParaRPr lang="en-US" smtClean="0"/>
          </a:p>
        </p:txBody>
      </p:sp>
      <p:sp>
        <p:nvSpPr>
          <p:cNvPr id="21508" name="TextBox 3"/>
          <p:cNvSpPr txBox="1">
            <a:spLocks noChangeArrowheads="1"/>
          </p:cNvSpPr>
          <p:nvPr/>
        </p:nvSpPr>
        <p:spPr bwMode="auto">
          <a:xfrm>
            <a:off x="3962400" y="1600200"/>
            <a:ext cx="5029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Calibri" pitchFamily="34" charset="0"/>
              </a:rPr>
              <a:t>The </a:t>
            </a:r>
            <a:r>
              <a:rPr lang="en-US" sz="2800" b="1" i="1">
                <a:latin typeface="Calibri" pitchFamily="34" charset="0"/>
              </a:rPr>
              <a:t>Doctrine and Covenants</a:t>
            </a:r>
            <a:r>
              <a:rPr lang="en-US" sz="2800">
                <a:latin typeface="Calibri" pitchFamily="34" charset="0"/>
              </a:rPr>
              <a:t>, Section 1, Verse 30 states:  “…</a:t>
            </a:r>
            <a:r>
              <a:rPr lang="en-US" sz="2800"/>
              <a:t>the only true and living </a:t>
            </a:r>
            <a:r>
              <a:rPr lang="en-US" sz="2800">
                <a:hlinkClick r:id="rId3"/>
              </a:rPr>
              <a:t>church</a:t>
            </a:r>
            <a:r>
              <a:rPr lang="en-US" sz="2800"/>
              <a:t> upon the face of the whole earth” in reference to the Mormon Church.</a:t>
            </a:r>
            <a:endParaRPr lang="en-US" sz="2800">
              <a:latin typeface="Calibri" pitchFamily="34" charset="0"/>
            </a:endParaRPr>
          </a:p>
        </p:txBody>
      </p:sp>
      <p:pic>
        <p:nvPicPr>
          <p:cNvPr id="21509" name="Picture 6" descr="Mormonism - Doctrine &amp; Covenants1 - bencrowder.ne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 y="14478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667000"/>
            <a:ext cx="7681913" cy="1066800"/>
          </a:xfrm>
        </p:spPr>
        <p:txBody>
          <a:bodyPr/>
          <a:lstStyle/>
          <a:p>
            <a:pPr algn="ctr" defTabSz="914363" eaLnBrk="1" fontAlgn="auto" hangingPunct="1">
              <a:spcAft>
                <a:spcPts val="0"/>
              </a:spcAft>
              <a:defRPr/>
            </a:pPr>
            <a:r>
              <a:rPr dirty="0" smtClean="0"/>
              <a:t>Why This Presentation?</a:t>
            </a:r>
            <a:endParaRPr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algn="ctr" defTabSz="914363" eaLnBrk="1" fontAlgn="auto" hangingPunct="1">
              <a:spcAft>
                <a:spcPts val="0"/>
              </a:spcAft>
              <a:defRPr/>
            </a:pPr>
            <a:r>
              <a:rPr sz="5300"/>
              <a:t>Will the Real God Please Stand Up?!</a:t>
            </a:r>
            <a:r>
              <a:rPr/>
              <a:t/>
            </a:r>
            <a:br>
              <a:rPr/>
            </a:br>
            <a:r>
              <a:rPr sz="3200" i="1" smtClean="0">
                <a:solidFill>
                  <a:schemeClr val="tx2"/>
                </a:solidFill>
              </a:rPr>
              <a:t>Additional Mormon  Leader's Statements Against Christianity</a:t>
            </a:r>
            <a:endParaRPr sz="3200" i="1">
              <a:solidFill>
                <a:schemeClr val="tx2"/>
              </a:solidFill>
            </a:endParaRPr>
          </a:p>
        </p:txBody>
      </p:sp>
      <p:sp>
        <p:nvSpPr>
          <p:cNvPr id="22531" name="TextBox 3"/>
          <p:cNvSpPr txBox="1">
            <a:spLocks noChangeArrowheads="1"/>
          </p:cNvSpPr>
          <p:nvPr/>
        </p:nvSpPr>
        <p:spPr bwMode="auto">
          <a:xfrm>
            <a:off x="228600" y="1600200"/>
            <a:ext cx="8763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t>“Are Christians ignorant? Yes, as ignorant of the things of God as the brute beast.” (President John Taylor, </a:t>
            </a:r>
            <a:r>
              <a:rPr lang="en-US" sz="2800" b="1" i="1"/>
              <a:t>JoD</a:t>
            </a:r>
            <a:r>
              <a:rPr lang="en-US" sz="2800"/>
              <a:t>, 6:25)</a:t>
            </a:r>
          </a:p>
          <a:p>
            <a:pPr eaLnBrk="1" hangingPunct="1"/>
            <a:endParaRPr lang="en-US" sz="1600"/>
          </a:p>
          <a:p>
            <a:pPr eaLnBrk="1" hangingPunct="1"/>
            <a:r>
              <a:rPr lang="en-US" sz="2800"/>
              <a:t>“The Christian world, so called, are heathens as to their knowledge of the salvation of God.” (President Brigham Young, </a:t>
            </a:r>
            <a:r>
              <a:rPr lang="en-US" sz="2800" b="1" i="1"/>
              <a:t>JoD</a:t>
            </a:r>
            <a:r>
              <a:rPr lang="en-US" sz="2800"/>
              <a:t> 8:171)</a:t>
            </a:r>
          </a:p>
          <a:p>
            <a:pPr eaLnBrk="1" hangingPunct="1"/>
            <a:endParaRPr lang="en-US" sz="1600"/>
          </a:p>
          <a:p>
            <a:pPr eaLnBrk="1" hangingPunct="1"/>
            <a:r>
              <a:rPr lang="en-US" sz="2800"/>
              <a:t>“With regard to true theology, a more ignorant people never lived than the present so-called Christian world.” (President Brigham Young, </a:t>
            </a:r>
            <a:r>
              <a:rPr lang="en-US" sz="2800" b="1" i="1"/>
              <a:t>JoD</a:t>
            </a:r>
            <a:r>
              <a:rPr lang="en-US" sz="2800"/>
              <a:t> 8:199) </a:t>
            </a:r>
          </a:p>
          <a:p>
            <a:pPr eaLnBrk="1" hangingPunct="1"/>
            <a:endParaRPr lang="en-US" sz="2800"/>
          </a:p>
        </p:txBody>
      </p:sp>
      <p:cxnSp>
        <p:nvCxnSpPr>
          <p:cNvPr id="6" name="Straight Connector 5"/>
          <p:cNvCxnSpPr/>
          <p:nvPr/>
        </p:nvCxnSpPr>
        <p:spPr>
          <a:xfrm>
            <a:off x="304800" y="14478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algn="ctr" defTabSz="914363" eaLnBrk="1" fontAlgn="auto" hangingPunct="1">
              <a:spcAft>
                <a:spcPts val="0"/>
              </a:spcAft>
              <a:defRPr/>
            </a:pPr>
            <a:r>
              <a:rPr sz="5300"/>
              <a:t>Will the Real God Please Stand Up?!</a:t>
            </a:r>
            <a:br>
              <a:rPr sz="5300"/>
            </a:br>
            <a:r>
              <a:rPr sz="3200" i="1" smtClean="0">
                <a:solidFill>
                  <a:schemeClr val="tx2"/>
                </a:solidFill>
              </a:rPr>
              <a:t>Additional Mormon  Leader's Statements Against Christianity</a:t>
            </a:r>
            <a:endParaRPr sz="3200" i="1">
              <a:solidFill>
                <a:schemeClr val="tx2"/>
              </a:solidFill>
            </a:endParaRPr>
          </a:p>
        </p:txBody>
      </p:sp>
      <p:sp>
        <p:nvSpPr>
          <p:cNvPr id="23555" name="TextBox 3"/>
          <p:cNvSpPr txBox="1">
            <a:spLocks noChangeArrowheads="1"/>
          </p:cNvSpPr>
          <p:nvPr/>
        </p:nvSpPr>
        <p:spPr bwMode="auto">
          <a:xfrm>
            <a:off x="228600" y="1600200"/>
            <a:ext cx="8763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t>“What does the Christian world know about God? Nothing; yet these very men assume the right and power to tell others what they shall and what they shall not believe in. Why, so far as the things of God are concerned, they are the veriest fools; they know neither God nor the things of God. (President John Taylor, </a:t>
            </a:r>
            <a:r>
              <a:rPr lang="en-US" sz="2800" b="1" i="1"/>
              <a:t>JoD </a:t>
            </a:r>
            <a:r>
              <a:rPr lang="en-US" sz="2800"/>
              <a:t>13:225) </a:t>
            </a:r>
            <a:endParaRPr lang="en-US" sz="2800">
              <a:latin typeface="Calibri" pitchFamily="34" charset="0"/>
            </a:endParaRPr>
          </a:p>
        </p:txBody>
      </p:sp>
      <p:cxnSp>
        <p:nvCxnSpPr>
          <p:cNvPr id="6" name="Straight Connector 5"/>
          <p:cNvCxnSpPr/>
          <p:nvPr/>
        </p:nvCxnSpPr>
        <p:spPr>
          <a:xfrm>
            <a:off x="304800" y="14478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algn="ctr" defTabSz="914363" eaLnBrk="1" fontAlgn="auto" hangingPunct="1">
              <a:spcAft>
                <a:spcPts val="0"/>
              </a:spcAft>
              <a:defRPr/>
            </a:pPr>
            <a:r>
              <a:rPr sz="5300"/>
              <a:t>Will the Real God Please Stand Up?!</a:t>
            </a:r>
            <a:br>
              <a:rPr sz="5300"/>
            </a:br>
            <a:endParaRPr sz="3200" i="1">
              <a:solidFill>
                <a:schemeClr val="tx2"/>
              </a:solidFill>
            </a:endParaRPr>
          </a:p>
        </p:txBody>
      </p:sp>
      <p:sp>
        <p:nvSpPr>
          <p:cNvPr id="22531" name="TextBox 3"/>
          <p:cNvSpPr txBox="1">
            <a:spLocks noChangeArrowheads="1"/>
          </p:cNvSpPr>
          <p:nvPr/>
        </p:nvSpPr>
        <p:spPr bwMode="auto">
          <a:xfrm>
            <a:off x="0" y="1066800"/>
            <a:ext cx="9144000" cy="5508625"/>
          </a:xfrm>
          <a:prstGeom prst="rect">
            <a:avLst/>
          </a:prstGeom>
          <a:noFill/>
          <a:ln w="9525">
            <a:noFill/>
            <a:miter lim="800000"/>
            <a:headEnd/>
            <a:tailEnd/>
          </a:ln>
        </p:spPr>
        <p:txBody>
          <a:bodyPr>
            <a:spAutoFit/>
          </a:bodyPr>
          <a:lstStyle/>
          <a:p>
            <a:pPr algn="ctr">
              <a:defRPr/>
            </a:pPr>
            <a:r>
              <a:rPr lang="en-US" sz="3200" dirty="0">
                <a:latin typeface="+mn-lt"/>
              </a:rPr>
              <a:t>In light of the previous evidence, isn’t it ironic and contradictory how the Mormon Church sometimes tries to pass itself off as “Christian” in order to gain more public acceptance and converts?</a:t>
            </a:r>
          </a:p>
          <a:p>
            <a:pPr algn="ctr">
              <a:defRPr/>
            </a:pPr>
            <a:endParaRPr lang="en-US" sz="3200" dirty="0">
              <a:latin typeface="+mn-lt"/>
            </a:endParaRPr>
          </a:p>
          <a:p>
            <a:pPr algn="ctr">
              <a:defRPr/>
            </a:pPr>
            <a:r>
              <a:rPr lang="en-US" sz="3200" dirty="0">
                <a:latin typeface="+mn-lt"/>
              </a:rPr>
              <a:t>Unfortunately, the “public relations” campaign is working; even 40% of evangelical Christians think the Mormon Church is Christian!!!</a:t>
            </a:r>
          </a:p>
          <a:p>
            <a:pPr algn="ctr">
              <a:defRPr/>
            </a:pPr>
            <a:endParaRPr lang="en-US" sz="3200" dirty="0">
              <a:latin typeface="+mn-lt"/>
            </a:endParaRPr>
          </a:p>
          <a:p>
            <a:pPr algn="ctr">
              <a:defRPr/>
            </a:pPr>
            <a:r>
              <a:rPr lang="en-US" sz="3200" dirty="0">
                <a:latin typeface="+mn-lt"/>
              </a:rPr>
              <a:t>However, this presentation will show beyond a shadow of a doubt that Mormonism is not Christian.</a:t>
            </a:r>
          </a:p>
        </p:txBody>
      </p:sp>
      <p:cxnSp>
        <p:nvCxnSpPr>
          <p:cNvPr id="6" name="Straight Connector 5"/>
          <p:cNvCxnSpPr/>
          <p:nvPr/>
        </p:nvCxnSpPr>
        <p:spPr>
          <a:xfrm>
            <a:off x="304800" y="9144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algn="ctr" defTabSz="914363" eaLnBrk="1" fontAlgn="auto" hangingPunct="1">
              <a:spcAft>
                <a:spcPts val="0"/>
              </a:spcAft>
              <a:defRPr/>
            </a:pPr>
            <a:r>
              <a:rPr sz="5300"/>
              <a:t>Will the Real God Please Stand Up?!</a:t>
            </a:r>
            <a:br>
              <a:rPr sz="5300"/>
            </a:br>
            <a:endParaRPr sz="3200" i="1">
              <a:solidFill>
                <a:schemeClr val="tx2"/>
              </a:solidFill>
            </a:endParaRPr>
          </a:p>
        </p:txBody>
      </p:sp>
      <p:sp>
        <p:nvSpPr>
          <p:cNvPr id="22531" name="TextBox 3"/>
          <p:cNvSpPr txBox="1">
            <a:spLocks noChangeArrowheads="1"/>
          </p:cNvSpPr>
          <p:nvPr/>
        </p:nvSpPr>
        <p:spPr bwMode="auto">
          <a:xfrm>
            <a:off x="0" y="2209800"/>
            <a:ext cx="9144000" cy="1570038"/>
          </a:xfrm>
          <a:prstGeom prst="rect">
            <a:avLst/>
          </a:prstGeom>
          <a:noFill/>
          <a:ln w="9525">
            <a:noFill/>
            <a:miter lim="800000"/>
            <a:headEnd/>
            <a:tailEnd/>
          </a:ln>
        </p:spPr>
        <p:txBody>
          <a:bodyPr>
            <a:spAutoFit/>
          </a:bodyPr>
          <a:lstStyle/>
          <a:p>
            <a:pPr algn="ctr">
              <a:defRPr/>
            </a:pPr>
            <a:r>
              <a:rPr lang="en-US" sz="4800" dirty="0">
                <a:latin typeface="+mn-lt"/>
              </a:rPr>
              <a:t>Part A: </a:t>
            </a:r>
          </a:p>
          <a:p>
            <a:pPr algn="ctr">
              <a:defRPr/>
            </a:pPr>
            <a:r>
              <a:rPr lang="en-US" sz="4800" dirty="0">
                <a:latin typeface="+mn-lt"/>
              </a:rPr>
              <a:t>What Mormonism Teaches</a:t>
            </a:r>
          </a:p>
        </p:txBody>
      </p:sp>
      <p:cxnSp>
        <p:nvCxnSpPr>
          <p:cNvPr id="6" name="Straight Connector 5"/>
          <p:cNvCxnSpPr/>
          <p:nvPr/>
        </p:nvCxnSpPr>
        <p:spPr>
          <a:xfrm>
            <a:off x="304800" y="9144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09800"/>
            <a:ext cx="7681913" cy="1676400"/>
          </a:xfrm>
        </p:spPr>
        <p:txBody>
          <a:bodyPr/>
          <a:lstStyle/>
          <a:p>
            <a:pPr algn="ctr" defTabSz="914363" eaLnBrk="1" fontAlgn="auto" hangingPunct="1">
              <a:spcAft>
                <a:spcPts val="0"/>
              </a:spcAft>
              <a:defRPr/>
            </a:pPr>
            <a:r>
              <a:rPr dirty="0" smtClean="0"/>
              <a:t>Are There an Infinite No. </a:t>
            </a:r>
            <a:br>
              <a:rPr dirty="0" smtClean="0"/>
            </a:br>
            <a:r>
              <a:rPr dirty="0" smtClean="0"/>
              <a:t>of  Gods and Goddesses?</a:t>
            </a:r>
            <a:endParaRPr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600" i="1" smtClean="0">
                <a:solidFill>
                  <a:schemeClr val="tx2"/>
                </a:solidFill>
              </a:rPr>
              <a:t>Mormonism teaches an infinite no. of gods</a:t>
            </a:r>
            <a:endParaRPr sz="3600" i="1">
              <a:solidFill>
                <a:schemeClr val="tx2"/>
              </a:solidFill>
            </a:endParaRPr>
          </a:p>
        </p:txBody>
      </p:sp>
      <p:sp>
        <p:nvSpPr>
          <p:cNvPr id="27651" name="Text Placeholder 2"/>
          <p:cNvSpPr>
            <a:spLocks noGrp="1"/>
          </p:cNvSpPr>
          <p:nvPr>
            <p:ph type="body" sz="quarter" idx="10"/>
          </p:nvPr>
        </p:nvSpPr>
        <p:spPr>
          <a:xfrm>
            <a:off x="381000" y="1676400"/>
            <a:ext cx="3352800" cy="4648200"/>
          </a:xfrm>
        </p:spPr>
        <p:txBody>
          <a:bodyPr/>
          <a:lstStyle/>
          <a:p>
            <a:pPr eaLnBrk="1" hangingPunct="1"/>
            <a:endParaRPr lang="en-US" smtClean="0"/>
          </a:p>
        </p:txBody>
      </p:sp>
      <p:sp>
        <p:nvSpPr>
          <p:cNvPr id="27652" name="TextBox 3"/>
          <p:cNvSpPr txBox="1">
            <a:spLocks noChangeArrowheads="1"/>
          </p:cNvSpPr>
          <p:nvPr/>
        </p:nvSpPr>
        <p:spPr bwMode="auto">
          <a:xfrm>
            <a:off x="3962400" y="1600200"/>
            <a:ext cx="502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“…If we should take a million of [sic] worlds like this and number their particles, we should find that there are more Gods than there are particles of matter in those worlds. (Orson Pratt, </a:t>
            </a:r>
            <a:r>
              <a:rPr lang="en-US" sz="3200" b="1" i="1">
                <a:latin typeface="Calibri" pitchFamily="34" charset="0"/>
              </a:rPr>
              <a:t>JoD</a:t>
            </a:r>
            <a:r>
              <a:rPr lang="en-US" sz="3200">
                <a:latin typeface="Calibri" pitchFamily="34" charset="0"/>
              </a:rPr>
              <a:t> 2:345)</a:t>
            </a:r>
          </a:p>
        </p:txBody>
      </p:sp>
      <p:pic>
        <p:nvPicPr>
          <p:cNvPr id="27653" name="Picture 4" descr="Orson Pratt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505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600" i="1" smtClean="0">
                <a:solidFill>
                  <a:schemeClr val="tx2"/>
                </a:solidFill>
              </a:rPr>
              <a:t>Mormonism teaches an infinite no. of gods</a:t>
            </a:r>
            <a:endParaRPr sz="3600" i="1">
              <a:solidFill>
                <a:schemeClr val="tx2"/>
              </a:solidFill>
            </a:endParaRPr>
          </a:p>
        </p:txBody>
      </p:sp>
      <p:sp>
        <p:nvSpPr>
          <p:cNvPr id="28675" name="Text Placeholder 2"/>
          <p:cNvSpPr>
            <a:spLocks noGrp="1"/>
          </p:cNvSpPr>
          <p:nvPr>
            <p:ph type="body" sz="quarter" idx="10"/>
          </p:nvPr>
        </p:nvSpPr>
        <p:spPr>
          <a:xfrm>
            <a:off x="381000" y="1676400"/>
            <a:ext cx="3352800" cy="4648200"/>
          </a:xfrm>
        </p:spPr>
        <p:txBody>
          <a:bodyPr/>
          <a:lstStyle/>
          <a:p>
            <a:pPr eaLnBrk="1" hangingPunct="1"/>
            <a:endParaRPr lang="en-US" smtClean="0"/>
          </a:p>
        </p:txBody>
      </p:sp>
      <p:sp>
        <p:nvSpPr>
          <p:cNvPr id="28676" name="TextBox 3"/>
          <p:cNvSpPr txBox="1">
            <a:spLocks noChangeArrowheads="1"/>
          </p:cNvSpPr>
          <p:nvPr/>
        </p:nvSpPr>
        <p:spPr bwMode="auto">
          <a:xfrm>
            <a:off x="3962400" y="1600200"/>
            <a:ext cx="5181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Calibri" pitchFamily="34" charset="0"/>
              </a:rPr>
              <a:t>“How many Gods there are, I do not know.  But there never was a time when there were no Gods and worlds.” (Mormon President Brigham Young, </a:t>
            </a:r>
            <a:r>
              <a:rPr lang="en-US" sz="2800" b="1" i="1">
                <a:latin typeface="Calibri" pitchFamily="34" charset="0"/>
              </a:rPr>
              <a:t>JoD</a:t>
            </a:r>
            <a:r>
              <a:rPr lang="en-US" sz="2800">
                <a:latin typeface="Calibri" pitchFamily="34" charset="0"/>
              </a:rPr>
              <a:t>, 7:333)</a:t>
            </a:r>
          </a:p>
          <a:p>
            <a:pPr eaLnBrk="1" hangingPunct="1"/>
            <a:endParaRPr lang="en-US" sz="2800">
              <a:latin typeface="Calibri" pitchFamily="34" charset="0"/>
            </a:endParaRPr>
          </a:p>
          <a:p>
            <a:pPr eaLnBrk="1" hangingPunct="1"/>
            <a:r>
              <a:rPr lang="en-US" sz="2800" i="1">
                <a:latin typeface="Calibri" pitchFamily="34" charset="0"/>
              </a:rPr>
              <a:t>NOTE:  As we will see, Mormonism teaches each god became a god, like his “god the father” did before him, and so on </a:t>
            </a:r>
            <a:r>
              <a:rPr lang="en-US" sz="2800" i="1" u="sng">
                <a:latin typeface="Calibri" pitchFamily="34" charset="0"/>
              </a:rPr>
              <a:t>infinitely</a:t>
            </a:r>
            <a:r>
              <a:rPr lang="en-US" sz="2800" i="1">
                <a:latin typeface="Calibri" pitchFamily="34" charset="0"/>
              </a:rPr>
              <a:t> in the past.  This results in an “infinite” number of gods…</a:t>
            </a:r>
          </a:p>
        </p:txBody>
      </p:sp>
      <p:pic>
        <p:nvPicPr>
          <p:cNvPr id="28677" name="Picture 4" descr="Mormonism - Brigham Young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600" i="1" smtClean="0">
                <a:solidFill>
                  <a:schemeClr val="tx2"/>
                </a:solidFill>
              </a:rPr>
              <a:t>Mormonism teaches an infinite no. of gods</a:t>
            </a:r>
            <a:endParaRPr sz="3600" i="1">
              <a:solidFill>
                <a:schemeClr val="tx2"/>
              </a:solidFill>
            </a:endParaRPr>
          </a:p>
        </p:txBody>
      </p:sp>
      <p:sp>
        <p:nvSpPr>
          <p:cNvPr id="29699" name="TextBox 3"/>
          <p:cNvSpPr txBox="1">
            <a:spLocks noChangeArrowheads="1"/>
          </p:cNvSpPr>
          <p:nvPr/>
        </p:nvSpPr>
        <p:spPr bwMode="auto">
          <a:xfrm>
            <a:off x="3962400" y="1524000"/>
            <a:ext cx="5181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“Further, as the Prophet [Joseph Smith] also taught, there is </a:t>
            </a:r>
            <a:r>
              <a:rPr lang="en-US" sz="3200" i="1">
                <a:latin typeface="Calibri" pitchFamily="34" charset="0"/>
              </a:rPr>
              <a:t>‘a God above the Father of our Lord Jesus Christ…If Jesus Christ was the Son of God, and John discovered that </a:t>
            </a:r>
            <a:r>
              <a:rPr lang="en-US" sz="3200" i="1" u="sng">
                <a:latin typeface="Calibri" pitchFamily="34" charset="0"/>
              </a:rPr>
              <a:t>God the Father of Jesus Christ had a Father</a:t>
            </a:r>
            <a:r>
              <a:rPr lang="en-US" sz="3200" i="1">
                <a:latin typeface="Calibri" pitchFamily="34" charset="0"/>
              </a:rPr>
              <a:t>, you may suppose that </a:t>
            </a:r>
            <a:r>
              <a:rPr lang="en-US" sz="3200" i="1" u="sng">
                <a:latin typeface="Calibri" pitchFamily="34" charset="0"/>
              </a:rPr>
              <a:t>he [i.e, the father’s father]</a:t>
            </a:r>
            <a:endParaRPr lang="en-US" sz="3200">
              <a:latin typeface="Calibri" pitchFamily="34" charset="0"/>
            </a:endParaRPr>
          </a:p>
        </p:txBody>
      </p:sp>
      <p:pic>
        <p:nvPicPr>
          <p:cNvPr id="29700" name="Picture 4" descr="Mormonism - Bruce R. McConkie-institute.lds.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335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70012"/>
          </a:xfrm>
        </p:spPr>
        <p:txBody>
          <a:bodyPr>
            <a:normAutofit fontScale="90000"/>
          </a:bodyPr>
          <a:lstStyle/>
          <a:p>
            <a:pPr algn="ctr" defTabSz="914363" eaLnBrk="1" fontAlgn="auto" hangingPunct="1">
              <a:spcAft>
                <a:spcPts val="0"/>
              </a:spcAft>
              <a:defRPr/>
            </a:pPr>
            <a:r>
              <a:rPr/>
              <a:t>Will the Real God Please Stand Up?!</a:t>
            </a:r>
            <a:br>
              <a:rPr/>
            </a:br>
            <a:r>
              <a:rPr sz="3600" i="1" smtClean="0">
                <a:solidFill>
                  <a:schemeClr val="tx2"/>
                </a:solidFill>
              </a:rPr>
              <a:t>Mormonism teaches there are an infinite no. of gods</a:t>
            </a:r>
            <a:endParaRPr sz="3600" i="1">
              <a:solidFill>
                <a:schemeClr val="tx2"/>
              </a:solidFill>
            </a:endParaRPr>
          </a:p>
        </p:txBody>
      </p:sp>
      <p:sp>
        <p:nvSpPr>
          <p:cNvPr id="30723" name="TextBox 3"/>
          <p:cNvSpPr txBox="1">
            <a:spLocks noChangeArrowheads="1"/>
          </p:cNvSpPr>
          <p:nvPr/>
        </p:nvSpPr>
        <p:spPr bwMode="auto">
          <a:xfrm>
            <a:off x="381000" y="1524000"/>
            <a:ext cx="84582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i="1" u="sng">
                <a:latin typeface="Calibri" pitchFamily="34" charset="0"/>
              </a:rPr>
              <a:t>had a Father also</a:t>
            </a:r>
            <a:r>
              <a:rPr lang="en-US" sz="3200" i="1">
                <a:latin typeface="Calibri" pitchFamily="34" charset="0"/>
              </a:rPr>
              <a:t>.  When was there ever a son without a father?...Hence, if Jesus had a Father, can we not believe that he had a Father also?’ </a:t>
            </a:r>
            <a:r>
              <a:rPr lang="en-US" sz="3200">
                <a:latin typeface="Calibri" pitchFamily="34" charset="0"/>
              </a:rPr>
              <a:t>(</a:t>
            </a:r>
            <a:r>
              <a:rPr lang="en-US" sz="3200" b="1" i="1">
                <a:latin typeface="Calibri" pitchFamily="34" charset="0"/>
              </a:rPr>
              <a:t>Teachings</a:t>
            </a:r>
            <a:r>
              <a:rPr lang="en-US" sz="3200">
                <a:latin typeface="Calibri" pitchFamily="34" charset="0"/>
              </a:rPr>
              <a:t>, pp. 370, 373.)  In this way both the Father and the Son, as also all exalted beings, are now or in due course will become Gods of Gods. (</a:t>
            </a:r>
            <a:r>
              <a:rPr lang="en-US" sz="3200" b="1" i="1">
                <a:latin typeface="Calibri" pitchFamily="34" charset="0"/>
              </a:rPr>
              <a:t>Teachings</a:t>
            </a:r>
            <a:r>
              <a:rPr lang="en-US" sz="3200">
                <a:latin typeface="Calibri" pitchFamily="34" charset="0"/>
              </a:rPr>
              <a:t>, pp. 342-376)”  --- This whole quote from Mormon Apostle Bruce R. McConkie’s </a:t>
            </a:r>
            <a:r>
              <a:rPr lang="en-US" sz="3200" b="1" i="1">
                <a:latin typeface="Calibri" pitchFamily="34" charset="0"/>
              </a:rPr>
              <a:t>Mormon Doctrine</a:t>
            </a:r>
            <a:r>
              <a:rPr lang="en-US" sz="3200">
                <a:latin typeface="Calibri" pitchFamily="34" charset="0"/>
              </a:rPr>
              <a:t>, pp. 322-323. </a:t>
            </a:r>
            <a:endParaRPr lang="en-US" sz="3200" i="1">
              <a:latin typeface="Calibri" pitchFamily="34" charset="0"/>
            </a:endParaRPr>
          </a:p>
          <a:p>
            <a:pPr eaLnBrk="1" hangingPunct="1"/>
            <a:endParaRPr lang="en-US" sz="2800">
              <a:latin typeface="Calibri" pitchFamily="34" charset="0"/>
            </a:endParaRPr>
          </a:p>
        </p:txBody>
      </p:sp>
      <p:cxnSp>
        <p:nvCxnSpPr>
          <p:cNvPr id="4" name="Straight Connector 3"/>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200" i="1" smtClean="0">
                <a:solidFill>
                  <a:schemeClr val="tx2"/>
                </a:solidFill>
              </a:rPr>
              <a:t>Mormonism teaches there are an infinite no. of gods</a:t>
            </a:r>
            <a:endParaRPr sz="3200" i="1">
              <a:solidFill>
                <a:schemeClr val="tx2"/>
              </a:solidFill>
            </a:endParaRPr>
          </a:p>
        </p:txBody>
      </p:sp>
      <p:sp>
        <p:nvSpPr>
          <p:cNvPr id="31747" name="TextBox 3"/>
          <p:cNvSpPr txBox="1">
            <a:spLocks noChangeArrowheads="1"/>
          </p:cNvSpPr>
          <p:nvPr/>
        </p:nvSpPr>
        <p:spPr bwMode="auto">
          <a:xfrm>
            <a:off x="3962400" y="1524000"/>
            <a:ext cx="5181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“Three separate personages-Father, Son and Holy Ghost-comprise the Godhead.  As each of these persons is a God, it is evident, from this standpoint alone, that a plurality of Gods exists.  To us, speaking in the proper finite sense, these three are the only Gods we worship.  But in</a:t>
            </a:r>
          </a:p>
        </p:txBody>
      </p:sp>
      <p:cxnSp>
        <p:nvCxnSpPr>
          <p:cNvPr id="5" name="Straight Connector 4"/>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1749" name="Picture 4" descr="Mormonism - Bruce R. McConkie - ldsces.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35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600" i="1">
                <a:solidFill>
                  <a:schemeClr val="tx2"/>
                </a:solidFill>
              </a:rPr>
              <a:t>Motive Behind this Presentation</a:t>
            </a:r>
            <a:endParaRPr i="1">
              <a:solidFill>
                <a:schemeClr val="tx2"/>
              </a:solidFill>
            </a:endParaRPr>
          </a:p>
        </p:txBody>
      </p:sp>
      <p:sp>
        <p:nvSpPr>
          <p:cNvPr id="3" name="Text Placeholder 2"/>
          <p:cNvSpPr>
            <a:spLocks noGrp="1"/>
          </p:cNvSpPr>
          <p:nvPr>
            <p:ph type="body" sz="quarter" idx="10"/>
          </p:nvPr>
        </p:nvSpPr>
        <p:spPr>
          <a:xfrm>
            <a:off x="381000" y="1676400"/>
            <a:ext cx="8382000" cy="4648200"/>
          </a:xfrm>
        </p:spPr>
        <p:txBody>
          <a:bodyPr rtlCol="0">
            <a:normAutofit fontScale="85000" lnSpcReduction="10000"/>
          </a:bodyPr>
          <a:lstStyle/>
          <a:p>
            <a:pPr defTabSz="914363" eaLnBrk="1" fontAlgn="auto" hangingPunct="1">
              <a:spcAft>
                <a:spcPts val="0"/>
              </a:spcAft>
              <a:defRPr/>
            </a:pPr>
            <a:r>
              <a:rPr lang="en-US" dirty="0" smtClean="0"/>
              <a:t>It is often said, and correctly so, to have a relationship with someone, you have to have their identity correct.</a:t>
            </a:r>
          </a:p>
          <a:p>
            <a:pPr defTabSz="914363" eaLnBrk="1" fontAlgn="auto" hangingPunct="1">
              <a:spcAft>
                <a:spcPts val="0"/>
              </a:spcAft>
              <a:defRPr/>
            </a:pPr>
            <a:endParaRPr lang="en-US" dirty="0" smtClean="0"/>
          </a:p>
          <a:p>
            <a:pPr defTabSz="914363" eaLnBrk="1" fontAlgn="auto" hangingPunct="1">
              <a:spcAft>
                <a:spcPts val="0"/>
              </a:spcAft>
              <a:defRPr/>
            </a:pPr>
            <a:r>
              <a:rPr lang="en-US" dirty="0" smtClean="0"/>
              <a:t>The most important person/being we can ask this about is the nature of God (don’t want the wrong God!!!).  </a:t>
            </a:r>
          </a:p>
          <a:p>
            <a:pPr defTabSz="914363" eaLnBrk="1" fontAlgn="auto" hangingPunct="1">
              <a:spcAft>
                <a:spcPts val="0"/>
              </a:spcAft>
              <a:defRPr/>
            </a:pPr>
            <a:endParaRPr lang="en-US" dirty="0" smtClean="0"/>
          </a:p>
          <a:p>
            <a:pPr defTabSz="914363" eaLnBrk="1" fontAlgn="auto" hangingPunct="1">
              <a:spcAft>
                <a:spcPts val="0"/>
              </a:spcAft>
              <a:defRPr/>
            </a:pPr>
            <a:r>
              <a:rPr lang="en-US" dirty="0" smtClean="0"/>
              <a:t>As we will see, Mormonism teaches a radically different concept from biblical Christianity on who God is.  </a:t>
            </a:r>
          </a:p>
          <a:p>
            <a:pPr defTabSz="914363" eaLnBrk="1" fontAlgn="auto" hangingPunct="1">
              <a:spcAft>
                <a:spcPts val="0"/>
              </a:spcAft>
              <a:defRPr/>
            </a:pPr>
            <a:endParaRPr lang="en-US" dirty="0" smtClean="0"/>
          </a:p>
          <a:p>
            <a:pPr defTabSz="914363" eaLnBrk="1" fontAlgn="auto" hangingPunct="1">
              <a:spcAft>
                <a:spcPts val="0"/>
              </a:spcAft>
              <a:defRPr/>
            </a:pPr>
            <a:r>
              <a:rPr lang="en-US" dirty="0" smtClean="0"/>
              <a:t>If Mormonism’s gods are correct, biblical Christianity’s God is wrong, and if biblical Christianity’s God is true, Mormonism’s gods cannot be true. </a:t>
            </a:r>
          </a:p>
          <a:p>
            <a:pPr defTabSz="914363" eaLnBrk="1" fontAlgn="auto" hangingPunct="1">
              <a:spcAft>
                <a:spcPts val="0"/>
              </a:spcAft>
              <a:defRPr/>
            </a:pP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algn="ctr" defTabSz="914363" eaLnBrk="1" fontAlgn="auto" hangingPunct="1">
              <a:spcAft>
                <a:spcPts val="0"/>
              </a:spcAft>
              <a:defRPr/>
            </a:pPr>
            <a:r>
              <a:rPr sz="5300"/>
              <a:t>Will the Real God Please Stand Up</a:t>
            </a:r>
            <a:r>
              <a:rPr sz="5300" smtClean="0"/>
              <a:t>?!</a:t>
            </a:r>
            <a:r>
              <a:rPr sz="5300" smtClean="0">
                <a:solidFill>
                  <a:schemeClr val="tx2"/>
                </a:solidFill>
              </a:rPr>
              <a:t> </a:t>
            </a:r>
            <a:r>
              <a:rPr sz="3600" i="1" smtClean="0">
                <a:solidFill>
                  <a:schemeClr val="tx2"/>
                </a:solidFill>
              </a:rPr>
              <a:t>Mormonism teaches there are an infinite no. of gods </a:t>
            </a:r>
            <a:endParaRPr sz="3600" i="1">
              <a:solidFill>
                <a:schemeClr val="tx2"/>
              </a:solidFill>
            </a:endParaRPr>
          </a:p>
        </p:txBody>
      </p:sp>
      <p:sp>
        <p:nvSpPr>
          <p:cNvPr id="32771" name="Text Placeholder 2"/>
          <p:cNvSpPr>
            <a:spLocks noGrp="1"/>
          </p:cNvSpPr>
          <p:nvPr>
            <p:ph type="body" sz="quarter" idx="10"/>
          </p:nvPr>
        </p:nvSpPr>
        <p:spPr>
          <a:xfrm>
            <a:off x="381000" y="1676400"/>
            <a:ext cx="8229600" cy="2216150"/>
          </a:xfrm>
        </p:spPr>
        <p:txBody>
          <a:bodyPr/>
          <a:lstStyle/>
          <a:p>
            <a:pPr marL="0" indent="0" eaLnBrk="1" hangingPunct="1">
              <a:buFontTx/>
              <a:buNone/>
              <a:tabLst>
                <a:tab pos="0" algn="l"/>
              </a:tabLst>
            </a:pPr>
            <a:r>
              <a:rPr lang="en-US" smtClean="0"/>
              <a:t>addition there is an infinite number of holy personages, drawn from worlds without number, who have passed on to exaltation and are thus gods. (Mormon Apostle Bruce R. McConkie, </a:t>
            </a:r>
            <a:r>
              <a:rPr lang="en-US" b="1" i="1" smtClean="0"/>
              <a:t>Mormon Doctrine</a:t>
            </a:r>
            <a:r>
              <a:rPr lang="en-US" smtClean="0"/>
              <a:t>, pp. 576-577)</a:t>
            </a:r>
          </a:p>
        </p:txBody>
      </p:sp>
      <p:cxnSp>
        <p:nvCxnSpPr>
          <p:cNvPr id="4" name="Straight Connector 3"/>
          <p:cNvCxnSpPr/>
          <p:nvPr/>
        </p:nvCxnSpPr>
        <p:spPr>
          <a:xfrm>
            <a:off x="304800" y="13716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09800"/>
            <a:ext cx="7681913" cy="2133600"/>
          </a:xfrm>
        </p:spPr>
        <p:txBody>
          <a:bodyPr/>
          <a:lstStyle/>
          <a:p>
            <a:pPr algn="ctr" defTabSz="914363" eaLnBrk="1" fontAlgn="auto" hangingPunct="1">
              <a:spcAft>
                <a:spcPts val="0"/>
              </a:spcAft>
              <a:defRPr/>
            </a:pPr>
            <a:r>
              <a:rPr dirty="0" smtClean="0"/>
              <a:t>Are the Father, Son, and Holy Ghost Three Different Gods?</a:t>
            </a:r>
            <a:endParaRPr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748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teaches the  Father, Son and Holy Ghost are three different  gods</a:t>
            </a:r>
            <a:endParaRPr sz="4000" i="1">
              <a:solidFill>
                <a:schemeClr val="tx2"/>
              </a:solidFill>
            </a:endParaRPr>
          </a:p>
        </p:txBody>
      </p:sp>
      <p:sp>
        <p:nvSpPr>
          <p:cNvPr id="34819" name="TextBox 3"/>
          <p:cNvSpPr txBox="1">
            <a:spLocks noChangeArrowheads="1"/>
          </p:cNvSpPr>
          <p:nvPr/>
        </p:nvSpPr>
        <p:spPr bwMode="auto">
          <a:xfrm>
            <a:off x="3962400" y="2025650"/>
            <a:ext cx="5181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Calibri" pitchFamily="34" charset="0"/>
              </a:rPr>
              <a:t>“Three separate personages-Father, Son and Holy Ghost-comprise the Godhead.  As each of these persons is a God, it is evident, from this standpoint alone, that a plurality of Gods exists.  To us, speaking in the proper finite sense, these three are the only Gods we worship.  (Apostle Bruce R. McConkie, </a:t>
            </a:r>
            <a:r>
              <a:rPr lang="en-US" sz="2800" b="1" i="1">
                <a:latin typeface="Calibri" pitchFamily="34" charset="0"/>
              </a:rPr>
              <a:t>Mormon Doctrine</a:t>
            </a:r>
            <a:r>
              <a:rPr lang="en-US" sz="2800">
                <a:latin typeface="Calibri" pitchFamily="34" charset="0"/>
              </a:rPr>
              <a:t>, pp. 576-577)</a:t>
            </a:r>
          </a:p>
        </p:txBody>
      </p:sp>
      <p:pic>
        <p:nvPicPr>
          <p:cNvPr id="34820" name="Picture 4" descr="Mormonism - Bruce R. McConkie - ldsces.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335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74812"/>
          </a:xfrm>
        </p:spPr>
        <p:txBody>
          <a:bodyPr>
            <a:normAutofit fontScale="90000"/>
          </a:bodyPr>
          <a:lstStyle/>
          <a:p>
            <a:pPr algn="ctr" defTabSz="914363" eaLnBrk="1" fontAlgn="auto" hangingPunct="1">
              <a:spcAft>
                <a:spcPts val="0"/>
              </a:spcAft>
              <a:defRPr/>
            </a:pPr>
            <a:r>
              <a:rPr sz="5300"/>
              <a:t>Will the Real God Please Stand Up?!</a:t>
            </a:r>
            <a:r>
              <a:rPr/>
              <a:t/>
            </a:r>
            <a:br>
              <a:rPr/>
            </a:br>
            <a:r>
              <a:rPr sz="3200" smtClean="0">
                <a:solidFill>
                  <a:schemeClr val="tx2"/>
                </a:solidFill>
              </a:rPr>
              <a:t> </a:t>
            </a:r>
            <a:r>
              <a:rPr sz="4000" i="1" smtClean="0">
                <a:solidFill>
                  <a:schemeClr val="tx2"/>
                </a:solidFill>
              </a:rPr>
              <a:t>Mormonism teaches the  Father, Son and Holy Ghost are three different  gods</a:t>
            </a:r>
            <a:endParaRPr sz="4000" i="1">
              <a:solidFill>
                <a:schemeClr val="tx2"/>
              </a:solidFill>
            </a:endParaRPr>
          </a:p>
        </p:txBody>
      </p:sp>
      <p:sp>
        <p:nvSpPr>
          <p:cNvPr id="35843" name="TextBox 3"/>
          <p:cNvSpPr txBox="1">
            <a:spLocks noChangeArrowheads="1"/>
          </p:cNvSpPr>
          <p:nvPr/>
        </p:nvSpPr>
        <p:spPr bwMode="auto">
          <a:xfrm>
            <a:off x="3962400" y="2057400"/>
            <a:ext cx="5181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“There are three Gods-the Father, Son and Holy Ghost-who though separate in personality, are united as one in purpose, in plan, and in all the attributes of perfection.</a:t>
            </a:r>
          </a:p>
          <a:p>
            <a:pPr eaLnBrk="1" hangingPunct="1"/>
            <a:r>
              <a:rPr lang="en-US" sz="3200">
                <a:latin typeface="Calibri" pitchFamily="34" charset="0"/>
              </a:rPr>
              <a:t>(Apostle Bruce R. McConkie, </a:t>
            </a:r>
            <a:r>
              <a:rPr lang="en-US" sz="3200" b="1" i="1">
                <a:latin typeface="Calibri" pitchFamily="34" charset="0"/>
              </a:rPr>
              <a:t>Mormon Doctrine</a:t>
            </a:r>
            <a:r>
              <a:rPr lang="en-US" sz="3200">
                <a:latin typeface="Calibri" pitchFamily="34" charset="0"/>
              </a:rPr>
              <a:t>, p. 317)</a:t>
            </a:r>
          </a:p>
        </p:txBody>
      </p:sp>
      <p:pic>
        <p:nvPicPr>
          <p:cNvPr id="35844" name="Picture 5" descr="Mormonism - Bruce R. McConkie - ldsces.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335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19050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446212"/>
          </a:xfrm>
        </p:spPr>
        <p:txBody>
          <a:bodyPr>
            <a:normAutofit fontScale="90000"/>
          </a:bodyPr>
          <a:lstStyle/>
          <a:p>
            <a:pPr algn="ctr" defTabSz="914363" eaLnBrk="1" fontAlgn="auto" hangingPunct="1">
              <a:spcAft>
                <a:spcPts val="0"/>
              </a:spcAft>
              <a:defRPr/>
            </a:pPr>
            <a:r>
              <a:rPr sz="5300"/>
              <a:t>Will the Real God Please Stand Up?!</a:t>
            </a:r>
            <a:r>
              <a:rPr/>
              <a:t/>
            </a:r>
            <a:br>
              <a:rPr/>
            </a:br>
            <a:r>
              <a:rPr sz="3200" smtClean="0">
                <a:solidFill>
                  <a:schemeClr val="tx2"/>
                </a:solidFill>
              </a:rPr>
              <a:t> </a:t>
            </a:r>
            <a:r>
              <a:rPr sz="4000" i="1" smtClean="0">
                <a:solidFill>
                  <a:schemeClr val="tx2"/>
                </a:solidFill>
              </a:rPr>
              <a:t>Mormonism teaches the  Father, Son and Holy Ghost are three different  gods </a:t>
            </a:r>
            <a:endParaRPr sz="4000" i="1">
              <a:solidFill>
                <a:schemeClr val="tx2"/>
              </a:solidFill>
            </a:endParaRPr>
          </a:p>
        </p:txBody>
      </p:sp>
      <p:sp>
        <p:nvSpPr>
          <p:cNvPr id="36867" name="TextBox 3"/>
          <p:cNvSpPr txBox="1">
            <a:spLocks noChangeArrowheads="1"/>
          </p:cNvSpPr>
          <p:nvPr/>
        </p:nvSpPr>
        <p:spPr bwMode="auto">
          <a:xfrm>
            <a:off x="3962400" y="2057400"/>
            <a:ext cx="5181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“I will preach on the plurality of Gods…I have always declared God to be a distinct personage, Jesus Christ a separate and distinct personage from God the Father, and that the Holy Ghost was a distinct personage and a Spirit:  and</a:t>
            </a:r>
          </a:p>
        </p:txBody>
      </p:sp>
      <p:pic>
        <p:nvPicPr>
          <p:cNvPr id="36868" name="Picture 4" descr="Mormonism - Joseph Smith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35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81000" y="19050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8288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teaches the  Father, Son and Holy Ghost are three different  gods </a:t>
            </a:r>
            <a:endParaRPr sz="4000" i="1">
              <a:solidFill>
                <a:schemeClr val="tx2"/>
              </a:solidFill>
            </a:endParaRPr>
          </a:p>
        </p:txBody>
      </p:sp>
      <p:sp>
        <p:nvSpPr>
          <p:cNvPr id="37891" name="TextBox 3"/>
          <p:cNvSpPr txBox="1">
            <a:spLocks noChangeArrowheads="1"/>
          </p:cNvSpPr>
          <p:nvPr/>
        </p:nvSpPr>
        <p:spPr bwMode="auto">
          <a:xfrm>
            <a:off x="304800" y="2286000"/>
            <a:ext cx="8686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these three constitute three distinct personages and three Gods…..we have three Gods anyhow, and they are plural: and who can contradict it?” (Joseph Smith, Jr. , </a:t>
            </a:r>
            <a:r>
              <a:rPr lang="en-US" sz="3200" b="1" i="1">
                <a:latin typeface="Calibri" pitchFamily="34" charset="0"/>
              </a:rPr>
              <a:t>History of the Church</a:t>
            </a:r>
            <a:r>
              <a:rPr lang="en-US" sz="3200">
                <a:latin typeface="Calibri" pitchFamily="34" charset="0"/>
              </a:rPr>
              <a:t> 6:474)</a:t>
            </a:r>
          </a:p>
        </p:txBody>
      </p:sp>
      <p:cxnSp>
        <p:nvCxnSpPr>
          <p:cNvPr id="4" name="Straight Connector 3"/>
          <p:cNvCxnSpPr/>
          <p:nvPr/>
        </p:nvCxnSpPr>
        <p:spPr>
          <a:xfrm>
            <a:off x="304800" y="19812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0"/>
            <a:ext cx="7681913" cy="2438400"/>
          </a:xfrm>
        </p:spPr>
        <p:txBody>
          <a:bodyPr/>
          <a:lstStyle/>
          <a:p>
            <a:pPr algn="ctr" defTabSz="914363" eaLnBrk="1" fontAlgn="auto" hangingPunct="1">
              <a:spcAft>
                <a:spcPts val="0"/>
              </a:spcAft>
              <a:defRPr/>
            </a:pPr>
            <a:r>
              <a:rPr dirty="0" smtClean="0"/>
              <a:t>Were All the Gods </a:t>
            </a:r>
            <a:br>
              <a:rPr dirty="0" smtClean="0"/>
            </a:br>
            <a:r>
              <a:rPr dirty="0" smtClean="0"/>
              <a:t>Once Not Gods?</a:t>
            </a:r>
            <a:br>
              <a:rPr dirty="0" smtClean="0"/>
            </a:br>
            <a:r>
              <a:rPr dirty="0" smtClean="0"/>
              <a:t>(did they become gods?)</a:t>
            </a:r>
            <a:endParaRPr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74812"/>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Mormonism:  All gods were once mortal men/women who later became gods/goddesses</a:t>
            </a:r>
            <a:endParaRPr sz="4000" i="1">
              <a:solidFill>
                <a:schemeClr val="tx2"/>
              </a:solidFill>
            </a:endParaRPr>
          </a:p>
        </p:txBody>
      </p:sp>
      <p:sp>
        <p:nvSpPr>
          <p:cNvPr id="39939" name="TextBox 3"/>
          <p:cNvSpPr txBox="1">
            <a:spLocks noChangeArrowheads="1"/>
          </p:cNvSpPr>
          <p:nvPr/>
        </p:nvSpPr>
        <p:spPr bwMode="auto">
          <a:xfrm>
            <a:off x="3962400" y="1981200"/>
            <a:ext cx="502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“God himself was once as we are now, and is an exalted man, and sits enthroned in yonder heavens!...I am going to tell you how God came to be God.  We have imaged and supposed that God was God from all eternity.  I will refute that idea, and take</a:t>
            </a:r>
          </a:p>
        </p:txBody>
      </p:sp>
      <p:pic>
        <p:nvPicPr>
          <p:cNvPr id="39940" name="Picture 5" descr="Mormonism - Joseph Smith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35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19050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Mormonism:  All gods were once mortal men/women who later became gods/goddesses</a:t>
            </a:r>
            <a:endParaRPr sz="4000" i="1">
              <a:solidFill>
                <a:schemeClr val="tx2"/>
              </a:solidFill>
            </a:endParaRPr>
          </a:p>
        </p:txBody>
      </p:sp>
      <p:sp>
        <p:nvSpPr>
          <p:cNvPr id="40963" name="TextBox 3"/>
          <p:cNvSpPr txBox="1">
            <a:spLocks noChangeArrowheads="1"/>
          </p:cNvSpPr>
          <p:nvPr/>
        </p:nvSpPr>
        <p:spPr bwMode="auto">
          <a:xfrm>
            <a:off x="304800" y="2057400"/>
            <a:ext cx="8610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away the veil, so that you may  see….It is the first principle of the Gospel to know for a certainty the character of God,…He once was a man like us; yea, that God himself, the Father of us all, dwelt on an earth, the same as Jesus Christ himself did;…” (Joseph Smith, Jr. </a:t>
            </a:r>
            <a:r>
              <a:rPr lang="en-US" sz="3200" b="1" i="1">
                <a:latin typeface="Calibri" pitchFamily="34" charset="0"/>
              </a:rPr>
              <a:t>History of the Church</a:t>
            </a:r>
            <a:r>
              <a:rPr lang="en-US" sz="3200">
                <a:latin typeface="Calibri" pitchFamily="34" charset="0"/>
              </a:rPr>
              <a:t>, 6:305)</a:t>
            </a:r>
          </a:p>
        </p:txBody>
      </p:sp>
      <p:cxnSp>
        <p:nvCxnSpPr>
          <p:cNvPr id="4" name="Straight Connector 3"/>
          <p:cNvCxnSpPr/>
          <p:nvPr/>
        </p:nvCxnSpPr>
        <p:spPr>
          <a:xfrm>
            <a:off x="304800" y="19050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446212"/>
          </a:xfrm>
        </p:spPr>
        <p:txBody>
          <a:bodyPr>
            <a:normAutofit fontScale="90000"/>
          </a:bodyPr>
          <a:lstStyle/>
          <a:p>
            <a:pPr algn="ctr" defTabSz="914363" eaLnBrk="1" fontAlgn="auto" hangingPunct="1">
              <a:spcAft>
                <a:spcPts val="0"/>
              </a:spcAft>
              <a:defRPr/>
            </a:pPr>
            <a:r>
              <a:rPr sz="5300"/>
              <a:t>Will the Real God Please Stand Up?!</a:t>
            </a:r>
            <a:r>
              <a:rPr/>
              <a:t/>
            </a:r>
            <a:br>
              <a:rPr/>
            </a:br>
            <a:r>
              <a:rPr sz="3200" smtClean="0">
                <a:solidFill>
                  <a:schemeClr val="tx2"/>
                </a:solidFill>
              </a:rPr>
              <a:t> </a:t>
            </a:r>
            <a:r>
              <a:rPr sz="4000" i="1" smtClean="0">
                <a:solidFill>
                  <a:schemeClr val="tx2"/>
                </a:solidFill>
              </a:rPr>
              <a:t>Mormonism:  All gods were once mortal men/women who later became gods/goddesses </a:t>
            </a:r>
            <a:endParaRPr sz="4000" i="1">
              <a:solidFill>
                <a:schemeClr val="tx2"/>
              </a:solidFill>
            </a:endParaRPr>
          </a:p>
        </p:txBody>
      </p:sp>
      <p:sp>
        <p:nvSpPr>
          <p:cNvPr id="41987" name="TextBox 3"/>
          <p:cNvSpPr txBox="1">
            <a:spLocks noChangeArrowheads="1"/>
          </p:cNvSpPr>
          <p:nvPr/>
        </p:nvSpPr>
        <p:spPr bwMode="auto">
          <a:xfrm>
            <a:off x="3962400" y="1981200"/>
            <a:ext cx="502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“Mormon prophets have continuously taught the sublime truth that God the Eternal Father was once a mortal man who passed through a school of earth life similar to that which we are now passing.  He became God-an exalted being -</a:t>
            </a:r>
          </a:p>
        </p:txBody>
      </p:sp>
      <p:pic>
        <p:nvPicPr>
          <p:cNvPr id="41988" name="Picture 2" descr="C:\Users\jtdavis\Pictures\Milton R. Hunter, First Council of the Seventy (gppages.com).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1000" y="2057400"/>
            <a:ext cx="3429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defTabSz="914363" eaLnBrk="1" fontAlgn="auto" hangingPunct="1">
              <a:spcAft>
                <a:spcPts val="0"/>
              </a:spcAft>
              <a:defRPr/>
            </a:pPr>
            <a:r>
              <a:rPr/>
              <a:t>Will the Real God Please Stand Up?!</a:t>
            </a:r>
            <a:br>
              <a:rPr/>
            </a:br>
            <a:r>
              <a:rPr sz="3600" i="1">
                <a:solidFill>
                  <a:schemeClr val="tx2"/>
                </a:solidFill>
              </a:rPr>
              <a:t>Motive Behind this Presentation</a:t>
            </a:r>
            <a:endParaRPr i="1">
              <a:solidFill>
                <a:schemeClr val="tx2"/>
              </a:solidFill>
            </a:endParaRPr>
          </a:p>
        </p:txBody>
      </p:sp>
      <p:sp>
        <p:nvSpPr>
          <p:cNvPr id="3" name="Text Placeholder 2"/>
          <p:cNvSpPr>
            <a:spLocks noGrp="1"/>
          </p:cNvSpPr>
          <p:nvPr>
            <p:ph type="body" sz="quarter" idx="10"/>
          </p:nvPr>
        </p:nvSpPr>
        <p:spPr>
          <a:xfrm>
            <a:off x="381000" y="1676400"/>
            <a:ext cx="8382000" cy="4648200"/>
          </a:xfrm>
        </p:spPr>
        <p:txBody>
          <a:bodyPr rtlCol="0">
            <a:normAutofit fontScale="92500" lnSpcReduction="10000"/>
          </a:bodyPr>
          <a:lstStyle/>
          <a:p>
            <a:pPr defTabSz="914363" eaLnBrk="1" fontAlgn="auto" hangingPunct="1">
              <a:spcAft>
                <a:spcPts val="0"/>
              </a:spcAft>
              <a:defRPr/>
            </a:pPr>
            <a:r>
              <a:rPr lang="en-US" dirty="0" smtClean="0"/>
              <a:t>This presentation contends the God of the Bible is the one true God of the entire universe.  </a:t>
            </a:r>
          </a:p>
          <a:p>
            <a:pPr defTabSz="914363" eaLnBrk="1" fontAlgn="auto" hangingPunct="1">
              <a:spcAft>
                <a:spcPts val="0"/>
              </a:spcAft>
              <a:defRPr/>
            </a:pPr>
            <a:endParaRPr lang="en-US" dirty="0" smtClean="0"/>
          </a:p>
          <a:p>
            <a:pPr defTabSz="914363" eaLnBrk="1" fontAlgn="auto" hangingPunct="1">
              <a:spcAft>
                <a:spcPts val="0"/>
              </a:spcAft>
              <a:defRPr/>
            </a:pPr>
            <a:r>
              <a:rPr lang="en-US" dirty="0" smtClean="0"/>
              <a:t>Mormonism clearly does not teach this one true God (Jesus Christ). </a:t>
            </a:r>
          </a:p>
          <a:p>
            <a:pPr defTabSz="914363" eaLnBrk="1" fontAlgn="auto" hangingPunct="1">
              <a:spcAft>
                <a:spcPts val="0"/>
              </a:spcAft>
              <a:defRPr/>
            </a:pPr>
            <a:endParaRPr lang="en-US" dirty="0" smtClean="0"/>
          </a:p>
          <a:p>
            <a:pPr defTabSz="914363" eaLnBrk="1" fontAlgn="auto" hangingPunct="1">
              <a:spcAft>
                <a:spcPts val="0"/>
              </a:spcAft>
              <a:defRPr/>
            </a:pPr>
            <a:r>
              <a:rPr lang="en-US" dirty="0" smtClean="0"/>
              <a:t>Therefore, out of love and concern this presentation wants to reveal the false gods of Mormonism in the hope that some Mormons will come to the true God, and that Christians become more knowledgeable and effective witnesses.</a:t>
            </a:r>
          </a:p>
          <a:p>
            <a:pPr defTabSz="914363" eaLnBrk="1" fontAlgn="auto" hangingPunct="1">
              <a:spcAft>
                <a:spcPts val="0"/>
              </a:spcAft>
              <a:defRPr/>
            </a:pPr>
            <a:endParaRPr lang="en-US"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74812"/>
          </a:xfrm>
        </p:spPr>
        <p:txBody>
          <a:bodyPr>
            <a:normAutofit fontScale="90000"/>
          </a:bodyPr>
          <a:lstStyle/>
          <a:p>
            <a:pPr algn="ctr" defTabSz="914363" eaLnBrk="1" fontAlgn="auto" hangingPunct="1">
              <a:spcAft>
                <a:spcPts val="0"/>
              </a:spcAft>
              <a:defRPr/>
            </a:pPr>
            <a:r>
              <a:rPr sz="5300"/>
              <a:t>Will the Real God Please Stand Up?!</a:t>
            </a:r>
            <a:br>
              <a:rPr sz="5300"/>
            </a:br>
            <a:r>
              <a:rPr sz="3200" smtClean="0">
                <a:solidFill>
                  <a:schemeClr val="tx2"/>
                </a:solidFill>
              </a:rPr>
              <a:t> </a:t>
            </a:r>
            <a:r>
              <a:rPr sz="4000" i="1" smtClean="0">
                <a:solidFill>
                  <a:schemeClr val="tx2"/>
                </a:solidFill>
              </a:rPr>
              <a:t>Mormonism:  All gods were once mortal men/women who later became gods/goddesses </a:t>
            </a:r>
            <a:endParaRPr sz="4000" i="1">
              <a:solidFill>
                <a:schemeClr val="tx2"/>
              </a:solidFill>
            </a:endParaRPr>
          </a:p>
        </p:txBody>
      </p:sp>
      <p:sp>
        <p:nvSpPr>
          <p:cNvPr id="43011" name="TextBox 3"/>
          <p:cNvSpPr txBox="1">
            <a:spLocks noChangeArrowheads="1"/>
          </p:cNvSpPr>
          <p:nvPr/>
        </p:nvSpPr>
        <p:spPr bwMode="auto">
          <a:xfrm>
            <a:off x="304800" y="2209800"/>
            <a:ext cx="85344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through obedience to the same eternal Gospel truths that we are given opportunity today to obey. (Milton R. Hunter, </a:t>
            </a:r>
            <a:r>
              <a:rPr lang="en-US" sz="3200" b="1" i="1">
                <a:latin typeface="Calibri" pitchFamily="34" charset="0"/>
              </a:rPr>
              <a:t>The Gospel Through the Ages </a:t>
            </a:r>
            <a:r>
              <a:rPr lang="en-US" sz="3200">
                <a:latin typeface="Calibri" pitchFamily="34" charset="0"/>
              </a:rPr>
              <a:t>[1968], pp. 114-115)  </a:t>
            </a:r>
          </a:p>
          <a:p>
            <a:pPr eaLnBrk="1" hangingPunct="1"/>
            <a:endParaRPr lang="en-US" sz="2800">
              <a:latin typeface="Calibri" pitchFamily="34" charset="0"/>
            </a:endParaRPr>
          </a:p>
        </p:txBody>
      </p:sp>
      <p:cxnSp>
        <p:nvCxnSpPr>
          <p:cNvPr id="4" name="Straight Connector 3"/>
          <p:cNvCxnSpPr/>
          <p:nvPr/>
        </p:nvCxnSpPr>
        <p:spPr>
          <a:xfrm>
            <a:off x="3048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446212"/>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 Mormonism:  All gods were once mortal men/women who later became gods/goddesses </a:t>
            </a:r>
            <a:endParaRPr sz="4000" i="1">
              <a:solidFill>
                <a:schemeClr val="tx2"/>
              </a:solidFill>
            </a:endParaRPr>
          </a:p>
        </p:txBody>
      </p:sp>
      <p:sp>
        <p:nvSpPr>
          <p:cNvPr id="44035" name="Text Placeholder 2"/>
          <p:cNvSpPr>
            <a:spLocks noGrp="1"/>
          </p:cNvSpPr>
          <p:nvPr>
            <p:ph type="body" sz="quarter" idx="10"/>
          </p:nvPr>
        </p:nvSpPr>
        <p:spPr>
          <a:xfrm>
            <a:off x="381000" y="2057400"/>
            <a:ext cx="3352800" cy="4648200"/>
          </a:xfrm>
        </p:spPr>
        <p:txBody>
          <a:bodyPr/>
          <a:lstStyle/>
          <a:p>
            <a:pPr eaLnBrk="1" hangingPunct="1"/>
            <a:endParaRPr lang="en-US" smtClean="0"/>
          </a:p>
        </p:txBody>
      </p:sp>
      <p:sp>
        <p:nvSpPr>
          <p:cNvPr id="44036" name="TextBox 3"/>
          <p:cNvSpPr txBox="1">
            <a:spLocks noChangeArrowheads="1"/>
          </p:cNvSpPr>
          <p:nvPr/>
        </p:nvSpPr>
        <p:spPr bwMode="auto">
          <a:xfrm>
            <a:off x="4114800" y="2057400"/>
            <a:ext cx="502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“He is our Father-the Father of our spirits, and was once a man in mortal flesh as we are, and is now an exalted being….God was once a finite being;… (President Brigham Young, </a:t>
            </a:r>
            <a:r>
              <a:rPr lang="en-US" sz="3200" b="1" i="1">
                <a:latin typeface="Calibri" pitchFamily="34" charset="0"/>
              </a:rPr>
              <a:t>JoD</a:t>
            </a:r>
            <a:r>
              <a:rPr lang="en-US" sz="3200">
                <a:latin typeface="Calibri" pitchFamily="34" charset="0"/>
              </a:rPr>
              <a:t>, 7:333)</a:t>
            </a:r>
          </a:p>
        </p:txBody>
      </p:sp>
      <p:cxnSp>
        <p:nvCxnSpPr>
          <p:cNvPr id="5" name="Straight Connector 4"/>
          <p:cNvCxnSpPr/>
          <p:nvPr/>
        </p:nvCxnSpPr>
        <p:spPr>
          <a:xfrm>
            <a:off x="3048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4038" name="Picture 4" descr="Mormonism - Brigham Young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371600"/>
          </a:xfrm>
        </p:spPr>
        <p:txBody>
          <a:bodyPr>
            <a:normAutofit fontScale="90000"/>
          </a:bodyPr>
          <a:lstStyle/>
          <a:p>
            <a:pPr algn="ctr" defTabSz="914363" eaLnBrk="1" fontAlgn="auto" hangingPunct="1">
              <a:spcAft>
                <a:spcPts val="0"/>
              </a:spcAft>
              <a:defRPr/>
            </a:pPr>
            <a:r>
              <a:rPr sz="5300"/>
              <a:t>Will the Real God Please Stand Up?!</a:t>
            </a:r>
            <a:br>
              <a:rPr sz="5300"/>
            </a:br>
            <a:r>
              <a:rPr sz="3200" i="1" smtClean="0">
                <a:solidFill>
                  <a:schemeClr val="tx2"/>
                </a:solidFill>
              </a:rPr>
              <a:t> </a:t>
            </a:r>
            <a:r>
              <a:rPr sz="4000" i="1" smtClean="0">
                <a:solidFill>
                  <a:schemeClr val="tx2"/>
                </a:solidFill>
              </a:rPr>
              <a:t>Mormonism:  All gods were once mortal men/women who later became gods/goddesses </a:t>
            </a:r>
            <a:endParaRPr sz="4000" i="1">
              <a:solidFill>
                <a:schemeClr val="tx2"/>
              </a:solidFill>
            </a:endParaRPr>
          </a:p>
        </p:txBody>
      </p:sp>
      <p:sp>
        <p:nvSpPr>
          <p:cNvPr id="45059" name="TextBox 3"/>
          <p:cNvSpPr txBox="1">
            <a:spLocks noChangeArrowheads="1"/>
          </p:cNvSpPr>
          <p:nvPr/>
        </p:nvSpPr>
        <p:spPr bwMode="auto">
          <a:xfrm>
            <a:off x="3962400" y="2133600"/>
            <a:ext cx="5181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“Yet, if we accept the great law of eternal progression, we must accept the fact that there was a time when Deity was much less powerful than He is today.  Then how did He become glorified and exalted and attain His present status of Godhood?...He became</a:t>
            </a:r>
          </a:p>
        </p:txBody>
      </p:sp>
      <p:pic>
        <p:nvPicPr>
          <p:cNvPr id="45060" name="Picture 4" descr="Milton R. Hunter, First Council of the Seventy (gppages.com).jpg"/>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2286000"/>
            <a:ext cx="3581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 y="19812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txBody>
          <a:bodyPr>
            <a:normAutofit fontScale="90000"/>
          </a:bodyPr>
          <a:lstStyle/>
          <a:p>
            <a:pPr algn="ctr" defTabSz="914363" eaLnBrk="1" fontAlgn="auto" hangingPunct="1">
              <a:spcAft>
                <a:spcPts val="0"/>
              </a:spcAft>
              <a:defRPr/>
            </a:pPr>
            <a:r>
              <a:rPr/>
              <a:t>Will the Real God Please Stand Up?!</a:t>
            </a:r>
            <a:br>
              <a:rPr/>
            </a:br>
            <a:r>
              <a:rPr sz="4000" i="1" smtClean="0">
                <a:solidFill>
                  <a:schemeClr val="tx2"/>
                </a:solidFill>
              </a:rPr>
              <a:t>Mormonism:  All gods were once mortal men/women who later became gods/goddesses</a:t>
            </a:r>
            <a:endParaRPr sz="4000" i="1">
              <a:solidFill>
                <a:schemeClr val="tx2"/>
              </a:solidFill>
            </a:endParaRPr>
          </a:p>
        </p:txBody>
      </p:sp>
      <p:sp>
        <p:nvSpPr>
          <p:cNvPr id="46083" name="TextBox 3"/>
          <p:cNvSpPr txBox="1">
            <a:spLocks noChangeArrowheads="1"/>
          </p:cNvSpPr>
          <p:nvPr/>
        </p:nvSpPr>
        <p:spPr bwMode="auto">
          <a:xfrm>
            <a:off x="381000" y="1841500"/>
            <a:ext cx="8534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God by absolute obedience to all the eternal laws of the Gospel-by conforming His actions to all truth, and thereby became the author of eternal truth.  Therefore, the road that the Eternal Father followed to Godhood was one of living at all times a dynamic, industrious and completely righteous life.  There is no other way to exaltation [to become a god and be forgiven of all sin].”  (Milton R. Hunter, </a:t>
            </a:r>
            <a:r>
              <a:rPr lang="en-US" sz="3200" b="1" i="1">
                <a:latin typeface="Calibri" pitchFamily="34" charset="0"/>
              </a:rPr>
              <a:t>The Gospel Through the Ages</a:t>
            </a:r>
            <a:r>
              <a:rPr lang="en-US" sz="3200">
                <a:latin typeface="Calibri" pitchFamily="34" charset="0"/>
              </a:rPr>
              <a:t> [1968], pp. 114-115)</a:t>
            </a:r>
          </a:p>
        </p:txBody>
      </p:sp>
      <p:cxnSp>
        <p:nvCxnSpPr>
          <p:cNvPr id="4" name="Straight Connector 3"/>
          <p:cNvCxnSpPr/>
          <p:nvPr/>
        </p:nvCxnSpPr>
        <p:spPr>
          <a:xfrm>
            <a:off x="304800" y="18288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txBody>
          <a:bodyPr>
            <a:normAutofit fontScale="90000"/>
          </a:bodyPr>
          <a:lstStyle/>
          <a:p>
            <a:pPr algn="ctr" defTabSz="914363" eaLnBrk="1" fontAlgn="auto" hangingPunct="1">
              <a:spcAft>
                <a:spcPts val="0"/>
              </a:spcAft>
              <a:defRPr/>
            </a:pPr>
            <a:r>
              <a:rPr sz="5300"/>
              <a:t>Will the Real God Please Stand Up?!</a:t>
            </a:r>
            <a:br>
              <a:rPr sz="5300"/>
            </a:br>
            <a:r>
              <a:rPr sz="3200" smtClean="0">
                <a:solidFill>
                  <a:schemeClr val="tx2"/>
                </a:solidFill>
              </a:rPr>
              <a:t> </a:t>
            </a:r>
            <a:r>
              <a:rPr sz="4000" i="1" smtClean="0">
                <a:solidFill>
                  <a:schemeClr val="tx2"/>
                </a:solidFill>
              </a:rPr>
              <a:t>Mormonism:  All gods were once mortal men/women who later became gods/goddesses </a:t>
            </a:r>
            <a:endParaRPr sz="4000" i="1">
              <a:solidFill>
                <a:schemeClr val="tx2"/>
              </a:solidFill>
            </a:endParaRPr>
          </a:p>
        </p:txBody>
      </p:sp>
      <p:sp>
        <p:nvSpPr>
          <p:cNvPr id="47107" name="TextBox 3"/>
          <p:cNvSpPr txBox="1">
            <a:spLocks noChangeArrowheads="1"/>
          </p:cNvSpPr>
          <p:nvPr/>
        </p:nvSpPr>
        <p:spPr bwMode="auto">
          <a:xfrm>
            <a:off x="3962400" y="1841500"/>
            <a:ext cx="5029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“…you have got to learn how to be gods yourselves, and to be kings and priests to God, the same as all gods have done before you, …and to sit in glory, as do those who sit enthroned in everlasting power…. (Joseph Smith, Jr., </a:t>
            </a:r>
            <a:r>
              <a:rPr lang="en-US" sz="3200" b="1" i="1">
                <a:latin typeface="Calibri" pitchFamily="34" charset="0"/>
              </a:rPr>
              <a:t>History of the Church</a:t>
            </a:r>
            <a:r>
              <a:rPr lang="en-US" sz="3200">
                <a:latin typeface="Calibri" pitchFamily="34" charset="0"/>
              </a:rPr>
              <a:t> 6:305-306)</a:t>
            </a:r>
            <a:r>
              <a:rPr lang="en-US" sz="3200"/>
              <a:t>.</a:t>
            </a:r>
            <a:endParaRPr lang="en-US" sz="3200">
              <a:latin typeface="Calibri" pitchFamily="34" charset="0"/>
            </a:endParaRPr>
          </a:p>
        </p:txBody>
      </p:sp>
      <p:pic>
        <p:nvPicPr>
          <p:cNvPr id="47108" name="Picture 4" descr="Mormonism - Joseph Smith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335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txBody>
          <a:bodyPr>
            <a:normAutofit fontScale="90000"/>
          </a:bodyPr>
          <a:lstStyle/>
          <a:p>
            <a:pPr algn="ctr" defTabSz="914363" eaLnBrk="1" fontAlgn="auto" hangingPunct="1">
              <a:spcAft>
                <a:spcPts val="0"/>
              </a:spcAft>
              <a:defRPr/>
            </a:pPr>
            <a:r>
              <a:rPr sz="5300"/>
              <a:t>Will the Real God Please Stand Up?!</a:t>
            </a:r>
            <a:r>
              <a:rPr/>
              <a:t/>
            </a:r>
            <a:br>
              <a:rPr/>
            </a:br>
            <a:r>
              <a:rPr sz="3200" smtClean="0">
                <a:solidFill>
                  <a:schemeClr val="tx2"/>
                </a:solidFill>
              </a:rPr>
              <a:t> </a:t>
            </a:r>
            <a:r>
              <a:rPr sz="4000" i="1" smtClean="0">
                <a:solidFill>
                  <a:schemeClr val="tx2"/>
                </a:solidFill>
              </a:rPr>
              <a:t>Mormonism:  All gods were once mortal men/women who later became gods/goddesses </a:t>
            </a:r>
            <a:endParaRPr sz="4000" i="1">
              <a:solidFill>
                <a:schemeClr val="tx2"/>
              </a:solidFill>
            </a:endParaRPr>
          </a:p>
        </p:txBody>
      </p:sp>
      <p:sp>
        <p:nvSpPr>
          <p:cNvPr id="48131" name="TextBox 3"/>
          <p:cNvSpPr txBox="1">
            <a:spLocks noChangeArrowheads="1"/>
          </p:cNvSpPr>
          <p:nvPr/>
        </p:nvSpPr>
        <p:spPr bwMode="auto">
          <a:xfrm>
            <a:off x="3962400" y="2057400"/>
            <a:ext cx="5029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“As man now is, our God once was;…(a poem from Lorenzo Snow as quoted in </a:t>
            </a:r>
            <a:r>
              <a:rPr lang="en-US" sz="3200" b="1" i="1">
                <a:latin typeface="Calibri" pitchFamily="34" charset="0"/>
              </a:rPr>
              <a:t>The Gospel Through The Ages</a:t>
            </a:r>
            <a:r>
              <a:rPr lang="en-US" sz="3200">
                <a:latin typeface="Calibri" pitchFamily="34" charset="0"/>
              </a:rPr>
              <a:t>, by Milton R. Hunter [1968], p. 113)</a:t>
            </a:r>
            <a:r>
              <a:rPr lang="en-US" sz="3200"/>
              <a:t>.</a:t>
            </a:r>
            <a:endParaRPr lang="en-US" sz="3200">
              <a:latin typeface="Calibri" pitchFamily="34" charset="0"/>
            </a:endParaRPr>
          </a:p>
        </p:txBody>
      </p:sp>
      <p:pic>
        <p:nvPicPr>
          <p:cNvPr id="48132" name="Picture 4" descr="Milton R. Hunter, First Council of the Seventy (gppages.com).jpg"/>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0" y="2133600"/>
            <a:ext cx="3429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438400"/>
            <a:ext cx="7681913" cy="2057400"/>
          </a:xfrm>
        </p:spPr>
        <p:txBody>
          <a:bodyPr/>
          <a:lstStyle/>
          <a:p>
            <a:pPr algn="ctr" defTabSz="914363" eaLnBrk="1" fontAlgn="auto" hangingPunct="1">
              <a:spcAft>
                <a:spcPts val="0"/>
              </a:spcAft>
              <a:defRPr/>
            </a:pPr>
            <a:r>
              <a:rPr dirty="0" smtClean="0"/>
              <a:t>Is God the Father </a:t>
            </a:r>
            <a:br>
              <a:rPr dirty="0" smtClean="0"/>
            </a:br>
            <a:r>
              <a:rPr dirty="0" smtClean="0"/>
              <a:t>a Physical Man with a Body?</a:t>
            </a:r>
            <a:endParaRPr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God the Father IS a glorified man (as are all the gods)</a:t>
            </a:r>
            <a:endParaRPr sz="4000" i="1">
              <a:solidFill>
                <a:schemeClr val="tx2"/>
              </a:solidFill>
            </a:endParaRPr>
          </a:p>
        </p:txBody>
      </p:sp>
      <p:sp>
        <p:nvSpPr>
          <p:cNvPr id="50179" name="Text Placeholder 2"/>
          <p:cNvSpPr>
            <a:spLocks noGrp="1"/>
          </p:cNvSpPr>
          <p:nvPr>
            <p:ph type="body" sz="quarter" idx="10"/>
          </p:nvPr>
        </p:nvSpPr>
        <p:spPr>
          <a:xfrm>
            <a:off x="381000" y="2057400"/>
            <a:ext cx="3352800" cy="4038600"/>
          </a:xfrm>
        </p:spPr>
        <p:txBody>
          <a:bodyPr/>
          <a:lstStyle/>
          <a:p>
            <a:pPr eaLnBrk="1" hangingPunct="1"/>
            <a:endParaRPr lang="en-US" smtClean="0"/>
          </a:p>
        </p:txBody>
      </p:sp>
      <p:sp>
        <p:nvSpPr>
          <p:cNvPr id="50180" name="TextBox 3"/>
          <p:cNvSpPr txBox="1">
            <a:spLocks noChangeArrowheads="1"/>
          </p:cNvSpPr>
          <p:nvPr/>
        </p:nvSpPr>
        <p:spPr bwMode="auto">
          <a:xfrm>
            <a:off x="3962400" y="1981200"/>
            <a:ext cx="5029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“Christ was begotten of God.  He was not born without the aid of Man, and that Man was God! (Joseph Fielding Smith, </a:t>
            </a:r>
            <a:r>
              <a:rPr lang="en-US" sz="3200" b="1" i="1">
                <a:latin typeface="Calibri" pitchFamily="34" charset="0"/>
              </a:rPr>
              <a:t>DoS</a:t>
            </a:r>
            <a:r>
              <a:rPr lang="en-US" sz="3200">
                <a:latin typeface="Calibri" pitchFamily="34" charset="0"/>
              </a:rPr>
              <a:t>, I:18)</a:t>
            </a:r>
          </a:p>
        </p:txBody>
      </p:sp>
      <p:pic>
        <p:nvPicPr>
          <p:cNvPr id="50181" name="Picture 4" descr="Mormonism - Joseph Fielding Smith - ldsindex.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505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810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Mormonism:  God the Father IS a glorified man (as are all the gods)</a:t>
            </a:r>
            <a:endParaRPr sz="4000" i="1">
              <a:solidFill>
                <a:schemeClr val="tx2"/>
              </a:solidFill>
            </a:endParaRPr>
          </a:p>
        </p:txBody>
      </p:sp>
      <p:sp>
        <p:nvSpPr>
          <p:cNvPr id="51203" name="TextBox 3"/>
          <p:cNvSpPr txBox="1">
            <a:spLocks noChangeArrowheads="1"/>
          </p:cNvSpPr>
          <p:nvPr/>
        </p:nvSpPr>
        <p:spPr bwMode="auto">
          <a:xfrm>
            <a:off x="3962400" y="1981200"/>
            <a:ext cx="502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“First, God himself, who sits enthroned in yonder heavens, is a man like unto one of yourselves, that is the great secret.” (Joseph Smith, Jr.,  </a:t>
            </a:r>
            <a:r>
              <a:rPr lang="en-US" sz="3200" b="1" i="1">
                <a:latin typeface="Calibri" pitchFamily="34" charset="0"/>
              </a:rPr>
              <a:t>Times &amp; Seasons</a:t>
            </a:r>
            <a:r>
              <a:rPr lang="en-US" sz="3200">
                <a:latin typeface="Calibri" pitchFamily="34" charset="0"/>
              </a:rPr>
              <a:t>, V. 5, Aug. 15, 1844, p. 613)</a:t>
            </a:r>
          </a:p>
        </p:txBody>
      </p:sp>
      <p:pic>
        <p:nvPicPr>
          <p:cNvPr id="51204" name="Picture 4" descr="Mormonism - Joseph Smith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3639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God the Father IS a glorified man (as are all the gods)</a:t>
            </a:r>
            <a:endParaRPr sz="4000" i="1">
              <a:solidFill>
                <a:schemeClr val="tx2"/>
              </a:solidFill>
            </a:endParaRPr>
          </a:p>
        </p:txBody>
      </p:sp>
      <p:sp>
        <p:nvSpPr>
          <p:cNvPr id="52227" name="TextBox 3"/>
          <p:cNvSpPr txBox="1">
            <a:spLocks noChangeArrowheads="1"/>
          </p:cNvSpPr>
          <p:nvPr/>
        </p:nvSpPr>
        <p:spPr bwMode="auto">
          <a:xfrm>
            <a:off x="3962400" y="1981200"/>
            <a:ext cx="502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“…for our God is a natural man…Where did he get his knowledge from?  From his Father, just as we get knowledge from our earthly parents.”  (President Heber C. Kimball in </a:t>
            </a:r>
            <a:r>
              <a:rPr lang="en-US" sz="3200" b="1" i="1">
                <a:latin typeface="Calibri" pitchFamily="34" charset="0"/>
              </a:rPr>
              <a:t>JoD</a:t>
            </a:r>
            <a:r>
              <a:rPr lang="en-US" sz="3200">
                <a:latin typeface="Calibri" pitchFamily="34" charset="0"/>
              </a:rPr>
              <a:t>, 8:211)</a:t>
            </a:r>
          </a:p>
        </p:txBody>
      </p:sp>
      <p:pic>
        <p:nvPicPr>
          <p:cNvPr id="52228" name="Picture 4" descr="Heber C. Kimball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3429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Placeholder 2"/>
          <p:cNvSpPr>
            <a:spLocks noGrp="1"/>
          </p:cNvSpPr>
          <p:nvPr>
            <p:ph type="body" sz="quarter" idx="10"/>
          </p:nvPr>
        </p:nvSpPr>
        <p:spPr>
          <a:xfrm>
            <a:off x="381000" y="2209800"/>
            <a:ext cx="8382000" cy="1371600"/>
          </a:xfrm>
        </p:spPr>
        <p:txBody>
          <a:bodyPr/>
          <a:lstStyle/>
          <a:p>
            <a:pPr algn="ctr" eaLnBrk="1" hangingPunct="1">
              <a:buFontTx/>
              <a:buNone/>
            </a:pPr>
            <a:r>
              <a:rPr lang="en-US" sz="6000" smtClean="0"/>
              <a:t>Part A:  </a:t>
            </a:r>
          </a:p>
          <a:p>
            <a:pPr algn="ctr" eaLnBrk="1" hangingPunct="1">
              <a:buFontTx/>
              <a:buNone/>
            </a:pPr>
            <a:r>
              <a:rPr lang="en-US" sz="6000" smtClean="0"/>
              <a:t>What Mormonism Teaches</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God the Father IS a glorified man (as are all the gods)</a:t>
            </a:r>
            <a:endParaRPr sz="4000" i="1">
              <a:solidFill>
                <a:schemeClr val="tx2"/>
              </a:solidFill>
            </a:endParaRPr>
          </a:p>
        </p:txBody>
      </p:sp>
      <p:sp>
        <p:nvSpPr>
          <p:cNvPr id="53251" name="TextBox 3"/>
          <p:cNvSpPr txBox="1">
            <a:spLocks noChangeArrowheads="1"/>
          </p:cNvSpPr>
          <p:nvPr/>
        </p:nvSpPr>
        <p:spPr bwMode="auto">
          <a:xfrm>
            <a:off x="4191000" y="2057400"/>
            <a:ext cx="4800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Calibri" pitchFamily="34" charset="0"/>
              </a:rPr>
              <a:t>“I know that God is a being with body, parts, and passions…the Father was born of woman.” (In a topic called “Man a Child of God” with an article entitled “The Creation of Adam” by President Joseph F. Smith, Dec. 7, 1913, in the newspaper “The Deseret News,” Saturday, Sept. 19, 1936, as reported by Joseph</a:t>
            </a:r>
          </a:p>
        </p:txBody>
      </p:sp>
      <p:pic>
        <p:nvPicPr>
          <p:cNvPr id="53252" name="Picture 3" descr="Mormonism - Joseph Fielding Smith-institute.lds.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3505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598612"/>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Mormonism:  God the Father IS a glorified man (as are all the gods)</a:t>
            </a:r>
            <a:endParaRPr sz="4000" i="1">
              <a:solidFill>
                <a:schemeClr val="tx2"/>
              </a:solidFill>
            </a:endParaRPr>
          </a:p>
        </p:txBody>
      </p:sp>
      <p:sp>
        <p:nvSpPr>
          <p:cNvPr id="54275" name="TextBox 3"/>
          <p:cNvSpPr txBox="1">
            <a:spLocks noChangeArrowheads="1"/>
          </p:cNvSpPr>
          <p:nvPr/>
        </p:nvSpPr>
        <p:spPr bwMode="auto">
          <a:xfrm>
            <a:off x="381000" y="21336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Calibri" pitchFamily="34" charset="0"/>
              </a:rPr>
              <a:t>E. Noble, Stake Clerk, Dec. 27, 1913, Sec. III, p. 7</a:t>
            </a:r>
          </a:p>
        </p:txBody>
      </p:sp>
      <p:cxnSp>
        <p:nvCxnSpPr>
          <p:cNvPr id="5" name="Straight Connector 4"/>
          <p:cNvCxnSpPr/>
          <p:nvPr/>
        </p:nvCxnSpPr>
        <p:spPr>
          <a:xfrm>
            <a:off x="381000" y="19050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681913" cy="5334000"/>
          </a:xfrm>
        </p:spPr>
        <p:txBody>
          <a:bodyPr/>
          <a:lstStyle/>
          <a:p>
            <a:pPr algn="ctr" defTabSz="914363" eaLnBrk="1" fontAlgn="auto" hangingPunct="1">
              <a:spcAft>
                <a:spcPts val="0"/>
              </a:spcAft>
              <a:defRPr/>
            </a:pPr>
            <a:r>
              <a:rPr dirty="0" smtClean="0"/>
              <a:t>Before Being Born a Mortal Human (on another planet) was Earth's God the Father Once Born a Spirit Baby from His God the Father's Sexual Activity with one of His Goddesses Wives?</a:t>
            </a:r>
            <a:endParaRPr dirty="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Mormonism:  All gods before being born mortal humans are born spirit babies from their respective god the fathers having physical sex with their multiple goddess wives</a:t>
            </a:r>
            <a:endParaRPr sz="4000" i="1">
              <a:solidFill>
                <a:schemeClr val="tx2"/>
              </a:solidFill>
            </a:endParaRPr>
          </a:p>
        </p:txBody>
      </p:sp>
      <p:sp>
        <p:nvSpPr>
          <p:cNvPr id="56323" name="TextBox 3"/>
          <p:cNvSpPr txBox="1">
            <a:spLocks noChangeArrowheads="1"/>
          </p:cNvSpPr>
          <p:nvPr/>
        </p:nvSpPr>
        <p:spPr bwMode="auto">
          <a:xfrm>
            <a:off x="3962400" y="2971800"/>
            <a:ext cx="502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“…As the horse, the ox, the sheep, and every living creature, including man, propagates its own species and perpetuates its own kind, so does God perpetuate His. (John Taylor, </a:t>
            </a:r>
          </a:p>
        </p:txBody>
      </p:sp>
      <p:pic>
        <p:nvPicPr>
          <p:cNvPr id="56324" name="Picture 4" descr="Mormonism - John Taylor2-Main Page Homes of the Prophets - Josh Tay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3124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 y="2895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Mormonism:   All gods before being born mortal humans are born spirit babies from their respective god the fathers having physical sex with their multiple goddess wives</a:t>
            </a:r>
            <a:endParaRPr sz="4000" i="1">
              <a:solidFill>
                <a:schemeClr val="tx2"/>
              </a:solidFill>
            </a:endParaRPr>
          </a:p>
        </p:txBody>
      </p:sp>
      <p:sp>
        <p:nvSpPr>
          <p:cNvPr id="57347" name="TextBox 3"/>
          <p:cNvSpPr txBox="1">
            <a:spLocks noChangeArrowheads="1"/>
          </p:cNvSpPr>
          <p:nvPr/>
        </p:nvSpPr>
        <p:spPr bwMode="auto">
          <a:xfrm>
            <a:off x="381000" y="29718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i="1">
                <a:latin typeface="Calibri" pitchFamily="34" charset="0"/>
              </a:rPr>
              <a:t>Mediation &amp; Atonement</a:t>
            </a:r>
            <a:r>
              <a:rPr lang="en-US" sz="3200">
                <a:latin typeface="Calibri" pitchFamily="34" charset="0"/>
              </a:rPr>
              <a:t>, p. 165</a:t>
            </a:r>
          </a:p>
        </p:txBody>
      </p:sp>
      <p:cxnSp>
        <p:nvCxnSpPr>
          <p:cNvPr id="6" name="Straight Connector 5"/>
          <p:cNvCxnSpPr/>
          <p:nvPr/>
        </p:nvCxnSpPr>
        <p:spPr>
          <a:xfrm>
            <a:off x="304800" y="28956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Mormonism:   All gods before being born mortal humans are born spirit babies from their respective god the fathers having physical sex with their multiple goddess wives</a:t>
            </a:r>
            <a:endParaRPr sz="4000" i="1">
              <a:solidFill>
                <a:schemeClr val="tx2"/>
              </a:solidFill>
            </a:endParaRPr>
          </a:p>
        </p:txBody>
      </p:sp>
      <p:sp>
        <p:nvSpPr>
          <p:cNvPr id="58371" name="TextBox 3"/>
          <p:cNvSpPr txBox="1">
            <a:spLocks noChangeArrowheads="1"/>
          </p:cNvSpPr>
          <p:nvPr/>
        </p:nvSpPr>
        <p:spPr bwMode="auto">
          <a:xfrm>
            <a:off x="3962400" y="3124200"/>
            <a:ext cx="502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“…God has made his children like Himself…He (God the Father) created man, as we create our children:  for there is no other process of creation in heaven, on earth, in the earth, or under the</a:t>
            </a:r>
          </a:p>
        </p:txBody>
      </p:sp>
      <p:pic>
        <p:nvPicPr>
          <p:cNvPr id="58372" name="Picture 4" descr="Brigham Young 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342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533400" y="2895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Mormonism:   All gods before being born mortal humans are born spirit babies from their respective god the fathers having physical sex with their multiple goddess wives</a:t>
            </a:r>
            <a:endParaRPr sz="4000" i="1">
              <a:solidFill>
                <a:schemeClr val="tx2"/>
              </a:solidFill>
            </a:endParaRPr>
          </a:p>
        </p:txBody>
      </p:sp>
      <p:sp>
        <p:nvSpPr>
          <p:cNvPr id="59395" name="TextBox 3"/>
          <p:cNvSpPr txBox="1">
            <a:spLocks noChangeArrowheads="1"/>
          </p:cNvSpPr>
          <p:nvPr/>
        </p:nvSpPr>
        <p:spPr bwMode="auto">
          <a:xfrm>
            <a:off x="381000" y="31242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earth, or in all eternities that is, what were, or that ever will be.”  (President Brigham Young, </a:t>
            </a:r>
            <a:r>
              <a:rPr lang="en-US" sz="3200" b="1" i="1">
                <a:latin typeface="Calibri" pitchFamily="34" charset="0"/>
              </a:rPr>
              <a:t>JoD</a:t>
            </a:r>
            <a:r>
              <a:rPr lang="en-US" sz="3200">
                <a:latin typeface="Calibri" pitchFamily="34" charset="0"/>
              </a:rPr>
              <a:t>, 11:122, June 18, 1965)</a:t>
            </a:r>
          </a:p>
        </p:txBody>
      </p:sp>
      <p:cxnSp>
        <p:nvCxnSpPr>
          <p:cNvPr id="5" name="Straight Connector 4"/>
          <p:cNvCxnSpPr/>
          <p:nvPr/>
        </p:nvCxnSpPr>
        <p:spPr>
          <a:xfrm>
            <a:off x="304800" y="28956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All gods before being born mortal humans are born spirit babies from their respective god the fathers having physical sex with their multiple goddess wives</a:t>
            </a:r>
            <a:endParaRPr sz="4000" i="1">
              <a:solidFill>
                <a:schemeClr val="tx2"/>
              </a:solidFill>
            </a:endParaRPr>
          </a:p>
        </p:txBody>
      </p:sp>
      <p:sp>
        <p:nvSpPr>
          <p:cNvPr id="60419" name="TextBox 3"/>
          <p:cNvSpPr txBox="1">
            <a:spLocks noChangeArrowheads="1"/>
          </p:cNvSpPr>
          <p:nvPr/>
        </p:nvSpPr>
        <p:spPr bwMode="auto">
          <a:xfrm>
            <a:off x="3962400" y="2895600"/>
            <a:ext cx="502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“There is not a person here today but what is a son or daughter of that Being [God the Father].  In the spirit world their spirits were first begotten and brought forth, and they lived there with</a:t>
            </a:r>
          </a:p>
        </p:txBody>
      </p:sp>
      <p:pic>
        <p:nvPicPr>
          <p:cNvPr id="60420" name="Picture 4" descr="Brigham Young 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2895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12812"/>
          </a:xfrm>
        </p:spPr>
        <p:txBody>
          <a:bodyPr>
            <a:normAutofit fontScale="90000"/>
          </a:bodyPr>
          <a:lstStyle/>
          <a:p>
            <a:pPr algn="ctr" defTabSz="914363" eaLnBrk="1" fontAlgn="auto" hangingPunct="1">
              <a:spcAft>
                <a:spcPts val="0"/>
              </a:spcAft>
              <a:defRPr/>
            </a:pPr>
            <a:r>
              <a:rPr sz="5300"/>
              <a:t>Will the Real God Please Stand Up?!</a:t>
            </a:r>
            <a:br>
              <a:rPr sz="5300"/>
            </a:br>
            <a:r>
              <a:rPr sz="3200" smtClean="0">
                <a:solidFill>
                  <a:schemeClr val="tx2"/>
                </a:solidFill>
              </a:rPr>
              <a:t> </a:t>
            </a:r>
            <a:r>
              <a:rPr sz="4000" i="1" smtClean="0">
                <a:solidFill>
                  <a:schemeClr val="tx2"/>
                </a:solidFill>
              </a:rPr>
              <a:t>Mormonism:   All gods before being born mortal humans are born spirit babies from their respective god the fathers having physical sex with their multiple goddess wives</a:t>
            </a:r>
            <a:endParaRPr sz="4000" i="1">
              <a:solidFill>
                <a:schemeClr val="tx2"/>
              </a:solidFill>
            </a:endParaRPr>
          </a:p>
        </p:txBody>
      </p:sp>
      <p:sp>
        <p:nvSpPr>
          <p:cNvPr id="61443" name="TextBox 3"/>
          <p:cNvSpPr txBox="1">
            <a:spLocks noChangeArrowheads="1"/>
          </p:cNvSpPr>
          <p:nvPr/>
        </p:nvSpPr>
        <p:spPr bwMode="auto">
          <a:xfrm>
            <a:off x="381000" y="2971800"/>
            <a:ext cx="8458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their parents [God the Father &amp; his goddess wives] for ages before they came here.  This, perhaps, is hard for many to believe, but it is the greatest nonsense in the world not to believe it.  If you do not believe it, cease to call Him Father; and when you pray, pray to some other character. (Brigham Young,  </a:t>
            </a:r>
            <a:r>
              <a:rPr lang="en-US" sz="3200" b="1" i="1">
                <a:latin typeface="Calibri" pitchFamily="34" charset="0"/>
              </a:rPr>
              <a:t>JoD</a:t>
            </a:r>
            <a:r>
              <a:rPr lang="en-US" sz="3200">
                <a:latin typeface="Calibri" pitchFamily="34" charset="0"/>
              </a:rPr>
              <a:t>, 4:216, Feb. 8, 1857)</a:t>
            </a:r>
          </a:p>
        </p:txBody>
      </p:sp>
      <p:cxnSp>
        <p:nvCxnSpPr>
          <p:cNvPr id="4" name="Straight Connector 3"/>
          <p:cNvCxnSpPr/>
          <p:nvPr/>
        </p:nvCxnSpPr>
        <p:spPr>
          <a:xfrm>
            <a:off x="381000" y="2895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9796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All gods before being born mortal humans are born spirit babies from their respective god the fathers having physical sex with their multiple goddess wives</a:t>
            </a:r>
            <a:endParaRPr sz="4000" i="1">
              <a:solidFill>
                <a:schemeClr val="tx2"/>
              </a:solidFill>
            </a:endParaRPr>
          </a:p>
        </p:txBody>
      </p:sp>
      <p:sp>
        <p:nvSpPr>
          <p:cNvPr id="62467" name="TextBox 3"/>
          <p:cNvSpPr txBox="1">
            <a:spLocks noChangeArrowheads="1"/>
          </p:cNvSpPr>
          <p:nvPr/>
        </p:nvSpPr>
        <p:spPr bwMode="auto">
          <a:xfrm>
            <a:off x="3962400" y="2825750"/>
            <a:ext cx="5181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“God is the Father of our spirits, which are [later] clothed upon by fleshly  bodies, [which were] be-gotten for us by our earthy fathers.  (Pres. Brigham Young, </a:t>
            </a:r>
            <a:r>
              <a:rPr lang="en-US" sz="3200" b="1" i="1">
                <a:latin typeface="Calibri" pitchFamily="34" charset="0"/>
              </a:rPr>
              <a:t>JoD</a:t>
            </a:r>
            <a:r>
              <a:rPr lang="en-US" sz="3200">
                <a:latin typeface="Calibri" pitchFamily="34" charset="0"/>
              </a:rPr>
              <a:t>, 10:2, Sept. 28, 1862)</a:t>
            </a:r>
          </a:p>
        </p:txBody>
      </p:sp>
      <p:pic>
        <p:nvPicPr>
          <p:cNvPr id="62468" name="Picture 4" descr="Brigham Young 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342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28194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Autofit/>
          </a:bodyPr>
          <a:lstStyle/>
          <a:p>
            <a:pPr defTabSz="914363" eaLnBrk="1" fontAlgn="auto" hangingPunct="1">
              <a:spcAft>
                <a:spcPts val="0"/>
              </a:spcAft>
              <a:defRPr/>
            </a:pPr>
            <a:r>
              <a:rPr/>
              <a:t>Will the Real God Please Stand Up?!</a:t>
            </a:r>
            <a:br>
              <a:rPr/>
            </a:br>
            <a:endParaRPr i="1">
              <a:solidFill>
                <a:schemeClr val="tx2"/>
              </a:solidFill>
            </a:endParaRPr>
          </a:p>
        </p:txBody>
      </p:sp>
      <p:sp>
        <p:nvSpPr>
          <p:cNvPr id="8195" name="Text Placeholder 2"/>
          <p:cNvSpPr>
            <a:spLocks noGrp="1"/>
          </p:cNvSpPr>
          <p:nvPr>
            <p:ph type="body" sz="quarter" idx="10"/>
          </p:nvPr>
        </p:nvSpPr>
        <p:spPr>
          <a:xfrm>
            <a:off x="228600" y="990600"/>
            <a:ext cx="8763000" cy="3127375"/>
          </a:xfrm>
        </p:spPr>
        <p:txBody>
          <a:bodyPr/>
          <a:lstStyle/>
          <a:p>
            <a:pPr marL="0" indent="0" eaLnBrk="1" hangingPunct="1">
              <a:buFontTx/>
              <a:buNone/>
              <a:defRPr/>
            </a:pPr>
            <a:r>
              <a:rPr lang="en-US" dirty="0" smtClean="0"/>
              <a:t>Only Mormon sources are used to explain the  </a:t>
            </a:r>
            <a:r>
              <a:rPr lang="en-US" b="1" i="1" dirty="0" smtClean="0"/>
              <a:t>official Mormon doctrines </a:t>
            </a:r>
            <a:r>
              <a:rPr lang="en-US" dirty="0" smtClean="0"/>
              <a:t>presented herein; also: </a:t>
            </a:r>
          </a:p>
          <a:p>
            <a:pPr eaLnBrk="1" hangingPunct="1">
              <a:defRPr/>
            </a:pPr>
            <a:r>
              <a:rPr lang="en-US" dirty="0" smtClean="0"/>
              <a:t>Only well-recognized, authoritative Mormon leaders – such as Presidents and Apostles are used</a:t>
            </a:r>
          </a:p>
          <a:p>
            <a:pPr eaLnBrk="1" hangingPunct="1">
              <a:buFontTx/>
              <a:buNone/>
              <a:defRPr/>
            </a:pPr>
            <a:endParaRPr lang="en-US" sz="1600" dirty="0" smtClean="0"/>
          </a:p>
          <a:p>
            <a:pPr eaLnBrk="1" hangingPunct="1">
              <a:defRPr/>
            </a:pPr>
            <a:r>
              <a:rPr lang="en-US" dirty="0" smtClean="0"/>
              <a:t>Authoritative Mormon documentation/books are utilized</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903412"/>
          </a:xfrm>
        </p:spPr>
        <p:txBody>
          <a:bodyPr>
            <a:normAutofit fontScale="90000"/>
          </a:bodyPr>
          <a:lstStyle/>
          <a:p>
            <a:pPr algn="ctr" defTabSz="914363" eaLnBrk="1" fontAlgn="auto" hangingPunct="1">
              <a:spcAft>
                <a:spcPts val="0"/>
              </a:spcAft>
              <a:defRPr/>
            </a:pPr>
            <a:r>
              <a:rPr sz="5300"/>
              <a:t>Will the Real God Please Stand Up?!</a:t>
            </a:r>
            <a:r>
              <a:rPr/>
              <a:t/>
            </a:r>
            <a:br>
              <a:rPr/>
            </a:br>
            <a:r>
              <a:rPr sz="3200" i="1" smtClean="0">
                <a:solidFill>
                  <a:schemeClr val="tx2"/>
                </a:solidFill>
              </a:rPr>
              <a:t>Mormonism: All gods before being born mortal humans are born spirit babies from their respective god the fathers having physical sex with their multiple goddess wives</a:t>
            </a:r>
            <a:endParaRPr sz="3200" i="1">
              <a:solidFill>
                <a:schemeClr val="tx2"/>
              </a:solidFill>
            </a:endParaRPr>
          </a:p>
        </p:txBody>
      </p:sp>
      <p:sp>
        <p:nvSpPr>
          <p:cNvPr id="63491" name="TextBox 3"/>
          <p:cNvSpPr txBox="1">
            <a:spLocks noChangeArrowheads="1"/>
          </p:cNvSpPr>
          <p:nvPr/>
        </p:nvSpPr>
        <p:spPr bwMode="auto">
          <a:xfrm>
            <a:off x="3962400" y="2133600"/>
            <a:ext cx="5029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Calibri" pitchFamily="34" charset="0"/>
              </a:rPr>
              <a:t>“The celestial beings who dwell in the Heaven from which we came, having been raised from the grave, in a former world, and having been filled with all the fulness of these eternal attributes, are called Gods,…</a:t>
            </a:r>
          </a:p>
          <a:p>
            <a:pPr eaLnBrk="1" hangingPunct="1"/>
            <a:r>
              <a:rPr lang="en-US" sz="2800">
                <a:latin typeface="Calibri" pitchFamily="34" charset="0"/>
              </a:rPr>
              <a:t>     In the Heaven where our spirits were born, there are many Gods, each  one of them has his</a:t>
            </a:r>
          </a:p>
        </p:txBody>
      </p:sp>
      <p:pic>
        <p:nvPicPr>
          <p:cNvPr id="63492" name="Picture 4" descr="Orson PRatt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342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2133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2057400"/>
          </a:xfrm>
        </p:spPr>
        <p:txBody>
          <a:bodyPr>
            <a:normAutofit fontScale="90000"/>
          </a:bodyPr>
          <a:lstStyle/>
          <a:p>
            <a:pPr algn="ctr" defTabSz="914363" eaLnBrk="1" fontAlgn="auto" hangingPunct="1">
              <a:spcAft>
                <a:spcPts val="0"/>
              </a:spcAft>
              <a:defRPr/>
            </a:pPr>
            <a:r>
              <a:rPr sz="5300"/>
              <a:t>Will the Real God Please Stand Up?!</a:t>
            </a:r>
            <a:br>
              <a:rPr sz="5300"/>
            </a:br>
            <a:r>
              <a:rPr sz="3200" smtClean="0">
                <a:solidFill>
                  <a:schemeClr val="tx2"/>
                </a:solidFill>
              </a:rPr>
              <a:t> </a:t>
            </a:r>
            <a:r>
              <a:rPr sz="3200" i="1" smtClean="0">
                <a:solidFill>
                  <a:schemeClr val="tx2"/>
                </a:solidFill>
              </a:rPr>
              <a:t>Mormonism: All gods before being born mortal humans are born spirit babies from their respective god the fathers having physical sex with their multiple goddess wives</a:t>
            </a:r>
            <a:endParaRPr sz="3200" i="1">
              <a:solidFill>
                <a:schemeClr val="tx2"/>
              </a:solidFill>
            </a:endParaRPr>
          </a:p>
        </p:txBody>
      </p:sp>
      <p:sp>
        <p:nvSpPr>
          <p:cNvPr id="64515" name="TextBox 3"/>
          <p:cNvSpPr txBox="1">
            <a:spLocks noChangeArrowheads="1"/>
          </p:cNvSpPr>
          <p:nvPr/>
        </p:nvSpPr>
        <p:spPr bwMode="auto">
          <a:xfrm>
            <a:off x="381000" y="2209800"/>
            <a:ext cx="8458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Calibri" pitchFamily="34" charset="0"/>
              </a:rPr>
              <a:t>own wife or wives which were given to him previous to his redemption, while yet in his mortal state.  Each God, through his wife or wives, raises up a numerous family of sons and daughters;…As soon as each God has begotten many millions of male and female spirits, he, in connection with his sons, organizes a new world, after a similar order to the one which we now inhabit, where he sends both the male and female spirits to inhabit tabernacles of flesh and bones…. (Apostle Orson Pratt, </a:t>
            </a:r>
            <a:r>
              <a:rPr lang="en-US" sz="2800" b="1" i="1">
                <a:latin typeface="Calibri" pitchFamily="34" charset="0"/>
              </a:rPr>
              <a:t>The Seer</a:t>
            </a:r>
            <a:r>
              <a:rPr lang="en-US" sz="2800">
                <a:latin typeface="Calibri" pitchFamily="34" charset="0"/>
              </a:rPr>
              <a:t>, 1853, p. 37-38)</a:t>
            </a:r>
          </a:p>
        </p:txBody>
      </p:sp>
      <p:cxnSp>
        <p:nvCxnSpPr>
          <p:cNvPr id="4" name="Straight Connector 3"/>
          <p:cNvCxnSpPr/>
          <p:nvPr/>
        </p:nvCxnSpPr>
        <p:spPr>
          <a:xfrm>
            <a:off x="304800" y="2133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90600"/>
            <a:ext cx="7681913" cy="4648200"/>
          </a:xfrm>
        </p:spPr>
        <p:txBody>
          <a:bodyPr/>
          <a:lstStyle/>
          <a:p>
            <a:pPr algn="ctr" defTabSz="914363" eaLnBrk="1" fontAlgn="auto" hangingPunct="1">
              <a:spcAft>
                <a:spcPts val="0"/>
              </a:spcAft>
              <a:defRPr/>
            </a:pPr>
            <a:r>
              <a:rPr dirty="0" smtClean="0"/>
              <a:t>Do Each of the Gods, Including Earth's God the Father, Engage in Polygamous, Sexual Relationships with Goddess Wives?</a:t>
            </a:r>
            <a:endParaRPr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Mormonism:   The gods are in polygamous relationships and have physical sex to conceive spirit children.</a:t>
            </a:r>
            <a:endParaRPr sz="4000" i="1">
              <a:solidFill>
                <a:schemeClr val="tx2"/>
              </a:solidFill>
            </a:endParaRPr>
          </a:p>
        </p:txBody>
      </p:sp>
      <p:sp>
        <p:nvSpPr>
          <p:cNvPr id="66563" name="TextBox 3"/>
          <p:cNvSpPr txBox="1">
            <a:spLocks noChangeArrowheads="1"/>
          </p:cNvSpPr>
          <p:nvPr/>
        </p:nvSpPr>
        <p:spPr bwMode="auto">
          <a:xfrm>
            <a:off x="3810000" y="2438400"/>
            <a:ext cx="5181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“…The purpose of these scriptures is to this effect that God the Eternal Father, whom we designate by this exalted name-title ‘Elohim,’ is the literal Parent of our Lord and Savior Jesus Christ, and of the spirits of the human race.” </a:t>
            </a:r>
          </a:p>
        </p:txBody>
      </p:sp>
      <p:pic>
        <p:nvPicPr>
          <p:cNvPr id="66564" name="Picture 4" descr="Mormonism - Joseph Fielding Smith - ldsindex.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3352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28600" y="23622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gods are in polygamous relationships and have physical sex to conceive spirit children.</a:t>
            </a:r>
            <a:endParaRPr sz="4000" i="1">
              <a:solidFill>
                <a:schemeClr val="tx2"/>
              </a:solidFill>
            </a:endParaRPr>
          </a:p>
        </p:txBody>
      </p:sp>
      <p:sp>
        <p:nvSpPr>
          <p:cNvPr id="67587" name="TextBox 3"/>
          <p:cNvSpPr txBox="1">
            <a:spLocks noChangeArrowheads="1"/>
          </p:cNvSpPr>
          <p:nvPr/>
        </p:nvSpPr>
        <p:spPr bwMode="auto">
          <a:xfrm>
            <a:off x="381000" y="2590800"/>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(Joseph F. Smith, </a:t>
            </a:r>
            <a:r>
              <a:rPr lang="en-US" sz="3200" b="1" i="1">
                <a:latin typeface="Calibri" pitchFamily="34" charset="0"/>
              </a:rPr>
              <a:t>Man: His Origin and Destiny</a:t>
            </a:r>
            <a:r>
              <a:rPr lang="en-US" sz="3200">
                <a:latin typeface="Calibri" pitchFamily="34" charset="0"/>
              </a:rPr>
              <a:t> [Salt Lake City:  Deseret Book Company, 1965], p. 118</a:t>
            </a:r>
          </a:p>
        </p:txBody>
      </p:sp>
      <p:cxnSp>
        <p:nvCxnSpPr>
          <p:cNvPr id="5" name="Straight Connector 4"/>
          <p:cNvCxnSpPr/>
          <p:nvPr/>
        </p:nvCxnSpPr>
        <p:spPr>
          <a:xfrm>
            <a:off x="228600" y="23622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1320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gods are in polygamous relationships and have physical sex to conceive spirit children.</a:t>
            </a:r>
            <a:endParaRPr sz="4000" i="1">
              <a:solidFill>
                <a:schemeClr val="tx2"/>
              </a:solidFill>
            </a:endParaRPr>
          </a:p>
        </p:txBody>
      </p:sp>
      <p:sp>
        <p:nvSpPr>
          <p:cNvPr id="68611" name="TextBox 3"/>
          <p:cNvSpPr txBox="1">
            <a:spLocks noChangeArrowheads="1"/>
          </p:cNvSpPr>
          <p:nvPr/>
        </p:nvSpPr>
        <p:spPr bwMode="auto">
          <a:xfrm>
            <a:off x="3886200" y="2514600"/>
            <a:ext cx="502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“We have now clearly shown that God the Father had a plurality of wives, one or more being in eternity, by whom he begat our spirits as well as the spirits of Jesus His First Born,…We have also proved that both God the</a:t>
            </a:r>
          </a:p>
        </p:txBody>
      </p:sp>
      <p:pic>
        <p:nvPicPr>
          <p:cNvPr id="68612" name="Picture 4" descr="Orson Pratt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320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23622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gods are in polygamous relationships and have physical sex to conceive spirit children.</a:t>
            </a:r>
            <a:endParaRPr sz="4000" i="1">
              <a:solidFill>
                <a:schemeClr val="tx2"/>
              </a:solidFill>
            </a:endParaRPr>
          </a:p>
        </p:txBody>
      </p:sp>
      <p:sp>
        <p:nvSpPr>
          <p:cNvPr id="69635" name="TextBox 3"/>
          <p:cNvSpPr txBox="1">
            <a:spLocks noChangeArrowheads="1"/>
          </p:cNvSpPr>
          <p:nvPr/>
        </p:nvSpPr>
        <p:spPr bwMode="auto">
          <a:xfrm>
            <a:off x="381000" y="25146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Father and our Lord Jesus Christ inherit their wives in eternity as well as in time;…(Apostle Orson Pratt, </a:t>
            </a:r>
            <a:r>
              <a:rPr lang="en-US" sz="3200" b="1" i="1">
                <a:latin typeface="Calibri" pitchFamily="34" charset="0"/>
              </a:rPr>
              <a:t>The Seer</a:t>
            </a:r>
            <a:r>
              <a:rPr lang="en-US" sz="3200">
                <a:latin typeface="Calibri" pitchFamily="34" charset="0"/>
              </a:rPr>
              <a:t>, p. 172)</a:t>
            </a:r>
          </a:p>
        </p:txBody>
      </p:sp>
      <p:cxnSp>
        <p:nvCxnSpPr>
          <p:cNvPr id="5" name="Straight Connector 4"/>
          <p:cNvCxnSpPr/>
          <p:nvPr/>
        </p:nvCxnSpPr>
        <p:spPr>
          <a:xfrm>
            <a:off x="304800" y="23622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gods are in polygamous relationships and have physical sex to conceive spirit children.</a:t>
            </a:r>
            <a:endParaRPr sz="4000" i="1">
              <a:solidFill>
                <a:schemeClr val="tx2"/>
              </a:solidFill>
            </a:endParaRPr>
          </a:p>
        </p:txBody>
      </p:sp>
      <p:sp>
        <p:nvSpPr>
          <p:cNvPr id="70659" name="TextBox 3"/>
          <p:cNvSpPr txBox="1">
            <a:spLocks noChangeArrowheads="1"/>
          </p:cNvSpPr>
          <p:nvPr/>
        </p:nvSpPr>
        <p:spPr bwMode="auto">
          <a:xfrm>
            <a:off x="381000" y="2590800"/>
            <a:ext cx="853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“Plural marriage, explained the Prophet, is the patriarchal order of marriage lived by God and others [gods] who reign in the Celestial Kingdom;  therefore, both the eternity of the marriage covenant and the plurality of wives are contained in the revelation (John J. Stewart, </a:t>
            </a:r>
            <a:r>
              <a:rPr lang="en-US" sz="3200" b="1" i="1">
                <a:latin typeface="Calibri" pitchFamily="34" charset="0"/>
              </a:rPr>
              <a:t>Joseph Smith, the Mormon</a:t>
            </a:r>
            <a:r>
              <a:rPr lang="en-US" sz="3200">
                <a:latin typeface="Calibri" pitchFamily="34" charset="0"/>
              </a:rPr>
              <a:t> Prophet [1966], p. 69)</a:t>
            </a:r>
          </a:p>
        </p:txBody>
      </p:sp>
      <p:cxnSp>
        <p:nvCxnSpPr>
          <p:cNvPr id="4" name="Straight Connector 3"/>
          <p:cNvCxnSpPr/>
          <p:nvPr/>
        </p:nvCxnSpPr>
        <p:spPr>
          <a:xfrm>
            <a:off x="304800" y="23622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132012"/>
          </a:xfrm>
        </p:spPr>
        <p:txBody>
          <a:bodyPr>
            <a:normAutofit fontScale="90000"/>
          </a:bodyPr>
          <a:lstStyle/>
          <a:p>
            <a:pPr algn="ctr" defTabSz="914363" eaLnBrk="1" fontAlgn="auto" hangingPunct="1">
              <a:spcAft>
                <a:spcPts val="0"/>
              </a:spcAft>
              <a:defRPr/>
            </a:pPr>
            <a:r>
              <a:rPr sz="5300" smtClean="0"/>
              <a:t>Will the Real God Please Stand Up?!</a:t>
            </a:r>
            <a:br>
              <a:rPr sz="5300" smtClean="0"/>
            </a:br>
            <a:r>
              <a:rPr sz="4000" i="1" smtClean="0">
                <a:solidFill>
                  <a:schemeClr val="tx2"/>
                </a:solidFill>
              </a:rPr>
              <a:t>Mormonism:   The gods are in polygamous relationships and have physical sex to conceive spirit children.</a:t>
            </a:r>
            <a:endParaRPr sz="4000" i="1">
              <a:solidFill>
                <a:schemeClr val="tx2"/>
              </a:solidFill>
            </a:endParaRPr>
          </a:p>
        </p:txBody>
      </p:sp>
      <p:sp>
        <p:nvSpPr>
          <p:cNvPr id="71683" name="TextBox 3"/>
          <p:cNvSpPr txBox="1">
            <a:spLocks noChangeArrowheads="1"/>
          </p:cNvSpPr>
          <p:nvPr/>
        </p:nvSpPr>
        <p:spPr bwMode="auto">
          <a:xfrm>
            <a:off x="3962400" y="2362200"/>
            <a:ext cx="502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“Monogamy, or restrictions by law to one wife, is no part of the economy of heaven among men…Why do we believe in and practice polygamy?  Because the Lord introduced it to his servants in a revelation given to</a:t>
            </a:r>
          </a:p>
        </p:txBody>
      </p:sp>
      <p:pic>
        <p:nvPicPr>
          <p:cNvPr id="71684" name="Picture 4" descr="Mormonism - Brigham Young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3429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23622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gods are in polygamous relationships and have physical sex to conceive spirit children.</a:t>
            </a:r>
            <a:endParaRPr sz="4000" i="1">
              <a:solidFill>
                <a:schemeClr val="tx2"/>
              </a:solidFill>
            </a:endParaRPr>
          </a:p>
        </p:txBody>
      </p:sp>
      <p:sp>
        <p:nvSpPr>
          <p:cNvPr id="72707" name="TextBox 3"/>
          <p:cNvSpPr txBox="1">
            <a:spLocks noChangeArrowheads="1"/>
          </p:cNvSpPr>
          <p:nvPr/>
        </p:nvSpPr>
        <p:spPr bwMode="auto">
          <a:xfrm>
            <a:off x="381000" y="2667000"/>
            <a:ext cx="8534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Joseph Smith, …‘And is that religion popular in heaven?’  It is the only popular religion there…” (President Brigham Young in “Deseret News,” Aug. 6, 1862)</a:t>
            </a:r>
          </a:p>
        </p:txBody>
      </p:sp>
      <p:cxnSp>
        <p:nvCxnSpPr>
          <p:cNvPr id="4" name="Straight Connector 3"/>
          <p:cNvCxnSpPr/>
          <p:nvPr/>
        </p:nvCxnSpPr>
        <p:spPr>
          <a:xfrm>
            <a:off x="381000" y="23622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Autofit/>
          </a:bodyPr>
          <a:lstStyle/>
          <a:p>
            <a:pPr defTabSz="914363" eaLnBrk="1" fontAlgn="auto" hangingPunct="1">
              <a:spcAft>
                <a:spcPts val="0"/>
              </a:spcAft>
              <a:defRPr/>
            </a:pPr>
            <a:r>
              <a:rPr/>
              <a:t>Will the Real God Please Stand Up?!</a:t>
            </a:r>
            <a:br>
              <a:rPr/>
            </a:br>
            <a:endParaRPr i="1">
              <a:solidFill>
                <a:schemeClr val="tx2"/>
              </a:solidFill>
            </a:endParaRPr>
          </a:p>
        </p:txBody>
      </p:sp>
      <p:sp>
        <p:nvSpPr>
          <p:cNvPr id="9219" name="Text Placeholder 2"/>
          <p:cNvSpPr>
            <a:spLocks noGrp="1"/>
          </p:cNvSpPr>
          <p:nvPr>
            <p:ph type="body" sz="quarter" idx="10"/>
          </p:nvPr>
        </p:nvSpPr>
        <p:spPr>
          <a:xfrm>
            <a:off x="228600" y="990600"/>
            <a:ext cx="8763000" cy="2586038"/>
          </a:xfrm>
        </p:spPr>
        <p:txBody>
          <a:bodyPr/>
          <a:lstStyle/>
          <a:p>
            <a:pPr eaLnBrk="1" hangingPunct="1"/>
            <a:r>
              <a:rPr lang="en-US" smtClean="0"/>
              <a:t>The  “</a:t>
            </a:r>
            <a:r>
              <a:rPr lang="en-US" b="1" i="1" smtClean="0"/>
              <a:t>Journal of Discourses</a:t>
            </a:r>
            <a:r>
              <a:rPr lang="en-US" smtClean="0"/>
              <a:t>” is abbreviated “</a:t>
            </a:r>
            <a:r>
              <a:rPr lang="en-US" b="1" i="1" smtClean="0"/>
              <a:t>JoD</a:t>
            </a:r>
            <a:r>
              <a:rPr lang="en-US" smtClean="0"/>
              <a:t>” and the “</a:t>
            </a:r>
            <a:r>
              <a:rPr lang="en-US" b="1" i="1" smtClean="0"/>
              <a:t>Doctrines of Salvation</a:t>
            </a:r>
            <a:r>
              <a:rPr lang="en-US" smtClean="0"/>
              <a:t>” is abbreviated as “</a:t>
            </a:r>
            <a:r>
              <a:rPr lang="en-US" b="1" i="1" smtClean="0"/>
              <a:t>DoS</a:t>
            </a:r>
            <a:r>
              <a:rPr lang="en-US" smtClean="0"/>
              <a:t>” (also in </a:t>
            </a:r>
            <a:r>
              <a:rPr lang="en-US" b="1" i="1" smtClean="0"/>
              <a:t>DoS</a:t>
            </a:r>
            <a:r>
              <a:rPr lang="en-US" smtClean="0"/>
              <a:t> Vol. I = 1, II = 2, and III = 3)</a:t>
            </a:r>
          </a:p>
          <a:p>
            <a:pPr eaLnBrk="1" hangingPunct="1">
              <a:buFontTx/>
              <a:buNone/>
            </a:pPr>
            <a:endParaRPr lang="en-US" sz="1600" smtClean="0"/>
          </a:p>
          <a:p>
            <a:pPr eaLnBrk="1" hangingPunct="1"/>
            <a:r>
              <a:rPr lang="en-US" smtClean="0"/>
              <a:t>In quoting sources, volume and page nos. are abbreviated; i.e., 2:311 = vol. 2, pg. 311</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gods are in polygamous relationships and have physical sex to conceive spirit children.</a:t>
            </a:r>
            <a:endParaRPr sz="4000" i="1">
              <a:solidFill>
                <a:schemeClr val="tx2"/>
              </a:solidFill>
            </a:endParaRPr>
          </a:p>
        </p:txBody>
      </p:sp>
      <p:sp>
        <p:nvSpPr>
          <p:cNvPr id="73731" name="TextBox 3"/>
          <p:cNvSpPr txBox="1">
            <a:spLocks noChangeArrowheads="1"/>
          </p:cNvSpPr>
          <p:nvPr/>
        </p:nvSpPr>
        <p:spPr bwMode="auto">
          <a:xfrm>
            <a:off x="3886200" y="2514600"/>
            <a:ext cx="50292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“…The Father of our spirits is at the head of His household, and His wives and children are required to yield the most perfect obedience to their great Head.  (Apostle Orson Pratt, </a:t>
            </a:r>
            <a:r>
              <a:rPr lang="en-US" sz="3200" b="1" i="1">
                <a:latin typeface="Calibri" pitchFamily="34" charset="0"/>
              </a:rPr>
              <a:t>The Seer</a:t>
            </a:r>
            <a:r>
              <a:rPr lang="en-US" sz="3200">
                <a:latin typeface="Calibri" pitchFamily="34" charset="0"/>
              </a:rPr>
              <a:t>, p. 157)</a:t>
            </a:r>
          </a:p>
          <a:p>
            <a:pPr eaLnBrk="1" hangingPunct="1"/>
            <a:endParaRPr lang="en-US" sz="2800">
              <a:latin typeface="Calibri" pitchFamily="34" charset="0"/>
            </a:endParaRPr>
          </a:p>
        </p:txBody>
      </p:sp>
      <p:pic>
        <p:nvPicPr>
          <p:cNvPr id="73732" name="Picture 4" descr="Orson Pratt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23622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6800"/>
            <a:ext cx="7681913" cy="5562600"/>
          </a:xfrm>
        </p:spPr>
        <p:txBody>
          <a:bodyPr/>
          <a:lstStyle/>
          <a:p>
            <a:pPr algn="ctr" defTabSz="914363" eaLnBrk="1" fontAlgn="auto" hangingPunct="1">
              <a:spcAft>
                <a:spcPts val="0"/>
              </a:spcAft>
              <a:defRPr/>
            </a:pPr>
            <a:r>
              <a:rPr dirty="0" smtClean="0"/>
              <a:t>Did Earth's God the Father Have Sexual Intercourse with Mary to Conceive Jesus on Earth?</a:t>
            </a:r>
            <a:br>
              <a:rPr dirty="0" smtClean="0"/>
            </a:br>
            <a:r>
              <a:rPr dirty="0" smtClean="0"/>
              <a:t/>
            </a:r>
            <a:br>
              <a:rPr dirty="0" smtClean="0"/>
            </a:br>
            <a:r>
              <a:rPr sz="4000" dirty="0" smtClean="0"/>
              <a:t>(Note: Some Mormons are not aware of this common teaching in their church)</a:t>
            </a:r>
            <a:endParaRPr sz="4000"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Father had sexual intercourse with Mary to conceive  Jesus' physical body on Earth</a:t>
            </a:r>
            <a:endParaRPr sz="4000" i="1">
              <a:solidFill>
                <a:schemeClr val="tx2"/>
              </a:solidFill>
            </a:endParaRPr>
          </a:p>
        </p:txBody>
      </p:sp>
      <p:sp>
        <p:nvSpPr>
          <p:cNvPr id="75779" name="TextBox 3"/>
          <p:cNvSpPr txBox="1">
            <a:spLocks noChangeArrowheads="1"/>
          </p:cNvSpPr>
          <p:nvPr/>
        </p:nvSpPr>
        <p:spPr bwMode="auto">
          <a:xfrm>
            <a:off x="3962400" y="2438400"/>
            <a:ext cx="5029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Calibri" pitchFamily="34" charset="0"/>
              </a:rPr>
              <a:t>“Now, remember from this time forth, and for ever, that Jesus Christ was not begotten by the Holy Ghost.” (President Brigham Young, </a:t>
            </a:r>
            <a:r>
              <a:rPr lang="en-US" sz="2800" b="1" i="1">
                <a:latin typeface="Calibri" pitchFamily="34" charset="0"/>
              </a:rPr>
              <a:t>JoD</a:t>
            </a:r>
            <a:r>
              <a:rPr lang="en-US" sz="2800">
                <a:latin typeface="Calibri" pitchFamily="34" charset="0"/>
              </a:rPr>
              <a:t>, 1:51)</a:t>
            </a:r>
          </a:p>
        </p:txBody>
      </p:sp>
      <p:pic>
        <p:nvPicPr>
          <p:cNvPr id="75780" name="Picture 4" descr="Mormonism - Brigham Young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3124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23622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Father had sexual intercourse with Mary to conceive  Jesus' physical body on Earth</a:t>
            </a:r>
            <a:endParaRPr sz="4000" i="1">
              <a:solidFill>
                <a:schemeClr val="tx2"/>
              </a:solidFill>
            </a:endParaRPr>
          </a:p>
        </p:txBody>
      </p:sp>
      <p:sp>
        <p:nvSpPr>
          <p:cNvPr id="76803" name="TextBox 3"/>
          <p:cNvSpPr txBox="1">
            <a:spLocks noChangeArrowheads="1"/>
          </p:cNvSpPr>
          <p:nvPr/>
        </p:nvSpPr>
        <p:spPr bwMode="auto">
          <a:xfrm>
            <a:off x="3962400" y="2362200"/>
            <a:ext cx="502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“They tell us the Book of Mormon states that Jesus was begotten of the Holy Ghost.  I challenge the statement.  The Book of Mormon teaches no such thing!  Neither does the Bible.  It is true that there is</a:t>
            </a:r>
          </a:p>
        </p:txBody>
      </p:sp>
      <p:pic>
        <p:nvPicPr>
          <p:cNvPr id="76804" name="Picture 4" descr="Mormonism - Joseph Fielding Smith-institute.lds.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3200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2362200"/>
            <a:ext cx="8458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0558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Father had sexual intercourse with Mary to conceive  Jesus' physical body on Earth</a:t>
            </a:r>
            <a:endParaRPr sz="4000" i="1">
              <a:solidFill>
                <a:schemeClr val="tx2"/>
              </a:solidFill>
            </a:endParaRPr>
          </a:p>
        </p:txBody>
      </p:sp>
      <p:sp>
        <p:nvSpPr>
          <p:cNvPr id="77827" name="TextBox 3"/>
          <p:cNvSpPr txBox="1">
            <a:spLocks noChangeArrowheads="1"/>
          </p:cNvSpPr>
          <p:nvPr/>
        </p:nvSpPr>
        <p:spPr bwMode="auto">
          <a:xfrm>
            <a:off x="304800" y="2514600"/>
            <a:ext cx="8686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one passage that states so, but we must consider it in the light of other passages with which it is in conflict.  (President Joseph Fielding Smith, </a:t>
            </a:r>
            <a:r>
              <a:rPr lang="en-US" sz="3200" b="1" i="1">
                <a:latin typeface="Calibri" pitchFamily="34" charset="0"/>
              </a:rPr>
              <a:t>DoS</a:t>
            </a:r>
            <a:r>
              <a:rPr lang="en-US" sz="3200">
                <a:latin typeface="Calibri" pitchFamily="34" charset="0"/>
              </a:rPr>
              <a:t>, I:19</a:t>
            </a:r>
          </a:p>
        </p:txBody>
      </p:sp>
      <p:cxnSp>
        <p:nvCxnSpPr>
          <p:cNvPr id="4" name="Straight Connector 3"/>
          <p:cNvCxnSpPr/>
          <p:nvPr/>
        </p:nvCxnSpPr>
        <p:spPr>
          <a:xfrm>
            <a:off x="381000" y="23622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Father had sexual intercourse with Mary to conceive  Jesus' physical body on Earth</a:t>
            </a:r>
            <a:endParaRPr sz="4000" i="1">
              <a:solidFill>
                <a:schemeClr val="tx2"/>
              </a:solidFill>
            </a:endParaRPr>
          </a:p>
        </p:txBody>
      </p:sp>
      <p:sp>
        <p:nvSpPr>
          <p:cNvPr id="78851" name="TextBox 3"/>
          <p:cNvSpPr txBox="1">
            <a:spLocks noChangeArrowheads="1"/>
          </p:cNvSpPr>
          <p:nvPr/>
        </p:nvSpPr>
        <p:spPr bwMode="auto">
          <a:xfrm>
            <a:off x="3962400" y="2457450"/>
            <a:ext cx="50292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“God the Father is a perfected, glorified, holy Man, an immortal Personage.  And Christ was born into the world as the literal Son of this Holy Being; he was born in the same personnel, real, and literal</a:t>
            </a:r>
          </a:p>
        </p:txBody>
      </p:sp>
      <p:pic>
        <p:nvPicPr>
          <p:cNvPr id="78852" name="Picture 4" descr="Mormonism - Bruce R. McConkie2 - keepapitchinin.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320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23622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7612"/>
          </a:xfrm>
        </p:spPr>
        <p:txBody>
          <a:bodyPr>
            <a:normAutofit fontScale="90000"/>
          </a:bodyPr>
          <a:lstStyle/>
          <a:p>
            <a:pPr algn="ctr" defTabSz="914363" eaLnBrk="1" fontAlgn="auto" hangingPunct="1">
              <a:spcAft>
                <a:spcPts val="0"/>
              </a:spcAft>
              <a:defRPr/>
            </a:pPr>
            <a:r>
              <a:rPr sz="5300"/>
              <a:t>Will the Real God Please Stand Up?!</a:t>
            </a:r>
            <a:br>
              <a:rPr sz="5300"/>
            </a:br>
            <a:r>
              <a:rPr sz="3200" i="1" smtClean="0">
                <a:solidFill>
                  <a:schemeClr val="tx2"/>
                </a:solidFill>
              </a:rPr>
              <a:t> </a:t>
            </a:r>
            <a:r>
              <a:rPr sz="4000" i="1" smtClean="0">
                <a:solidFill>
                  <a:schemeClr val="tx2"/>
                </a:solidFill>
              </a:rPr>
              <a:t>Mormonism: The Father had sexual intercourse with Mary to conceive  Jesus' physical body on Earth</a:t>
            </a:r>
            <a:endParaRPr sz="4000" i="1">
              <a:solidFill>
                <a:schemeClr val="tx2"/>
              </a:solidFill>
            </a:endParaRPr>
          </a:p>
        </p:txBody>
      </p:sp>
      <p:sp>
        <p:nvSpPr>
          <p:cNvPr id="79875" name="TextBox 3"/>
          <p:cNvSpPr txBox="1">
            <a:spLocks noChangeArrowheads="1"/>
          </p:cNvSpPr>
          <p:nvPr/>
        </p:nvSpPr>
        <p:spPr bwMode="auto">
          <a:xfrm>
            <a:off x="381000" y="2590800"/>
            <a:ext cx="853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sense that any mortal son is born to a mortal Father:  He was begotten, conceived and born in the normal and natural course of events, for he is the Son of God, and that designation means what is says…Christ is the Son of Man, meaning that his Father (the Eternal God!) is a Holy Man.”  (Apostle Bruce R. McConkie, </a:t>
            </a:r>
            <a:r>
              <a:rPr lang="en-US" sz="3200" b="1" i="1">
                <a:latin typeface="Calibri" pitchFamily="34" charset="0"/>
              </a:rPr>
              <a:t>Mormon Doctrine</a:t>
            </a:r>
            <a:r>
              <a:rPr lang="en-US" sz="3200">
                <a:latin typeface="Calibri" pitchFamily="34" charset="0"/>
              </a:rPr>
              <a:t>, p., 742)</a:t>
            </a:r>
          </a:p>
        </p:txBody>
      </p:sp>
      <p:cxnSp>
        <p:nvCxnSpPr>
          <p:cNvPr id="4" name="Straight Connector 3"/>
          <p:cNvCxnSpPr/>
          <p:nvPr/>
        </p:nvCxnSpPr>
        <p:spPr>
          <a:xfrm>
            <a:off x="381000" y="23622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smtClean="0"/>
              <a:t>Will the Real God Please Stand Up?!</a:t>
            </a:r>
            <a:br>
              <a:rPr sz="5300" smtClean="0"/>
            </a:br>
            <a:r>
              <a:rPr sz="3200" i="1" smtClean="0">
                <a:solidFill>
                  <a:schemeClr val="tx2"/>
                </a:solidFill>
              </a:rPr>
              <a:t> </a:t>
            </a:r>
            <a:r>
              <a:rPr sz="4000" i="1" smtClean="0">
                <a:solidFill>
                  <a:schemeClr val="tx2"/>
                </a:solidFill>
              </a:rPr>
              <a:t>Mormonism: The Father had sexual intercourse with Mary to conceive  Jesus' physical body on Earth</a:t>
            </a:r>
            <a:endParaRPr sz="4000" i="1">
              <a:solidFill>
                <a:schemeClr val="tx2"/>
              </a:solidFill>
            </a:endParaRPr>
          </a:p>
        </p:txBody>
      </p:sp>
      <p:sp>
        <p:nvSpPr>
          <p:cNvPr id="80899" name="TextBox 3"/>
          <p:cNvSpPr txBox="1">
            <a:spLocks noChangeArrowheads="1"/>
          </p:cNvSpPr>
          <p:nvPr/>
        </p:nvSpPr>
        <p:spPr bwMode="auto">
          <a:xfrm>
            <a:off x="3962400" y="2457450"/>
            <a:ext cx="502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“When the time came that His first-born, the Savior, should come into the world and take a tabernacle, the Father came Himself and favoured that spirit with a tabernacle instead of letting any other man do it.  The</a:t>
            </a:r>
          </a:p>
        </p:txBody>
      </p:sp>
      <p:pic>
        <p:nvPicPr>
          <p:cNvPr id="80900" name="Picture 4" descr="Mormonism - Brigham Young4-with Masonic P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3276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23622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2436812"/>
          </a:xfrm>
        </p:spPr>
        <p:txBody>
          <a:bodyPr>
            <a:normAutofit/>
          </a:bodyPr>
          <a:lstStyle/>
          <a:p>
            <a:pPr algn="ctr" defTabSz="914363" eaLnBrk="1" fontAlgn="auto" hangingPunct="1">
              <a:spcAft>
                <a:spcPts val="0"/>
              </a:spcAft>
              <a:defRPr/>
            </a:pPr>
            <a:r>
              <a:rPr/>
              <a:t>Will the Real God Please Stand Up?!</a:t>
            </a:r>
            <a:br>
              <a:rPr/>
            </a:br>
            <a:r>
              <a:rPr sz="3600" i="1" smtClean="0">
                <a:solidFill>
                  <a:schemeClr val="tx2"/>
                </a:solidFill>
              </a:rPr>
              <a:t> Mormonism: The Father had sexual intercourse with Mary to conceive  Jesus' physical body on Earth</a:t>
            </a:r>
            <a:endParaRPr sz="3600" i="1">
              <a:solidFill>
                <a:schemeClr val="tx2"/>
              </a:solidFill>
            </a:endParaRPr>
          </a:p>
        </p:txBody>
      </p:sp>
      <p:sp>
        <p:nvSpPr>
          <p:cNvPr id="81923" name="TextBox 3"/>
          <p:cNvSpPr txBox="1">
            <a:spLocks noChangeArrowheads="1"/>
          </p:cNvSpPr>
          <p:nvPr/>
        </p:nvSpPr>
        <p:spPr bwMode="auto">
          <a:xfrm>
            <a:off x="304800" y="2590800"/>
            <a:ext cx="861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Savior was begotten by the Father of His spirit, by the same Being who is the Father of our</a:t>
            </a:r>
          </a:p>
          <a:p>
            <a:pPr eaLnBrk="1" hangingPunct="1"/>
            <a:r>
              <a:rPr lang="en-US" sz="3200">
                <a:latin typeface="Calibri" pitchFamily="34" charset="0"/>
              </a:rPr>
              <a:t>spirits, and that is all the organic difference between Jesus Christ and you and me.” (President Brigham Young, </a:t>
            </a:r>
            <a:r>
              <a:rPr lang="en-US" sz="3200" b="1" i="1">
                <a:latin typeface="Calibri" pitchFamily="34" charset="0"/>
              </a:rPr>
              <a:t>JoD</a:t>
            </a:r>
            <a:r>
              <a:rPr lang="en-US" sz="3200">
                <a:latin typeface="Calibri" pitchFamily="34" charset="0"/>
              </a:rPr>
              <a:t> 4:218)</a:t>
            </a:r>
          </a:p>
        </p:txBody>
      </p:sp>
      <p:cxnSp>
        <p:nvCxnSpPr>
          <p:cNvPr id="4" name="Straight Connector 3"/>
          <p:cNvCxnSpPr/>
          <p:nvPr/>
        </p:nvCxnSpPr>
        <p:spPr>
          <a:xfrm>
            <a:off x="304800" y="23622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7212"/>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Father had sexual intercourse with Mary to conceive  Jesus' physical body on Earth</a:t>
            </a:r>
            <a:endParaRPr sz="4000" i="1">
              <a:solidFill>
                <a:schemeClr val="tx2"/>
              </a:solidFill>
            </a:endParaRPr>
          </a:p>
        </p:txBody>
      </p:sp>
      <p:sp>
        <p:nvSpPr>
          <p:cNvPr id="82947" name="TextBox 3"/>
          <p:cNvSpPr txBox="1">
            <a:spLocks noChangeArrowheads="1"/>
          </p:cNvSpPr>
          <p:nvPr/>
        </p:nvSpPr>
        <p:spPr bwMode="auto">
          <a:xfrm>
            <a:off x="3962400" y="2438400"/>
            <a:ext cx="5029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“…Christ was begotten of God.  He was not born without the aid of Man, and that Man was God!”  (President Joseph Fielding Smith, </a:t>
            </a:r>
            <a:r>
              <a:rPr lang="en-US" sz="3200" b="1" i="1">
                <a:latin typeface="Calibri" pitchFamily="34" charset="0"/>
              </a:rPr>
              <a:t>DoS</a:t>
            </a:r>
            <a:r>
              <a:rPr lang="en-US" sz="3200">
                <a:latin typeface="Calibri" pitchFamily="34" charset="0"/>
              </a:rPr>
              <a:t>, I:18)</a:t>
            </a:r>
          </a:p>
        </p:txBody>
      </p:sp>
      <p:pic>
        <p:nvPicPr>
          <p:cNvPr id="82948" name="Picture 4" descr="Mormonism - Joseph Fielding Smith - ldsindex.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14600"/>
            <a:ext cx="3352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81000" y="23622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681913" cy="1676400"/>
          </a:xfrm>
        </p:spPr>
        <p:txBody>
          <a:bodyPr/>
          <a:lstStyle/>
          <a:p>
            <a:pPr algn="ctr" defTabSz="914363" eaLnBrk="1" fontAlgn="auto" hangingPunct="1">
              <a:spcAft>
                <a:spcPts val="0"/>
              </a:spcAft>
              <a:defRPr/>
            </a:pPr>
            <a:r>
              <a:rPr dirty="0" smtClean="0"/>
              <a:t>The Position of Mormon Leaders on Christianity</a:t>
            </a:r>
            <a:endParaRPr dirty="0"/>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681913" cy="3886200"/>
          </a:xfrm>
        </p:spPr>
        <p:txBody>
          <a:bodyPr/>
          <a:lstStyle/>
          <a:p>
            <a:pPr algn="ctr" defTabSz="914363" eaLnBrk="1" fontAlgn="auto" hangingPunct="1">
              <a:spcAft>
                <a:spcPts val="0"/>
              </a:spcAft>
              <a:defRPr/>
            </a:pPr>
            <a:r>
              <a:rPr dirty="0" smtClean="0"/>
              <a:t>Does the Bible Teach that </a:t>
            </a:r>
            <a:r>
              <a:rPr dirty="0" err="1" smtClean="0"/>
              <a:t>Elohim</a:t>
            </a:r>
            <a:r>
              <a:rPr dirty="0" smtClean="0"/>
              <a:t> = the Father and Yahweh (Jehovah) = Son?</a:t>
            </a:r>
            <a:br>
              <a:rPr dirty="0" smtClean="0"/>
            </a:br>
            <a:r>
              <a:rPr sz="4400" i="1" dirty="0" smtClean="0"/>
              <a:t>(this will prove to be very important in the Bible’s refutation)</a:t>
            </a:r>
            <a:endParaRPr sz="4400" i="1" dirty="0"/>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21336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Bible's  </a:t>
            </a:r>
            <a:r>
              <a:rPr sz="4000" i="1" err="1" smtClean="0">
                <a:solidFill>
                  <a:schemeClr val="tx2"/>
                </a:solidFill>
              </a:rPr>
              <a:t>Elohim</a:t>
            </a:r>
            <a:r>
              <a:rPr sz="4000" i="1" smtClean="0">
                <a:solidFill>
                  <a:schemeClr val="tx2"/>
                </a:solidFill>
              </a:rPr>
              <a:t> (Hebrew for "God") = only  the Father;   Yahweh (Hebrew for "Jehovah"  or "Lord") = only the Son/Jesus Christ</a:t>
            </a:r>
            <a:endParaRPr sz="4000" i="1">
              <a:solidFill>
                <a:schemeClr val="tx2"/>
              </a:solidFill>
            </a:endParaRPr>
          </a:p>
        </p:txBody>
      </p:sp>
      <p:sp>
        <p:nvSpPr>
          <p:cNvPr id="84995" name="TextBox 3"/>
          <p:cNvSpPr txBox="1">
            <a:spLocks noChangeArrowheads="1"/>
          </p:cNvSpPr>
          <p:nvPr/>
        </p:nvSpPr>
        <p:spPr bwMode="auto">
          <a:xfrm>
            <a:off x="3581400" y="2590800"/>
            <a:ext cx="533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a:latin typeface="Calibri" pitchFamily="34" charset="0"/>
              </a:rPr>
              <a:t>“…The purport of these scriptures is to the effect that God the Eternal Father, whom we designate by the exalted name-title  ‘Elohim,” is the literal Parent of our Lord and Savior, Jesus Christ, and of the spirits of the human race.  (Apostle James E. Talmage, </a:t>
            </a:r>
            <a:r>
              <a:rPr lang="en-US" sz="2800" b="1" i="1">
                <a:latin typeface="Calibri" pitchFamily="34" charset="0"/>
              </a:rPr>
              <a:t>The Articles of Faith</a:t>
            </a:r>
            <a:r>
              <a:rPr lang="en-US" sz="2800">
                <a:latin typeface="Calibri" pitchFamily="34" charset="0"/>
              </a:rPr>
              <a:t>, 1977, ed., p. 466)</a:t>
            </a:r>
          </a:p>
        </p:txBody>
      </p:sp>
      <p:pic>
        <p:nvPicPr>
          <p:cNvPr id="84996" name="Picture 4" descr="James Talmage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04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28600" y="24384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3"/>
          <p:cNvSpPr txBox="1">
            <a:spLocks noChangeArrowheads="1"/>
          </p:cNvSpPr>
          <p:nvPr/>
        </p:nvSpPr>
        <p:spPr bwMode="auto">
          <a:xfrm>
            <a:off x="3962400" y="2514600"/>
            <a:ext cx="502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“…Christ is Jehovah; they are one and the same Person….That Jesus Christ, whom we also know as Jehovah, was the executive of the Father, Elohim, in the work of creation.” (Apostle</a:t>
            </a:r>
          </a:p>
        </p:txBody>
      </p:sp>
      <p:pic>
        <p:nvPicPr>
          <p:cNvPr id="86019" name="Picture 4" descr="James Talmage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352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2438400"/>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304800" y="228600"/>
            <a:ext cx="8382000" cy="21336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Bible's  </a:t>
            </a:r>
            <a:r>
              <a:rPr sz="4000" i="1" err="1" smtClean="0">
                <a:solidFill>
                  <a:schemeClr val="tx2"/>
                </a:solidFill>
              </a:rPr>
              <a:t>Elohim</a:t>
            </a:r>
            <a:r>
              <a:rPr sz="4000" i="1" smtClean="0">
                <a:solidFill>
                  <a:schemeClr val="tx2"/>
                </a:solidFill>
              </a:rPr>
              <a:t> (Hebrew for "God") = only  the Father;   Yahweh (Hebrew for "Jehovah"  or "Lord") = only the Son/Jesus Christ</a:t>
            </a:r>
            <a:endParaRPr sz="4000" i="1">
              <a:solidFill>
                <a:schemeClr val="tx2"/>
              </a:solidFill>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3"/>
          <p:cNvSpPr txBox="1">
            <a:spLocks noChangeArrowheads="1"/>
          </p:cNvSpPr>
          <p:nvPr/>
        </p:nvSpPr>
        <p:spPr bwMode="auto">
          <a:xfrm>
            <a:off x="304800" y="2667000"/>
            <a:ext cx="8686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James E. Talmage, </a:t>
            </a:r>
            <a:r>
              <a:rPr lang="en-US" sz="3200" b="1" i="1">
                <a:latin typeface="Calibri" pitchFamily="34" charset="0"/>
              </a:rPr>
              <a:t>The Articles of Faith</a:t>
            </a:r>
            <a:r>
              <a:rPr lang="en-US" sz="3200">
                <a:latin typeface="Calibri" pitchFamily="34" charset="0"/>
              </a:rPr>
              <a:t>, 1977, ed., p. 392, 467)</a:t>
            </a:r>
          </a:p>
        </p:txBody>
      </p:sp>
      <p:cxnSp>
        <p:nvCxnSpPr>
          <p:cNvPr id="5" name="Straight Connector 4"/>
          <p:cNvCxnSpPr/>
          <p:nvPr/>
        </p:nvCxnSpPr>
        <p:spPr>
          <a:xfrm>
            <a:off x="304800" y="2438400"/>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304800" y="228600"/>
            <a:ext cx="8382000" cy="21336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Bible's  </a:t>
            </a:r>
            <a:r>
              <a:rPr sz="4000" i="1" err="1" smtClean="0">
                <a:solidFill>
                  <a:schemeClr val="tx2"/>
                </a:solidFill>
              </a:rPr>
              <a:t>Elohim</a:t>
            </a:r>
            <a:r>
              <a:rPr sz="4000" i="1" smtClean="0">
                <a:solidFill>
                  <a:schemeClr val="tx2"/>
                </a:solidFill>
              </a:rPr>
              <a:t> (Hebrew for "God") = only  the Father;   Yahweh (Hebrew for "Jehovah"  or "Lord") = only the Son/Jesus Christ</a:t>
            </a:r>
            <a:endParaRPr sz="4000" i="1">
              <a:solidFill>
                <a:schemeClr val="tx2"/>
              </a:solidFill>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7681913" cy="1905000"/>
          </a:xfrm>
        </p:spPr>
        <p:txBody>
          <a:bodyPr/>
          <a:lstStyle/>
          <a:p>
            <a:pPr algn="ctr" defTabSz="914363" eaLnBrk="1" fontAlgn="auto" hangingPunct="1">
              <a:spcAft>
                <a:spcPts val="0"/>
              </a:spcAft>
              <a:defRPr/>
            </a:pPr>
            <a:r>
              <a:rPr dirty="0" smtClean="0"/>
              <a:t>Are Jesus and Lucifer </a:t>
            </a:r>
            <a:br>
              <a:rPr dirty="0" smtClean="0"/>
            </a:br>
            <a:r>
              <a:rPr dirty="0" smtClean="0"/>
              <a:t>Spirit Brothers?</a:t>
            </a:r>
            <a:endParaRPr dirty="0"/>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827212"/>
          </a:xfrm>
        </p:spPr>
        <p:txBody>
          <a:bodyPr>
            <a:normAutofit/>
          </a:bodyPr>
          <a:lstStyle/>
          <a:p>
            <a:pPr algn="ctr" defTabSz="914363" eaLnBrk="1" fontAlgn="auto" hangingPunct="1">
              <a:spcAft>
                <a:spcPts val="0"/>
              </a:spcAft>
              <a:defRPr/>
            </a:pPr>
            <a:r>
              <a:rPr/>
              <a:t>Will the Real God Please Stand Up?!</a:t>
            </a:r>
            <a:br>
              <a:rPr/>
            </a:br>
            <a:r>
              <a:rPr sz="3200" i="1" smtClean="0">
                <a:solidFill>
                  <a:schemeClr val="tx2"/>
                </a:solidFill>
              </a:rPr>
              <a:t>Mormonism:    Jesus Christ and Lucifer are Spirit Brothers (as are all humans on earth)</a:t>
            </a:r>
            <a:endParaRPr sz="3200" i="1">
              <a:solidFill>
                <a:schemeClr val="tx2"/>
              </a:solidFill>
            </a:endParaRPr>
          </a:p>
        </p:txBody>
      </p:sp>
      <p:sp>
        <p:nvSpPr>
          <p:cNvPr id="73731" name="TextBox 3"/>
          <p:cNvSpPr txBox="1">
            <a:spLocks noChangeArrowheads="1"/>
          </p:cNvSpPr>
          <p:nvPr/>
        </p:nvSpPr>
        <p:spPr bwMode="auto">
          <a:xfrm>
            <a:off x="381000" y="2057400"/>
            <a:ext cx="8610600" cy="4400550"/>
          </a:xfrm>
          <a:prstGeom prst="rect">
            <a:avLst/>
          </a:prstGeom>
          <a:noFill/>
          <a:ln w="9525">
            <a:noFill/>
            <a:miter lim="800000"/>
            <a:headEnd/>
            <a:tailEnd/>
          </a:ln>
        </p:spPr>
        <p:txBody>
          <a:bodyPr>
            <a:spAutoFit/>
          </a:bodyPr>
          <a:lstStyle/>
          <a:p>
            <a:pPr marL="171450" indent="-171450">
              <a:buFont typeface="Arial" charset="0"/>
              <a:buChar char="•"/>
              <a:defRPr/>
            </a:pPr>
            <a:r>
              <a:rPr lang="en-US" sz="2800" dirty="0">
                <a:latin typeface="Calibri" pitchFamily="34" charset="0"/>
                <a:cs typeface="Arial" charset="0"/>
              </a:rPr>
              <a:t>Previously shown that Mormonism’s Father is the literal Father of all the spirits who have taken on bodies of flesh and bone on this earth</a:t>
            </a:r>
          </a:p>
          <a:p>
            <a:pPr>
              <a:buFont typeface="Arial" charset="0"/>
              <a:buChar char="•"/>
              <a:defRPr/>
            </a:pPr>
            <a:endParaRPr lang="en-US" sz="2800" dirty="0">
              <a:latin typeface="Calibri" pitchFamily="34" charset="0"/>
              <a:cs typeface="Arial" charset="0"/>
            </a:endParaRPr>
          </a:p>
          <a:p>
            <a:pPr marL="171450" indent="-171450">
              <a:buFont typeface="Arial" charset="0"/>
              <a:buChar char="•"/>
              <a:defRPr/>
            </a:pPr>
            <a:r>
              <a:rPr lang="en-US" sz="2800" dirty="0">
                <a:latin typeface="Calibri" pitchFamily="34" charset="0"/>
                <a:cs typeface="Arial" charset="0"/>
              </a:rPr>
              <a:t>In Mormonism the Father also fathered the spirits of all his spirit children.  This includes Jesus, Satan, the Holy Ghost, and us.</a:t>
            </a:r>
          </a:p>
          <a:p>
            <a:pPr>
              <a:buFont typeface="Arial" charset="0"/>
              <a:buChar char="•"/>
              <a:defRPr/>
            </a:pPr>
            <a:endParaRPr lang="en-US" sz="2800" dirty="0">
              <a:latin typeface="Calibri" pitchFamily="34" charset="0"/>
              <a:cs typeface="Arial" charset="0"/>
            </a:endParaRPr>
          </a:p>
          <a:p>
            <a:pPr marL="111125" indent="-111125">
              <a:buFont typeface="Arial" charset="0"/>
              <a:buChar char="•"/>
              <a:defRPr/>
            </a:pPr>
            <a:r>
              <a:rPr lang="en-US" sz="2800" dirty="0">
                <a:latin typeface="Calibri" pitchFamily="34" charset="0"/>
                <a:cs typeface="Arial" charset="0"/>
              </a:rPr>
              <a:t>Therefore, we are all brothers and sisters;  that makes Jesus and Lucifer brothers. </a:t>
            </a:r>
          </a:p>
        </p:txBody>
      </p:sp>
      <p:cxnSp>
        <p:nvCxnSpPr>
          <p:cNvPr id="4" name="Straight Connector 3"/>
          <p:cNvCxnSpPr/>
          <p:nvPr/>
        </p:nvCxnSpPr>
        <p:spPr>
          <a:xfrm>
            <a:off x="304800" y="1752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219200"/>
          </a:xfrm>
        </p:spPr>
        <p:txBody>
          <a:bodyPr>
            <a:normAutofit/>
          </a:bodyPr>
          <a:lstStyle/>
          <a:p>
            <a:pPr algn="ctr" defTabSz="914363" eaLnBrk="1" fontAlgn="auto" hangingPunct="1">
              <a:spcAft>
                <a:spcPts val="0"/>
              </a:spcAft>
              <a:defRPr/>
            </a:pPr>
            <a:r>
              <a:rPr/>
              <a:t>Will the Real God Please Stand Up?!</a:t>
            </a:r>
            <a:br>
              <a:rPr/>
            </a:br>
            <a:r>
              <a:rPr sz="3200" i="1" smtClean="0">
                <a:solidFill>
                  <a:schemeClr val="tx2"/>
                </a:solidFill>
              </a:rPr>
              <a:t>Summary:  Mormonism:  The Law of Eternal Progression</a:t>
            </a:r>
            <a:endParaRPr sz="3200" i="1">
              <a:solidFill>
                <a:schemeClr val="tx2"/>
              </a:solidFill>
            </a:endParaRPr>
          </a:p>
        </p:txBody>
      </p:sp>
      <p:cxnSp>
        <p:nvCxnSpPr>
          <p:cNvPr id="4" name="Straight Connector 3"/>
          <p:cNvCxnSpPr/>
          <p:nvPr/>
        </p:nvCxnSpPr>
        <p:spPr>
          <a:xfrm>
            <a:off x="3048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nvGraphicFramePr>
        <p:xfrm>
          <a:off x="152400" y="1752600"/>
          <a:ext cx="441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5181600" y="3429000"/>
          <a:ext cx="2895600"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nvGraphicFramePr>
        <p:xfrm>
          <a:off x="5105400" y="1524000"/>
          <a:ext cx="2895600" cy="2438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Right Brace 7"/>
          <p:cNvSpPr/>
          <p:nvPr/>
        </p:nvSpPr>
        <p:spPr>
          <a:xfrm>
            <a:off x="4419600" y="1828800"/>
            <a:ext cx="536575" cy="396240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ln w="57150">
                <a:solidFill>
                  <a:schemeClr val="tx1"/>
                </a:solidFill>
              </a:ln>
            </a:endParaRPr>
          </a:p>
        </p:txBody>
      </p:sp>
      <p:sp>
        <p:nvSpPr>
          <p:cNvPr id="90120" name="TextBox 8"/>
          <p:cNvSpPr txBox="1">
            <a:spLocks noChangeArrowheads="1"/>
          </p:cNvSpPr>
          <p:nvPr/>
        </p:nvSpPr>
        <p:spPr bwMode="auto">
          <a:xfrm>
            <a:off x="381000" y="60198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Infinite No. of Polygamous Gods and their Goddess Wives</a:t>
            </a:r>
          </a:p>
        </p:txBody>
      </p:sp>
      <p:sp>
        <p:nvSpPr>
          <p:cNvPr id="90121" name="TextBox 9"/>
          <p:cNvSpPr txBox="1">
            <a:spLocks noChangeArrowheads="1"/>
          </p:cNvSpPr>
          <p:nvPr/>
        </p:nvSpPr>
        <p:spPr bwMode="auto">
          <a:xfrm>
            <a:off x="4800600" y="60198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Each God producing an infinite no. of spirit babies (over time)</a:t>
            </a:r>
          </a:p>
        </p:txBody>
      </p:sp>
      <p:sp>
        <p:nvSpPr>
          <p:cNvPr id="11" name="Right Brace 10"/>
          <p:cNvSpPr/>
          <p:nvPr/>
        </p:nvSpPr>
        <p:spPr>
          <a:xfrm>
            <a:off x="8229600" y="1905000"/>
            <a:ext cx="536575" cy="3962400"/>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dirty="0">
              <a:ln w="57150">
                <a:solidFill>
                  <a:schemeClr val="tx1"/>
                </a:solidFill>
              </a:ln>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219200"/>
          </a:xfrm>
        </p:spPr>
        <p:txBody>
          <a:bodyPr>
            <a:normAutofit/>
          </a:bodyPr>
          <a:lstStyle/>
          <a:p>
            <a:pPr algn="ctr" defTabSz="914363" eaLnBrk="1" fontAlgn="auto" hangingPunct="1">
              <a:spcAft>
                <a:spcPts val="0"/>
              </a:spcAft>
              <a:defRPr/>
            </a:pPr>
            <a:r>
              <a:rPr/>
              <a:t>Will the Real God Please Stand Up?!</a:t>
            </a:r>
            <a:br>
              <a:rPr/>
            </a:br>
            <a:r>
              <a:rPr sz="3200" i="1" smtClean="0">
                <a:solidFill>
                  <a:schemeClr val="tx2"/>
                </a:solidFill>
              </a:rPr>
              <a:t>Summary:  Mormonism:  The Law of Eternal Progression</a:t>
            </a:r>
            <a:endParaRPr sz="3200" i="1">
              <a:solidFill>
                <a:schemeClr val="tx2"/>
              </a:solidFill>
            </a:endParaRPr>
          </a:p>
        </p:txBody>
      </p:sp>
      <p:cxnSp>
        <p:nvCxnSpPr>
          <p:cNvPr id="4" name="Straight Connector 3"/>
          <p:cNvCxnSpPr/>
          <p:nvPr/>
        </p:nvCxnSpPr>
        <p:spPr>
          <a:xfrm>
            <a:off x="3048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1140" name="TextBox 8"/>
          <p:cNvSpPr txBox="1">
            <a:spLocks noChangeArrowheads="1"/>
          </p:cNvSpPr>
          <p:nvPr/>
        </p:nvSpPr>
        <p:spPr bwMode="auto">
          <a:xfrm>
            <a:off x="381000" y="60198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Who are then physically born on other planets of mortal, physical parents</a:t>
            </a:r>
          </a:p>
        </p:txBody>
      </p:sp>
      <p:sp>
        <p:nvSpPr>
          <p:cNvPr id="91141" name="TextBox 9"/>
          <p:cNvSpPr txBox="1">
            <a:spLocks noChangeArrowheads="1"/>
          </p:cNvSpPr>
          <p:nvPr/>
        </p:nvSpPr>
        <p:spPr bwMode="auto">
          <a:xfrm>
            <a:off x="4800600" y="60198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Grow up, hopefully obey Mormon gospel, physically die</a:t>
            </a:r>
          </a:p>
        </p:txBody>
      </p:sp>
      <p:graphicFrame>
        <p:nvGraphicFramePr>
          <p:cNvPr id="12" name="Diagram 11"/>
          <p:cNvGraphicFramePr/>
          <p:nvPr/>
        </p:nvGraphicFramePr>
        <p:xfrm>
          <a:off x="381000" y="1600200"/>
          <a:ext cx="2514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nvGraphicFramePr>
        <p:xfrm>
          <a:off x="2895600" y="1600200"/>
          <a:ext cx="1905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Right Arrow 13"/>
          <p:cNvSpPr/>
          <p:nvPr/>
        </p:nvSpPr>
        <p:spPr bwMode="auto">
          <a:xfrm>
            <a:off x="4953000" y="2514600"/>
            <a:ext cx="978408" cy="2286000"/>
          </a:xfrm>
          <a:prstGeom prst="rightArrow">
            <a:avLst>
              <a:gd name="adj1" fmla="val 50000"/>
              <a:gd name="adj2" fmla="val 5616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9114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24384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Elbow Connector 18"/>
          <p:cNvCxnSpPr/>
          <p:nvPr/>
        </p:nvCxnSpPr>
        <p:spPr>
          <a:xfrm>
            <a:off x="7848600" y="4038600"/>
            <a:ext cx="838200" cy="685800"/>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219200"/>
          </a:xfrm>
        </p:spPr>
        <p:txBody>
          <a:bodyPr>
            <a:normAutofit/>
          </a:bodyPr>
          <a:lstStyle/>
          <a:p>
            <a:pPr algn="ctr" defTabSz="914363" eaLnBrk="1" fontAlgn="auto" hangingPunct="1">
              <a:spcAft>
                <a:spcPts val="0"/>
              </a:spcAft>
              <a:defRPr/>
            </a:pPr>
            <a:r>
              <a:rPr/>
              <a:t>Will the Real God Please Stand Up?!</a:t>
            </a:r>
            <a:br>
              <a:rPr/>
            </a:br>
            <a:r>
              <a:rPr sz="3200" i="1" smtClean="0">
                <a:solidFill>
                  <a:schemeClr val="tx2"/>
                </a:solidFill>
              </a:rPr>
              <a:t>Summary:  Mormonism:  The Law of Eternal Progression</a:t>
            </a:r>
            <a:endParaRPr sz="3200" i="1">
              <a:solidFill>
                <a:schemeClr val="tx2"/>
              </a:solidFill>
            </a:endParaRPr>
          </a:p>
        </p:txBody>
      </p:sp>
      <p:cxnSp>
        <p:nvCxnSpPr>
          <p:cNvPr id="4" name="Straight Connector 3"/>
          <p:cNvCxnSpPr/>
          <p:nvPr/>
        </p:nvCxnSpPr>
        <p:spPr>
          <a:xfrm>
            <a:off x="3048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2164" name="TextBox 8"/>
          <p:cNvSpPr txBox="1">
            <a:spLocks noChangeArrowheads="1"/>
          </p:cNvSpPr>
          <p:nvPr/>
        </p:nvSpPr>
        <p:spPr bwMode="auto">
          <a:xfrm>
            <a:off x="381000" y="5562600"/>
            <a:ext cx="403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All are resurrected;  a few after a long time evolve into becoming gods and goddesses</a:t>
            </a:r>
          </a:p>
        </p:txBody>
      </p:sp>
      <p:sp>
        <p:nvSpPr>
          <p:cNvPr id="92165" name="TextBox 9"/>
          <p:cNvSpPr txBox="1">
            <a:spLocks noChangeArrowheads="1"/>
          </p:cNvSpPr>
          <p:nvPr/>
        </p:nvSpPr>
        <p:spPr bwMode="auto">
          <a:xfrm>
            <a:off x="4724400" y="5562600"/>
            <a:ext cx="403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And then the whole thing starts all over again</a:t>
            </a:r>
          </a:p>
        </p:txBody>
      </p:sp>
      <p:cxnSp>
        <p:nvCxnSpPr>
          <p:cNvPr id="19" name="Elbow Connector 18"/>
          <p:cNvCxnSpPr/>
          <p:nvPr/>
        </p:nvCxnSpPr>
        <p:spPr>
          <a:xfrm>
            <a:off x="8153400" y="3657600"/>
            <a:ext cx="838200" cy="685800"/>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15" name="Diagram 14"/>
          <p:cNvGraphicFramePr/>
          <p:nvPr/>
        </p:nvGraphicFramePr>
        <p:xfrm>
          <a:off x="4572000" y="1752600"/>
          <a:ext cx="4114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ight Arrow 15"/>
          <p:cNvSpPr/>
          <p:nvPr/>
        </p:nvSpPr>
        <p:spPr bwMode="auto">
          <a:xfrm>
            <a:off x="3657600" y="2514600"/>
            <a:ext cx="978408" cy="2286000"/>
          </a:xfrm>
          <a:prstGeom prst="rightArrow">
            <a:avLst>
              <a:gd name="adj1" fmla="val 50000"/>
              <a:gd name="adj2" fmla="val 56162"/>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92171" name="Picture 13" descr="http://images1.wikia.nocookie.net/__cb20100223011239/anaklusmos/images/8/8c/Zeu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600200"/>
            <a:ext cx="2819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90800"/>
            <a:ext cx="7681913" cy="1676400"/>
          </a:xfrm>
        </p:spPr>
        <p:txBody>
          <a:bodyPr/>
          <a:lstStyle/>
          <a:p>
            <a:pPr algn="ctr" defTabSz="914363" eaLnBrk="1" fontAlgn="auto" hangingPunct="1">
              <a:spcAft>
                <a:spcPts val="0"/>
              </a:spcAft>
              <a:defRPr/>
            </a:pPr>
            <a:r>
              <a:rPr dirty="0" smtClean="0"/>
              <a:t>What About the Gods </a:t>
            </a:r>
            <a:br>
              <a:rPr dirty="0" smtClean="0"/>
            </a:br>
            <a:r>
              <a:rPr dirty="0" smtClean="0"/>
              <a:t>and Creation?</a:t>
            </a:r>
            <a:endParaRPr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pPr algn="ctr" defTabSz="914363" eaLnBrk="1" fontAlgn="auto" hangingPunct="1">
              <a:spcAft>
                <a:spcPts val="0"/>
              </a:spcAft>
              <a:defRPr/>
            </a:pPr>
            <a:r>
              <a:rPr sz="5300"/>
              <a:t>Will the Real God Please Stand Up?!</a:t>
            </a:r>
            <a:br>
              <a:rPr sz="5300"/>
            </a:br>
            <a:r>
              <a:rPr sz="3600" i="1" smtClean="0">
                <a:solidFill>
                  <a:schemeClr val="tx2"/>
                </a:solidFill>
              </a:rPr>
              <a:t>Mormon  Founder, Joseph Smith, Jr. , against Christianity</a:t>
            </a:r>
            <a:endParaRPr i="1">
              <a:solidFill>
                <a:schemeClr val="tx2"/>
              </a:solidFill>
            </a:endParaRPr>
          </a:p>
        </p:txBody>
      </p:sp>
      <p:sp>
        <p:nvSpPr>
          <p:cNvPr id="11267" name="Text Placeholder 2"/>
          <p:cNvSpPr>
            <a:spLocks noGrp="1"/>
          </p:cNvSpPr>
          <p:nvPr>
            <p:ph type="body" sz="quarter" idx="10"/>
          </p:nvPr>
        </p:nvSpPr>
        <p:spPr>
          <a:xfrm>
            <a:off x="381000" y="1676400"/>
            <a:ext cx="3352800" cy="4648200"/>
          </a:xfrm>
        </p:spPr>
        <p:txBody>
          <a:bodyPr/>
          <a:lstStyle/>
          <a:p>
            <a:pPr eaLnBrk="1" hangingPunct="1"/>
            <a:endParaRPr lang="en-US" smtClean="0"/>
          </a:p>
        </p:txBody>
      </p:sp>
      <p:sp>
        <p:nvSpPr>
          <p:cNvPr id="11268" name="TextBox 3"/>
          <p:cNvSpPr txBox="1">
            <a:spLocks noChangeArrowheads="1"/>
          </p:cNvSpPr>
          <p:nvPr/>
        </p:nvSpPr>
        <p:spPr bwMode="auto">
          <a:xfrm>
            <a:off x="3962400" y="1600200"/>
            <a:ext cx="5029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In Mormonism’s “official” version of Joseph Smith’s “first vision” (where he is said to have seen the Father and the Son in two separate bodies),  Joseph states: “…</a:t>
            </a:r>
            <a:r>
              <a:rPr lang="en-US" sz="3200"/>
              <a:t>then I asked the Personages who stood above me in the light, </a:t>
            </a:r>
          </a:p>
          <a:p>
            <a:pPr eaLnBrk="1" hangingPunct="1"/>
            <a:endParaRPr lang="en-US">
              <a:latin typeface="Calibri" pitchFamily="34" charset="0"/>
            </a:endParaRPr>
          </a:p>
        </p:txBody>
      </p:sp>
      <p:pic>
        <p:nvPicPr>
          <p:cNvPr id="11269" name="Picture 5" descr="Mormonism - First Vi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3429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 y="14478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2133600"/>
          </a:xfrm>
        </p:spPr>
        <p:txBody>
          <a:bodyPr>
            <a:normAutofit fontScale="90000"/>
          </a:bodyPr>
          <a:lstStyle/>
          <a:p>
            <a:pPr algn="ctr" defTabSz="914363" eaLnBrk="1" fontAlgn="auto" hangingPunct="1">
              <a:spcAft>
                <a:spcPts val="0"/>
              </a:spcAft>
              <a:defRPr/>
            </a:pPr>
            <a:r>
              <a:rPr sz="5300"/>
              <a:t>Will the Real God Please Stand Up?!</a:t>
            </a:r>
            <a:r>
              <a:rPr/>
              <a:t/>
            </a:r>
            <a:br>
              <a:rPr/>
            </a:br>
            <a:r>
              <a:rPr sz="4000" i="1" smtClean="0">
                <a:solidFill>
                  <a:schemeClr val="tx2"/>
                </a:solidFill>
              </a:rPr>
              <a:t>Mormonism:   The gods do not create;  they reorganize pre-existing matter which has always existed .  A Council of Gods organized the earth.</a:t>
            </a:r>
            <a:endParaRPr sz="4000" i="1">
              <a:solidFill>
                <a:schemeClr val="tx2"/>
              </a:solidFill>
            </a:endParaRPr>
          </a:p>
        </p:txBody>
      </p:sp>
      <p:sp>
        <p:nvSpPr>
          <p:cNvPr id="94211" name="TextBox 3"/>
          <p:cNvSpPr txBox="1">
            <a:spLocks noChangeArrowheads="1"/>
          </p:cNvSpPr>
          <p:nvPr/>
        </p:nvSpPr>
        <p:spPr bwMode="auto">
          <a:xfrm>
            <a:off x="3886200" y="2514600"/>
            <a:ext cx="502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“In the beginning [of earth], the head of the gods called a council of the gods; and they came together and concocted a plan to create [organize] the world and people it.” (Joseph Smith, Jr. </a:t>
            </a:r>
            <a:r>
              <a:rPr lang="en-US" sz="3200" b="1" i="1">
                <a:latin typeface="Calibri" pitchFamily="34" charset="0"/>
              </a:rPr>
              <a:t>JoD </a:t>
            </a:r>
            <a:r>
              <a:rPr lang="en-US" sz="3200">
                <a:latin typeface="Calibri" pitchFamily="34" charset="0"/>
              </a:rPr>
              <a:t>VI:5)</a:t>
            </a:r>
          </a:p>
        </p:txBody>
      </p:sp>
      <p:pic>
        <p:nvPicPr>
          <p:cNvPr id="94212" name="Picture 4" descr="Mormonism - Josepth Smith 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335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304800" y="23622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21336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 Mormonism:   The gods do not create;  they reorganize pre-existing matter which has always existed .  A Council of Gods organized the earth.</a:t>
            </a:r>
            <a:endParaRPr sz="4000" i="1">
              <a:solidFill>
                <a:schemeClr val="tx2"/>
              </a:solidFill>
            </a:endParaRPr>
          </a:p>
        </p:txBody>
      </p:sp>
      <p:sp>
        <p:nvSpPr>
          <p:cNvPr id="95235" name="TextBox 3"/>
          <p:cNvSpPr txBox="1">
            <a:spLocks noChangeArrowheads="1"/>
          </p:cNvSpPr>
          <p:nvPr/>
        </p:nvSpPr>
        <p:spPr bwMode="auto">
          <a:xfrm>
            <a:off x="3733800" y="2514600"/>
            <a:ext cx="5410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a:latin typeface="Calibri" pitchFamily="34" charset="0"/>
              </a:rPr>
              <a:t>“The head God organized the heavens and the earth.  I defy all the world to refute me.  In the beginning the heads of the Gods organized the heavens and the earth….The heads of the</a:t>
            </a:r>
          </a:p>
        </p:txBody>
      </p:sp>
      <p:pic>
        <p:nvPicPr>
          <p:cNvPr id="95236" name="Picture 4" descr="Mormonism - Joseph Smith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20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28600" y="23622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21336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gods do not create;  they reorganize pre-existing matter which has always existed .  A Council of Gods organized the earth.</a:t>
            </a:r>
            <a:endParaRPr sz="4000" i="1">
              <a:solidFill>
                <a:schemeClr val="tx2"/>
              </a:solidFill>
            </a:endParaRPr>
          </a:p>
        </p:txBody>
      </p:sp>
      <p:sp>
        <p:nvSpPr>
          <p:cNvPr id="96259" name="TextBox 3"/>
          <p:cNvSpPr txBox="1">
            <a:spLocks noChangeArrowheads="1"/>
          </p:cNvSpPr>
          <p:nvPr/>
        </p:nvSpPr>
        <p:spPr bwMode="auto">
          <a:xfrm>
            <a:off x="457200" y="2590800"/>
            <a:ext cx="8153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Gods appointed one God for us; and when you take (that) view of the subject, it sets one free to see all the beauty, holiness and perfection of the Gods.  All I want is to get the simple, naked truth, and the whole truth.”  (Joseph Smith, Jr., </a:t>
            </a:r>
            <a:r>
              <a:rPr lang="en-US" sz="3200" b="1" i="1">
                <a:latin typeface="Calibri" pitchFamily="34" charset="0"/>
              </a:rPr>
              <a:t>History of the Church</a:t>
            </a:r>
            <a:r>
              <a:rPr lang="en-US" sz="3200">
                <a:latin typeface="Calibri" pitchFamily="34" charset="0"/>
              </a:rPr>
              <a:t>, 6:475-76)</a:t>
            </a:r>
          </a:p>
        </p:txBody>
      </p:sp>
      <p:cxnSp>
        <p:nvCxnSpPr>
          <p:cNvPr id="4" name="Straight Connector 3"/>
          <p:cNvCxnSpPr/>
          <p:nvPr/>
        </p:nvCxnSpPr>
        <p:spPr>
          <a:xfrm>
            <a:off x="228600" y="23622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21336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The gods do not create;  they reorganize pre-existing matter which has always existed .  A Council of Gods organized the earth.</a:t>
            </a:r>
            <a:endParaRPr sz="4000" i="1">
              <a:solidFill>
                <a:schemeClr val="tx2"/>
              </a:solidFill>
            </a:endParaRPr>
          </a:p>
        </p:txBody>
      </p:sp>
      <p:sp>
        <p:nvSpPr>
          <p:cNvPr id="97283" name="TextBox 3"/>
          <p:cNvSpPr txBox="1">
            <a:spLocks noChangeArrowheads="1"/>
          </p:cNvSpPr>
          <p:nvPr/>
        </p:nvSpPr>
        <p:spPr bwMode="auto">
          <a:xfrm>
            <a:off x="3962400" y="2457450"/>
            <a:ext cx="5029200"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“…That he [the Father] was aided in the creation of this earth by ‘many of the noble and great’ spirit children of the Father is evident from Abraham’s writings…. Michael or Adam was one of these.  Enoch, Noah, </a:t>
            </a:r>
          </a:p>
        </p:txBody>
      </p:sp>
      <p:pic>
        <p:nvPicPr>
          <p:cNvPr id="97284" name="Picture 4" descr="Mormonism - Bruce R. McConkie - ldsces.o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3429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28600" y="23622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828800"/>
          </a:xfrm>
        </p:spPr>
        <p:txBody>
          <a:bodyPr>
            <a:normAutofit fontScale="90000"/>
          </a:bodyPr>
          <a:lstStyle/>
          <a:p>
            <a:pPr algn="ctr" defTabSz="914363" eaLnBrk="1" fontAlgn="auto" hangingPunct="1">
              <a:spcAft>
                <a:spcPts val="0"/>
              </a:spcAft>
              <a:defRPr/>
            </a:pPr>
            <a:r>
              <a:rPr sz="5300"/>
              <a:t>Will the Real God Please Stand Up?!</a:t>
            </a:r>
            <a:br>
              <a:rPr sz="5300"/>
            </a:br>
            <a:r>
              <a:rPr sz="3200" i="1" smtClean="0">
                <a:solidFill>
                  <a:schemeClr val="tx2"/>
                </a:solidFill>
              </a:rPr>
              <a:t> </a:t>
            </a:r>
            <a:r>
              <a:rPr sz="4000" i="1" smtClean="0">
                <a:solidFill>
                  <a:schemeClr val="tx2"/>
                </a:solidFill>
              </a:rPr>
              <a:t>Mormonism:   The gods do not create;  they reorganize pre-existing matter which has always existed .  A Council of Gods organized the earth.</a:t>
            </a:r>
            <a:endParaRPr sz="4000" i="1">
              <a:solidFill>
                <a:schemeClr val="tx2"/>
              </a:solidFill>
            </a:endParaRPr>
          </a:p>
        </p:txBody>
      </p:sp>
      <p:sp>
        <p:nvSpPr>
          <p:cNvPr id="98307" name="TextBox 3"/>
          <p:cNvSpPr txBox="1">
            <a:spLocks noChangeArrowheads="1"/>
          </p:cNvSpPr>
          <p:nvPr/>
        </p:nvSpPr>
        <p:spPr bwMode="auto">
          <a:xfrm>
            <a:off x="381000" y="2590800"/>
            <a:ext cx="8610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Abraham, Moses, Peter, James, and John, Joseph Smith,…played a part…. (</a:t>
            </a:r>
            <a:r>
              <a:rPr lang="en-US" sz="3200" b="1" i="1">
                <a:latin typeface="Calibri" pitchFamily="34" charset="0"/>
              </a:rPr>
              <a:t>Doctrines of Salvation</a:t>
            </a:r>
            <a:r>
              <a:rPr lang="en-US" sz="3200">
                <a:latin typeface="Calibri" pitchFamily="34" charset="0"/>
              </a:rPr>
              <a:t>, I:74-75.)”  (Apostle Bruce R. McConkie, </a:t>
            </a:r>
            <a:r>
              <a:rPr lang="en-US" sz="3200" b="1" i="1">
                <a:latin typeface="Calibri" pitchFamily="34" charset="0"/>
              </a:rPr>
              <a:t>Mormon Doctrine</a:t>
            </a:r>
            <a:r>
              <a:rPr lang="en-US" sz="3200">
                <a:latin typeface="Calibri" pitchFamily="34" charset="0"/>
              </a:rPr>
              <a:t>, p. 169)</a:t>
            </a:r>
          </a:p>
        </p:txBody>
      </p:sp>
      <p:cxnSp>
        <p:nvCxnSpPr>
          <p:cNvPr id="4" name="Straight Connector 3"/>
          <p:cNvCxnSpPr/>
          <p:nvPr/>
        </p:nvCxnSpPr>
        <p:spPr>
          <a:xfrm>
            <a:off x="304800" y="2362200"/>
            <a:ext cx="853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828800"/>
          </a:xfrm>
        </p:spPr>
        <p:txBody>
          <a:bodyPr>
            <a:normAutofit/>
          </a:bodyPr>
          <a:lstStyle/>
          <a:p>
            <a:pPr algn="ctr" defTabSz="914363" eaLnBrk="1" fontAlgn="auto" hangingPunct="1">
              <a:spcAft>
                <a:spcPts val="0"/>
              </a:spcAft>
              <a:defRPr/>
            </a:pPr>
            <a:r>
              <a:rPr/>
              <a:t>Will the Real God Please Stand Up?!</a:t>
            </a:r>
            <a:br>
              <a:rPr/>
            </a:br>
            <a:endParaRPr sz="3200" i="1">
              <a:solidFill>
                <a:schemeClr val="tx2"/>
              </a:solidFill>
            </a:endParaRPr>
          </a:p>
        </p:txBody>
      </p:sp>
      <p:sp>
        <p:nvSpPr>
          <p:cNvPr id="99331" name="TextBox 3"/>
          <p:cNvSpPr txBox="1">
            <a:spLocks noChangeArrowheads="1"/>
          </p:cNvSpPr>
          <p:nvPr/>
        </p:nvSpPr>
        <p:spPr bwMode="auto">
          <a:xfrm>
            <a:off x="304800" y="1371600"/>
            <a:ext cx="8610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a:latin typeface="Calibri" pitchFamily="34" charset="0"/>
              </a:rPr>
              <a:t>Special Note:   </a:t>
            </a:r>
          </a:p>
          <a:p>
            <a:pPr eaLnBrk="1" hangingPunct="1"/>
            <a:endParaRPr lang="en-US" sz="2800">
              <a:latin typeface="Calibri" pitchFamily="34" charset="0"/>
            </a:endParaRPr>
          </a:p>
          <a:p>
            <a:pPr algn="ctr" eaLnBrk="1" hangingPunct="1"/>
            <a:r>
              <a:rPr lang="en-US" sz="3200">
                <a:latin typeface="Calibri" pitchFamily="34" charset="0"/>
              </a:rPr>
              <a:t>Since Mormonism has an infinite no. of gods and goddesses in the universe, and each of these gods organizes new planets and stars in their respective realms, each god in Mormonism can only have a very small piece of the whole cosmic pie, if you will, in which to organize things. </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0"/>
            <a:ext cx="7681913" cy="5791200"/>
          </a:xfrm>
        </p:spPr>
        <p:txBody>
          <a:bodyPr/>
          <a:lstStyle/>
          <a:p>
            <a:pPr algn="ctr" defTabSz="914363" eaLnBrk="1" fontAlgn="auto" hangingPunct="1">
              <a:spcAft>
                <a:spcPts val="0"/>
              </a:spcAft>
              <a:defRPr/>
            </a:pPr>
            <a:r>
              <a:rPr dirty="0" smtClean="0"/>
              <a:t>Does God the Father Live on a Planet in the Center of the Milky Way Galaxy Near a Star Called "</a:t>
            </a:r>
            <a:r>
              <a:rPr dirty="0" err="1" smtClean="0"/>
              <a:t>Kolob</a:t>
            </a:r>
            <a:r>
              <a:rPr dirty="0" smtClean="0"/>
              <a:t>?"</a:t>
            </a:r>
            <a:br>
              <a:rPr dirty="0" smtClean="0"/>
            </a:br>
            <a:r>
              <a:rPr dirty="0" smtClean="0"/>
              <a:t/>
            </a:r>
            <a:br>
              <a:rPr dirty="0" smtClean="0"/>
            </a:br>
            <a:r>
              <a:rPr sz="4000" i="1" dirty="0" smtClean="0"/>
              <a:t>(Note:  While the location is not official Mormon doctrine, the inescapable logic of Mormon leaders’ statements show it is at the center of the Milky Way Galaxy)</a:t>
            </a:r>
            <a:endParaRPr i="1" dirty="0"/>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8288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God the Father lives in the center of the Milky Way galaxy on a planet near a star called "</a:t>
            </a:r>
            <a:r>
              <a:rPr sz="4000" i="1" err="1" smtClean="0">
                <a:solidFill>
                  <a:schemeClr val="tx2"/>
                </a:solidFill>
              </a:rPr>
              <a:t>Kolob</a:t>
            </a:r>
            <a:r>
              <a:rPr sz="4000" i="1" smtClean="0">
                <a:solidFill>
                  <a:schemeClr val="tx2"/>
                </a:solidFill>
              </a:rPr>
              <a:t>"</a:t>
            </a:r>
            <a:endParaRPr sz="4000" i="1">
              <a:solidFill>
                <a:schemeClr val="tx2"/>
              </a:solidFill>
            </a:endParaRPr>
          </a:p>
        </p:txBody>
      </p:sp>
      <p:sp>
        <p:nvSpPr>
          <p:cNvPr id="101379" name="TextBox 3"/>
          <p:cNvSpPr txBox="1">
            <a:spLocks noChangeArrowheads="1"/>
          </p:cNvSpPr>
          <p:nvPr/>
        </p:nvSpPr>
        <p:spPr bwMode="auto">
          <a:xfrm>
            <a:off x="228600" y="2438400"/>
            <a:ext cx="8686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“And I saw the stars, that they were very great, and that one of them was nearest unto the throne of God; and there were many great ones which were near unto it; And the Lord said unto me:  these are the governing ones; and the name of the great one is Kolob, because it is near unto me, for I am the Lord thy God:  I have set this one to govern all these which belong to the same order as that upon</a:t>
            </a:r>
          </a:p>
        </p:txBody>
      </p:sp>
      <p:cxnSp>
        <p:nvCxnSpPr>
          <p:cNvPr id="4" name="Straight Connector 3"/>
          <p:cNvCxnSpPr/>
          <p:nvPr/>
        </p:nvCxnSpPr>
        <p:spPr>
          <a:xfrm>
            <a:off x="228600" y="2362200"/>
            <a:ext cx="8610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8288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God the Father lives in the center of the Milky Way galaxy on a planet near a star called "</a:t>
            </a:r>
            <a:r>
              <a:rPr sz="4000" i="1" err="1" smtClean="0">
                <a:solidFill>
                  <a:schemeClr val="tx2"/>
                </a:solidFill>
              </a:rPr>
              <a:t>Kolob</a:t>
            </a:r>
            <a:r>
              <a:rPr sz="4000" i="1" smtClean="0">
                <a:solidFill>
                  <a:schemeClr val="tx2"/>
                </a:solidFill>
              </a:rPr>
              <a:t>"</a:t>
            </a:r>
            <a:endParaRPr sz="4000" i="1">
              <a:solidFill>
                <a:schemeClr val="tx2"/>
              </a:solidFill>
            </a:endParaRPr>
          </a:p>
        </p:txBody>
      </p:sp>
      <p:sp>
        <p:nvSpPr>
          <p:cNvPr id="102403" name="TextBox 3"/>
          <p:cNvSpPr txBox="1">
            <a:spLocks noChangeArrowheads="1"/>
          </p:cNvSpPr>
          <p:nvPr/>
        </p:nvSpPr>
        <p:spPr bwMode="auto">
          <a:xfrm>
            <a:off x="304800" y="2438400"/>
            <a:ext cx="861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which thou standest, which Kolob is set nigh unto the throne of God, to govern all those planets which belong to the same order as that upon which thou standest.”  (Abraham 3:2-3, 9 in </a:t>
            </a:r>
            <a:r>
              <a:rPr lang="en-US" sz="3200" b="1" i="1">
                <a:latin typeface="Calibri" pitchFamily="34" charset="0"/>
              </a:rPr>
              <a:t>Pearl of Great Price – </a:t>
            </a:r>
            <a:r>
              <a:rPr lang="en-US" sz="3200" i="1">
                <a:latin typeface="Calibri" pitchFamily="34" charset="0"/>
              </a:rPr>
              <a:t>one of Mormonism’s scriptures</a:t>
            </a:r>
            <a:r>
              <a:rPr lang="en-US" sz="3200">
                <a:latin typeface="Calibri" pitchFamily="34" charset="0"/>
              </a:rPr>
              <a:t>)</a:t>
            </a:r>
          </a:p>
        </p:txBody>
      </p:sp>
      <p:cxnSp>
        <p:nvCxnSpPr>
          <p:cNvPr id="4" name="Straight Connector 3"/>
          <p:cNvCxnSpPr/>
          <p:nvPr/>
        </p:nvCxnSpPr>
        <p:spPr>
          <a:xfrm>
            <a:off x="228600" y="2362200"/>
            <a:ext cx="8686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828800"/>
          </a:xfrm>
        </p:spPr>
        <p:txBody>
          <a:bodyPr>
            <a:normAutofit fontScale="90000"/>
          </a:bodyPr>
          <a:lstStyle/>
          <a:p>
            <a:pPr algn="ctr" defTabSz="914363" eaLnBrk="1" fontAlgn="auto" hangingPunct="1">
              <a:spcAft>
                <a:spcPts val="0"/>
              </a:spcAft>
              <a:defRPr/>
            </a:pPr>
            <a:r>
              <a:rPr sz="5300"/>
              <a:t>Will the Real God Please Stand Up?!</a:t>
            </a:r>
            <a:br>
              <a:rPr sz="5300"/>
            </a:br>
            <a:r>
              <a:rPr sz="4000" i="1" smtClean="0">
                <a:solidFill>
                  <a:schemeClr val="tx2"/>
                </a:solidFill>
              </a:rPr>
              <a:t>Mormonism:    God the Father lives in the center of the Milky Way galaxy on a planet near a star called "</a:t>
            </a:r>
            <a:r>
              <a:rPr sz="4000" i="1" err="1" smtClean="0">
                <a:solidFill>
                  <a:schemeClr val="tx2"/>
                </a:solidFill>
              </a:rPr>
              <a:t>Kolob</a:t>
            </a:r>
            <a:r>
              <a:rPr sz="4000" i="1" smtClean="0">
                <a:solidFill>
                  <a:schemeClr val="tx2"/>
                </a:solidFill>
              </a:rPr>
              <a:t>"</a:t>
            </a:r>
            <a:endParaRPr sz="4000" i="1">
              <a:solidFill>
                <a:schemeClr val="tx2"/>
              </a:solidFill>
            </a:endParaRPr>
          </a:p>
        </p:txBody>
      </p:sp>
      <p:sp>
        <p:nvSpPr>
          <p:cNvPr id="103427" name="TextBox 3"/>
          <p:cNvSpPr txBox="1">
            <a:spLocks noChangeArrowheads="1"/>
          </p:cNvSpPr>
          <p:nvPr/>
        </p:nvSpPr>
        <p:spPr bwMode="auto">
          <a:xfrm>
            <a:off x="304800" y="2438400"/>
            <a:ext cx="861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a:latin typeface="Calibri" pitchFamily="34" charset="0"/>
              </a:rPr>
              <a:t>“The Prophet Joseph in his translation says our sun with its planets revolves around Kolob, one of the mightiest stars. (Prof. J. E. Hickman, “The Greatest Seer of the Ages,” </a:t>
            </a:r>
            <a:r>
              <a:rPr lang="en-US" sz="3200" b="1" i="1">
                <a:latin typeface="Calibri" pitchFamily="34" charset="0"/>
              </a:rPr>
              <a:t>Improvement Era </a:t>
            </a:r>
            <a:r>
              <a:rPr lang="en-US" sz="3200">
                <a:latin typeface="Calibri" pitchFamily="34" charset="0"/>
              </a:rPr>
              <a:t>[May 1929], Vol. XXXII, No. 7,p. 537)</a:t>
            </a:r>
          </a:p>
        </p:txBody>
      </p:sp>
      <p:cxnSp>
        <p:nvCxnSpPr>
          <p:cNvPr id="4" name="Straight Connector 3"/>
          <p:cNvCxnSpPr/>
          <p:nvPr/>
        </p:nvCxnSpPr>
        <p:spPr>
          <a:xfrm>
            <a:off x="228600" y="2362200"/>
            <a:ext cx="8686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3-3-2013">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8BBDE3-6EF9-46EF-BD8C-5548CCD069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3-3-2013</Template>
  <TotalTime>141</TotalTime>
  <Words>16824</Words>
  <Application>Microsoft Office PowerPoint</Application>
  <PresentationFormat>On-screen Show (4:3)</PresentationFormat>
  <Paragraphs>720</Paragraphs>
  <Slides>108</Slides>
  <Notes>108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108</vt:i4>
      </vt:variant>
    </vt:vector>
  </HeadingPairs>
  <TitlesOfParts>
    <vt:vector size="114" baseType="lpstr">
      <vt:lpstr>Arial</vt:lpstr>
      <vt:lpstr>Calibri</vt:lpstr>
      <vt:lpstr>Courier New</vt:lpstr>
      <vt:lpstr>Segoe</vt:lpstr>
      <vt:lpstr>3-3-2013</vt:lpstr>
      <vt:lpstr>White with Courier font for code slides</vt:lpstr>
      <vt:lpstr>Will the Real God  Please Stand Up?!</vt:lpstr>
      <vt:lpstr>Why This Presentation?</vt:lpstr>
      <vt:lpstr>Will the Real God Please Stand Up?! Motive Behind this Presentation</vt:lpstr>
      <vt:lpstr>Will the Real God Please Stand Up?! Motive Behind this Presentation</vt:lpstr>
      <vt:lpstr>PowerPoint Presentation</vt:lpstr>
      <vt:lpstr>Will the Real God Please Stand Up?! </vt:lpstr>
      <vt:lpstr>Will the Real God Please Stand Up?! </vt:lpstr>
      <vt:lpstr>The Position of Mormon Leaders on Christianity</vt:lpstr>
      <vt:lpstr>Will the Real God Please Stand Up?! Mormon  Founder, Joseph Smith, Jr. , against Christianity</vt:lpstr>
      <vt:lpstr>Will the Real God Please Stand Up?!  Mormon  Founder, Joseph Smith, Jr. , against Christianity</vt:lpstr>
      <vt:lpstr>Will the Real God Please Stand Up?!  Mormon  Founder, Joseph Smith, Jr. , against Christianity</vt:lpstr>
      <vt:lpstr>Will the Real God Please Stand Up?!  Mormon leaders against Christianity</vt:lpstr>
      <vt:lpstr>Will the Real God Please Stand Up?! Mormon leaders against Christianity</vt:lpstr>
      <vt:lpstr>Will the Real God Please Stand Up?! Mormon leaders against Christianity </vt:lpstr>
      <vt:lpstr>Will the Real God Please Stand Up?! Mormon leaders against Christianity </vt:lpstr>
      <vt:lpstr>Will the Real God Please Stand Up?! Mormon leaders against Christianity</vt:lpstr>
      <vt:lpstr>Will the Real God Please Stand Up?! Mormon leaders against Christianity</vt:lpstr>
      <vt:lpstr>Will the Real God Please Stand Up?! Book of Mormon  against Christianity </vt:lpstr>
      <vt:lpstr>Will the Real God Please Stand Up?! Mormon Scripture Statements Against Christianity</vt:lpstr>
      <vt:lpstr>Will the Real God Please Stand Up?! Additional Mormon  Leader's Statements Against Christianity</vt:lpstr>
      <vt:lpstr>Will the Real God Please Stand Up?! Additional Mormon  Leader's Statements Against Christianity</vt:lpstr>
      <vt:lpstr>Will the Real God Please Stand Up?! </vt:lpstr>
      <vt:lpstr>Will the Real God Please Stand Up?! </vt:lpstr>
      <vt:lpstr>Are There an Infinite No.  of  Gods and Goddesses?</vt:lpstr>
      <vt:lpstr>Will the Real God Please Stand Up?! Mormonism teaches an infinite no. of gods</vt:lpstr>
      <vt:lpstr>Will the Real God Please Stand Up?! Mormonism teaches an infinite no. of gods</vt:lpstr>
      <vt:lpstr>Will the Real God Please Stand Up?! Mormonism teaches an infinite no. of gods</vt:lpstr>
      <vt:lpstr>Will the Real God Please Stand Up?! Mormonism teaches there are an infinite no. of gods</vt:lpstr>
      <vt:lpstr>Will the Real God Please Stand Up?! Mormonism teaches there are an infinite no. of gods</vt:lpstr>
      <vt:lpstr>Will the Real God Please Stand Up?! Mormonism teaches there are an infinite no. of gods </vt:lpstr>
      <vt:lpstr>Are the Father, Son, and Holy Ghost Three Different Gods?</vt:lpstr>
      <vt:lpstr>Will the Real God Please Stand Up?! Mormonism teaches the  Father, Son and Holy Ghost are three different  gods</vt:lpstr>
      <vt:lpstr>Will the Real God Please Stand Up?!  Mormonism teaches the  Father, Son and Holy Ghost are three different  gods</vt:lpstr>
      <vt:lpstr>Will the Real God Please Stand Up?!  Mormonism teaches the  Father, Son and Holy Ghost are three different  gods </vt:lpstr>
      <vt:lpstr>Will the Real God Please Stand Up?! Mormonism teaches the  Father, Son and Holy Ghost are three different  gods </vt:lpstr>
      <vt:lpstr>Were All the Gods  Once Not Gods? (did they become gods?)</vt:lpstr>
      <vt:lpstr>Will the Real God Please Stand Up?! Mormonism:  All gods were once mortal men/women who later became gods/goddesses</vt:lpstr>
      <vt:lpstr>Will the Real God Please Stand Up?! Mormonism:  All gods were once mortal men/women who later became gods/goddesses</vt:lpstr>
      <vt:lpstr>Will the Real God Please Stand Up?!  Mormonism:  All gods were once mortal men/women who later became gods/goddesses </vt:lpstr>
      <vt:lpstr>Will the Real God Please Stand Up?!  Mormonism:  All gods were once mortal men/women who later became gods/goddesses </vt:lpstr>
      <vt:lpstr>Will the Real God Please Stand Up?!  Mormonism:  All gods were once mortal men/women who later became gods/goddesses </vt:lpstr>
      <vt:lpstr>Will the Real God Please Stand Up?!  Mormonism:  All gods were once mortal men/women who later became gods/goddesses </vt:lpstr>
      <vt:lpstr>Will the Real God Please Stand Up?! Mormonism:  All gods were once mortal men/women who later became gods/goddesses</vt:lpstr>
      <vt:lpstr>Will the Real God Please Stand Up?!  Mormonism:  All gods were once mortal men/women who later became gods/goddesses </vt:lpstr>
      <vt:lpstr>Will the Real God Please Stand Up?!  Mormonism:  All gods were once mortal men/women who later became gods/goddesses </vt:lpstr>
      <vt:lpstr>Is God the Father  a Physical Man with a Body?</vt:lpstr>
      <vt:lpstr>Will the Real God Please Stand Up?! Mormonism:  God the Father IS a glorified man (as are all the gods)</vt:lpstr>
      <vt:lpstr>Will the Real God Please Stand Up?! Mormonism:  God the Father IS a glorified man (as are all the gods)</vt:lpstr>
      <vt:lpstr>Will the Real God Please Stand Up?! Mormonism:  God the Father IS a glorified man (as are all the gods)</vt:lpstr>
      <vt:lpstr>Will the Real God Please Stand Up?! Mormonism:  God the Father IS a glorified man (as are all the gods)</vt:lpstr>
      <vt:lpstr>Will the Real God Please Stand Up?! Mormonism:  God the Father IS a glorified man (as are all the gods)</vt:lpstr>
      <vt:lpstr>Before Being Born a Mortal Human (on another planet) was Earth's God the Father Once Born a Spirit Baby from His God the Father's Sexual Activity with one of His Goddesses Wives?</vt:lpstr>
      <vt:lpstr>Will the Real God Please Stand Up?! Mormonism:  All gods before being born mortal humans are born spirit babies from their respective god the fathers having physical sex with their multiple goddess wives</vt:lpstr>
      <vt:lpstr>Will the Real God Please Stand Up?! Mormonism:   All gods before being born mortal humans are born spirit babies from their respective god the fathers having physical sex with their multiple goddess wives</vt:lpstr>
      <vt:lpstr>Will the Real God Please Stand Up?! Mormonism:   All gods before being born mortal humans are born spirit babies from their respective god the fathers having physical sex with their multiple goddess wives</vt:lpstr>
      <vt:lpstr>Will the Real God Please Stand Up?! Mormonism:   All gods before being born mortal humans are born spirit babies from their respective god the fathers having physical sex with their multiple goddess wives</vt:lpstr>
      <vt:lpstr>Will the Real God Please Stand Up?! Mormonism:   All gods before being born mortal humans are born spirit babies from their respective god the fathers having physical sex with their multiple goddess wives</vt:lpstr>
      <vt:lpstr>Will the Real God Please Stand Up?!  Mormonism:   All gods before being born mortal humans are born spirit babies from their respective god the fathers having physical sex with their multiple goddess wives</vt:lpstr>
      <vt:lpstr>Will the Real God Please Stand Up?! Mormonism: All gods before being born mortal humans are born spirit babies from their respective god the fathers having physical sex with their multiple goddess wives</vt:lpstr>
      <vt:lpstr>Will the Real God Please Stand Up?! Mormonism: All gods before being born mortal humans are born spirit babies from their respective god the fathers having physical sex with their multiple goddess wives</vt:lpstr>
      <vt:lpstr>Will the Real God Please Stand Up?!  Mormonism: All gods before being born mortal humans are born spirit babies from their respective god the fathers having physical sex with their multiple goddess wives</vt:lpstr>
      <vt:lpstr>Do Each of the Gods, Including Earth's God the Father, Engage in Polygamous, Sexual Relationships with Goddess Wives?</vt:lpstr>
      <vt:lpstr>Will the Real God Please Stand Up?! Mormonism:   The gods are in polygamous relationships and have physical sex to conceive spirit children.</vt:lpstr>
      <vt:lpstr>Will the Real God Please Stand Up?! Mormonism:   The gods are in polygamous relationships and have physical sex to conceive spirit children.</vt:lpstr>
      <vt:lpstr>Will the Real God Please Stand Up?! Mormonism:   The gods are in polygamous relationships and have physical sex to conceive spirit children.</vt:lpstr>
      <vt:lpstr>Will the Real God Please Stand Up?! Mormonism:   The gods are in polygamous relationships and have physical sex to conceive spirit children.</vt:lpstr>
      <vt:lpstr>Will the Real God Please Stand Up?! Mormonism:   The gods are in polygamous relationships and have physical sex to conceive spirit children.</vt:lpstr>
      <vt:lpstr>Will the Real God Please Stand Up?! Mormonism:   The gods are in polygamous relationships and have physical sex to conceive spirit children.</vt:lpstr>
      <vt:lpstr>Will the Real God Please Stand Up?! Mormonism:   The gods are in polygamous relationships and have physical sex to conceive spirit children.</vt:lpstr>
      <vt:lpstr>Will the Real God Please Stand Up?! Mormonism:   The gods are in polygamous relationships and have physical sex to conceive spirit children.</vt:lpstr>
      <vt:lpstr>Did Earth's God the Father Have Sexual Intercourse with Mary to Conceive Jesus on Earth?  (Note: Some Mormons are not aware of this common teaching in their church)</vt:lpstr>
      <vt:lpstr>Will the Real God Please Stand Up?! Mormonism:   The Father had sexual intercourse with Mary to conceive  Jesus' physical body on Earth</vt:lpstr>
      <vt:lpstr>Will the Real God Please Stand Up?! Mormonism: The Father had sexual intercourse with Mary to conceive  Jesus' physical body on Earth</vt:lpstr>
      <vt:lpstr>Will the Real God Please Stand Up?! Mormonism: The Father had sexual intercourse with Mary to conceive  Jesus' physical body on Earth</vt:lpstr>
      <vt:lpstr>Will the Real God Please Stand Up?! Mormonism: The Father had sexual intercourse with Mary to conceive  Jesus' physical body on Earth</vt:lpstr>
      <vt:lpstr>Will the Real God Please Stand Up?!  Mormonism: The Father had sexual intercourse with Mary to conceive  Jesus' physical body on Earth</vt:lpstr>
      <vt:lpstr>Will the Real God Please Stand Up?!  Mormonism: The Father had sexual intercourse with Mary to conceive  Jesus' physical body on Earth</vt:lpstr>
      <vt:lpstr>Will the Real God Please Stand Up?!  Mormonism: The Father had sexual intercourse with Mary to conceive  Jesus' physical body on Earth</vt:lpstr>
      <vt:lpstr>Will the Real God Please Stand Up?! Mormonism: The Father had sexual intercourse with Mary to conceive  Jesus' physical body on Earth</vt:lpstr>
      <vt:lpstr>Does the Bible Teach that Elohim = the Father and Yahweh (Jehovah) = Son? (this will prove to be very important in the Bible’s refutation)</vt:lpstr>
      <vt:lpstr>Will the Real God Please Stand Up?! Mormonism:  Bible's  Elohim (Hebrew for "God") = only  the Father;   Yahweh (Hebrew for "Jehovah"  or "Lord") = only the Son/Jesus Christ</vt:lpstr>
      <vt:lpstr>Will the Real God Please Stand Up?! Mormonism:  Bible's  Elohim (Hebrew for "God") = only  the Father;   Yahweh (Hebrew for "Jehovah"  or "Lord") = only the Son/Jesus Christ</vt:lpstr>
      <vt:lpstr>Will the Real God Please Stand Up?! Mormonism:  Bible's  Elohim (Hebrew for "God") = only  the Father;   Yahweh (Hebrew for "Jehovah"  or "Lord") = only the Son/Jesus Christ</vt:lpstr>
      <vt:lpstr>Are Jesus and Lucifer  Spirit Brothers?</vt:lpstr>
      <vt:lpstr>Will the Real God Please Stand Up?! Mormonism:    Jesus Christ and Lucifer are Spirit Brothers (as are all humans on earth)</vt:lpstr>
      <vt:lpstr>Will the Real God Please Stand Up?! Summary:  Mormonism:  The Law of Eternal Progression</vt:lpstr>
      <vt:lpstr>Will the Real God Please Stand Up?! Summary:  Mormonism:  The Law of Eternal Progression</vt:lpstr>
      <vt:lpstr>Will the Real God Please Stand Up?! Summary:  Mormonism:  The Law of Eternal Progression</vt:lpstr>
      <vt:lpstr>What About the Gods  and Creation?</vt:lpstr>
      <vt:lpstr>Will the Real God Please Stand Up?! Mormonism:   The gods do not create;  they reorganize pre-existing matter which has always existed .  A Council of Gods organized the earth.</vt:lpstr>
      <vt:lpstr>Will the Real God Please Stand Up?!  Mormonism:   The gods do not create;  they reorganize pre-existing matter which has always existed .  A Council of Gods organized the earth.</vt:lpstr>
      <vt:lpstr>Will the Real God Please Stand Up?! Mormonism:   The gods do not create;  they reorganize pre-existing matter which has always existed .  A Council of Gods organized the earth.</vt:lpstr>
      <vt:lpstr>Will the Real God Please Stand Up?! Mormonism:   The gods do not create;  they reorganize pre-existing matter which has always existed .  A Council of Gods organized the earth.</vt:lpstr>
      <vt:lpstr>Will the Real God Please Stand Up?!  Mormonism:   The gods do not create;  they reorganize pre-existing matter which has always existed .  A Council of Gods organized the earth.</vt:lpstr>
      <vt:lpstr>Will the Real God Please Stand Up?! </vt:lpstr>
      <vt:lpstr>Does God the Father Live on a Planet in the Center of the Milky Way Galaxy Near a Star Called "Kolob?"  (Note:  While the location is not official Mormon doctrine, the inescapable logic of Mormon leaders’ statements show it is at the center of the Milky Way Galaxy)</vt:lpstr>
      <vt:lpstr>Will the Real God Please Stand Up?! Mormonism:    God the Father lives in the center of the Milky Way galaxy on a planet near a star called "Kolob"</vt:lpstr>
      <vt:lpstr>Will the Real God Please Stand Up?! Mormonism:    God the Father lives in the center of the Milky Way galaxy on a planet near a star called "Kolob"</vt:lpstr>
      <vt:lpstr>Will the Real God Please Stand Up?! Mormonism:    God the Father lives in the center of the Milky Way galaxy on a planet near a star called "Kolob"</vt:lpstr>
      <vt:lpstr>Will the Real God Please Stand Up?! Mormonism:    God the Father lives in the center of the Milky Way galaxy on a planet near a star called "Kolob"</vt:lpstr>
      <vt:lpstr>Will the Real God Please Stand Up?!  Mormonism:    God the Father lives in the center of the Milky Way galaxy on a planet near a star called "Kolob"</vt:lpstr>
      <vt:lpstr>Will the Real God Please Stand Up?!  Mormonism:    God the Father lives in the center of the Milky Way galaxy on a planet near a star called "Kolob"</vt:lpstr>
      <vt:lpstr>Will the Real God Please Stand Up?! </vt:lpstr>
      <vt:lpstr>Will the Real God Please Stand Up?! </vt:lpstr>
      <vt:lpstr>Will the Real God Please Stand Up?! </vt:lpstr>
      <vt:lpstr>Will the Real God Please Stand Up?! </vt:lpstr>
      <vt:lpstr>Will the Real God Please Stand Up?! </vt:lpstr>
      <vt:lpstr>Will the Real God Please Stand Up?!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the Real God  Please Stand Up?!</dc:title>
  <dc:creator>John Davis</dc:creator>
  <cp:lastModifiedBy>Richard Deem</cp:lastModifiedBy>
  <cp:revision>4</cp:revision>
  <dcterms:created xsi:type="dcterms:W3CDTF">2013-03-04T03:48:23Z</dcterms:created>
  <dcterms:modified xsi:type="dcterms:W3CDTF">2013-03-04T06:09:39Z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TC102867499990</vt:lpwstr>
  </property>
</Properties>
</file>