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theme/theme4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665" r:id="rId14"/>
    <p:sldMasterId id="2147483666" r:id="rId15"/>
    <p:sldMasterId id="2147483667" r:id="rId16"/>
    <p:sldMasterId id="2147483668" r:id="rId17"/>
    <p:sldMasterId id="2147483669" r:id="rId18"/>
    <p:sldMasterId id="2147483670" r:id="rId19"/>
    <p:sldMasterId id="2147483671" r:id="rId20"/>
    <p:sldMasterId id="2147483672" r:id="rId21"/>
    <p:sldMasterId id="2147483673" r:id="rId22"/>
    <p:sldMasterId id="2147483674" r:id="rId23"/>
    <p:sldMasterId id="2147483675" r:id="rId24"/>
    <p:sldMasterId id="2147483676" r:id="rId25"/>
    <p:sldMasterId id="2147483677" r:id="rId26"/>
    <p:sldMasterId id="2147483678" r:id="rId27"/>
    <p:sldMasterId id="2147483679" r:id="rId28"/>
    <p:sldMasterId id="2147483680" r:id="rId29"/>
    <p:sldMasterId id="2147483681" r:id="rId30"/>
    <p:sldMasterId id="2147483682" r:id="rId31"/>
    <p:sldMasterId id="2147483683" r:id="rId32"/>
    <p:sldMasterId id="2147483684" r:id="rId33"/>
    <p:sldMasterId id="2147483685" r:id="rId34"/>
    <p:sldMasterId id="2147483686" r:id="rId35"/>
    <p:sldMasterId id="2147483687" r:id="rId36"/>
    <p:sldMasterId id="2147483688" r:id="rId37"/>
    <p:sldMasterId id="2147483689" r:id="rId38"/>
    <p:sldMasterId id="2147483690" r:id="rId39"/>
    <p:sldMasterId id="2147483691" r:id="rId40"/>
    <p:sldMasterId id="2147483692" r:id="rId41"/>
    <p:sldMasterId id="2147483693" r:id="rId42"/>
    <p:sldMasterId id="2147483694" r:id="rId43"/>
    <p:sldMasterId id="2147483695" r:id="rId44"/>
    <p:sldMasterId id="2147483696" r:id="rId45"/>
  </p:sldMasterIdLst>
  <p:notesMasterIdLst>
    <p:notesMasterId r:id="rId55"/>
  </p:notesMasterIdLst>
  <p:sldIdLst>
    <p:sldId id="309" r:id="rId46"/>
    <p:sldId id="314" r:id="rId47"/>
    <p:sldId id="315" r:id="rId48"/>
    <p:sldId id="319" r:id="rId49"/>
    <p:sldId id="320" r:id="rId50"/>
    <p:sldId id="324" r:id="rId51"/>
    <p:sldId id="341" r:id="rId52"/>
    <p:sldId id="321" r:id="rId53"/>
    <p:sldId id="264" r:id="rId5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44" y="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50" Type="http://schemas.openxmlformats.org/officeDocument/2006/relationships/slide" Target="slides/slide5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59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994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endParaRPr lang="en-US" sz="48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48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recognizes the difference between a wilderness and a well designed and tended garden</a:t>
            </a:r>
          </a:p>
          <a:p>
            <a:pPr marL="42863">
              <a:spcBef>
                <a:spcPts val="438"/>
              </a:spcBef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rPr>
              <a:t/>
            </a:r>
            <a:b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rPr>
            </a:b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God taught Adam how to relate to the physical part of creation.</a:t>
            </a:r>
          </a:p>
        </p:txBody>
      </p:sp>
    </p:spTree>
    <p:extLst>
      <p:ext uri="{BB962C8B-B14F-4D97-AF65-F5344CB8AC3E}">
        <p14:creationId xmlns:p14="http://schemas.microsoft.com/office/powerpoint/2010/main" val="75737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It takes both men and women to fulfill the Great Commission.</a:t>
            </a:r>
          </a:p>
        </p:txBody>
      </p:sp>
    </p:spTree>
    <p:extLst>
      <p:ext uri="{BB962C8B-B14F-4D97-AF65-F5344CB8AC3E}">
        <p14:creationId xmlns:p14="http://schemas.microsoft.com/office/powerpoint/2010/main" val="55485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It takes both men and women to fulfill the Great Commission.</a:t>
            </a:r>
          </a:p>
        </p:txBody>
      </p:sp>
    </p:spTree>
    <p:extLst>
      <p:ext uri="{BB962C8B-B14F-4D97-AF65-F5344CB8AC3E}">
        <p14:creationId xmlns:p14="http://schemas.microsoft.com/office/powerpoint/2010/main" val="60571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219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275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194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9158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22915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6806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0936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703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08725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53749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93412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73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667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6121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821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8628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46772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774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2010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4791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8176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09025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9546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6930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363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902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947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341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19407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662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6738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070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34083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7537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7264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00233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54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0353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082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2140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63677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6864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9397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2413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889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73138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00471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038808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5680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2765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580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84364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432111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1889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5855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21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322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00750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905217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15757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2345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1690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15834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19148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567686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5886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137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0894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19568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494093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0798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997590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399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77530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02748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4461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84111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88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49859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844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7968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309907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622023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549278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96174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1918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8208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89390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6594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57590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3051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8725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12094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3174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254333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237939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4839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17999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33574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49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947139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48455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10526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91615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35199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578109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017108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55761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99087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71266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243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6183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700122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95443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255406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62900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124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6040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054218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305645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650236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12586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498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75631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2111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9302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454226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08351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0855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18073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998032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743295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02709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569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8334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27679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35556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62683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227289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28343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04701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43305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09271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531992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447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43008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72203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66319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46945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61375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886410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87942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71571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0338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514791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60397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93001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236041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66642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30262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84218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94310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220115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35447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47034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08586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3737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789763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946135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108193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63090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97410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7559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20669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604911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79950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5534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996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64284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9002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727106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1304679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76545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68141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28774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8282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993328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70054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2964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48069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53778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933816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517280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254906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98768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98876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66000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8077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931908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267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17662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03307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92348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40457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287500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590237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0349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38142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98094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85583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5321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210935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33120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49691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27687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619856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716624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5842826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85967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64187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05953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99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8607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19958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862247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31274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29345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02315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848196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880209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944937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1350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8300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823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304239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79295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607212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92327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6507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9443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763623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523725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156242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87497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3534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3320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68130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78677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86665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82565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85002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30319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906444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693406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810389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030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85201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97821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37033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21689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605387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48144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8717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18177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43382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574292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975504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8147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86678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3008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7238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12171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61404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33857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3432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05170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140068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36835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3102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208869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62988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6645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55717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1598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544627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3335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71924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622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7157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862335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863230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7351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4462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21462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88974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59662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892458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43943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62349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5347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34740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550936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787868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152674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78046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20871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17791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24897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597076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44914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898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696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9825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759183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733755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682608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92295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9813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58331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40873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969824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0542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7004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1426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43199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172198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098917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392878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80727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52386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6601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033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3609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1356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784848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0804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29453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77587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899328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003331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406737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6946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8084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79285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9445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561812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9027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88930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20697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37029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19598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411974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212918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29706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80667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0245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814127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23644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7567283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47282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28422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08700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930826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61745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58128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2755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1746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63796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92662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7842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879872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20708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329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3726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71019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15503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214713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947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22790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6264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99471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39921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840750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1244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4927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6974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981043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864847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55294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14289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27968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83898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1731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87023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795292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28061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27399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77187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287832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9501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59775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9880297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60557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4088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3109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7321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355201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51241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99373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87142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02438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601557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770994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387128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1354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01575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61723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47537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125500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0183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0591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6131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24613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967079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654400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086702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04105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04082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65117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16937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777517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7860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419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34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82246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629270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978919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216143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28731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502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2555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161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03320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11631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49282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289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1520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551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3589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94339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24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537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0491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6512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84671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39047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30929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3229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1623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4897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3126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8863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3172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1111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521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22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36299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88628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61257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8286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049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916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904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39401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86583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893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1220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3012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1563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95727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95434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4261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4028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355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67691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9000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15164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659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9052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336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3916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50020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70925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69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128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215900" y="9213850"/>
            <a:ext cx="12763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ea typeface="굴림" panose="020B0600000101010101" pitchFamily="34" charset="-127"/>
                <a:sym typeface="굴림" panose="020B0600000101010101" pitchFamily="34" charset="-127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215900" y="9213850"/>
            <a:ext cx="12763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ea typeface="굴림" panose="020B0600000101010101" pitchFamily="34" charset="-127"/>
                <a:sym typeface="굴림" panose="020B0600000101010101" pitchFamily="34" charset="-127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17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27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09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30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40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50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60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71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81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91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01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200"/>
            <a:ext cx="16344900" cy="104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Adam: physical life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200"/>
            <a:ext cx="16344900" cy="104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/>
          </p:cNvSpPr>
          <p:nvPr/>
        </p:nvSpPr>
        <p:spPr bwMode="auto">
          <a:xfrm>
            <a:off x="1320800" y="3086100"/>
            <a:ext cx="98425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6605" bIns="0"/>
          <a:lstStyle>
            <a:lvl1pPr marL="398463" indent="-3429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Blip>
                <a:blip r:embed="rId4"/>
              </a:buBlip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created outside of Eden</a:t>
            </a:r>
            <a:endParaRPr lang="en-US" sz="50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Char char="•"/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Lucida Grande" charset="0"/>
                <a:cs typeface="Lucida Grande" charset="0"/>
                <a:sym typeface="Helvetica Neue Medium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watched Eden’s trees grow</a:t>
            </a:r>
            <a:endParaRPr lang="en-US" sz="50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Char char="•"/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Lucida Grande" charset="0"/>
                <a:cs typeface="Lucida Grande" charset="0"/>
                <a:sym typeface="Helvetica Neue Medium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tended the Garden</a:t>
            </a: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Char char="•"/>
            </a:pP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received pleasure and some satisfaction from the Garden</a:t>
            </a: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Adam: physical life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304800"/>
            <a:ext cx="134112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/>
          </p:cNvSpPr>
          <p:nvPr/>
        </p:nvSpPr>
        <p:spPr bwMode="auto">
          <a:xfrm>
            <a:off x="10515600" y="9237663"/>
            <a:ext cx="2933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3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68300" indent="-368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Hugh Ross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endParaRPr lang="en-US" sz="2400">
              <a:ea typeface="Gill Sans" charset="0"/>
              <a:cs typeface="Gill Sans" charset="0"/>
            </a:endParaRPr>
          </a:p>
        </p:txBody>
      </p:sp>
      <p:sp>
        <p:nvSpPr>
          <p:cNvPr id="66563" name="Rectangle 3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Adam: soulish life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pic>
        <p:nvPicPr>
          <p:cNvPr id="665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988050"/>
            <a:ext cx="3352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401">
            <a:off x="8982075" y="5245100"/>
            <a:ext cx="3860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86388"/>
            <a:ext cx="19431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304800"/>
            <a:ext cx="134112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/>
          </p:cNvSpPr>
          <p:nvPr/>
        </p:nvSpPr>
        <p:spPr bwMode="auto">
          <a:xfrm>
            <a:off x="10515600" y="9237663"/>
            <a:ext cx="2933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3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68300" indent="-368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Hugh Ross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endParaRPr lang="en-US" sz="2400">
              <a:ea typeface="Gill Sans" charset="0"/>
              <a:cs typeface="Gill Sans" charset="0"/>
            </a:endParaRPr>
          </a:p>
        </p:txBody>
      </p:sp>
      <p:sp>
        <p:nvSpPr>
          <p:cNvPr id="67587" name="Rectangle 3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Adam: soulish life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pic>
        <p:nvPicPr>
          <p:cNvPr id="6758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988050"/>
            <a:ext cx="3352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401">
            <a:off x="8982075" y="5245100"/>
            <a:ext cx="3860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86388"/>
            <a:ext cx="19431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Rectangle 7"/>
          <p:cNvSpPr>
            <a:spLocks/>
          </p:cNvSpPr>
          <p:nvPr/>
        </p:nvSpPr>
        <p:spPr bwMode="auto">
          <a:xfrm>
            <a:off x="1358900" y="3086100"/>
            <a:ext cx="9880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6605" bIns="0"/>
          <a:lstStyle>
            <a:lvl1pPr marL="296863" indent="-241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Blip>
                <a:blip r:embed="rId6"/>
              </a:buBlip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examined all the nephesh kinds</a:t>
            </a:r>
            <a:endParaRPr lang="en-US" sz="50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Char char="•"/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Lucida Grande" charset="0"/>
                <a:cs typeface="Lucida Grande" charset="0"/>
                <a:sym typeface="Helvetica Neue Medium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determined how God designed each one to serve and please him in a distinct manner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304800"/>
            <a:ext cx="134112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/>
          </p:cNvSpPr>
          <p:nvPr/>
        </p:nvSpPr>
        <p:spPr bwMode="auto">
          <a:xfrm>
            <a:off x="10515600" y="9237663"/>
            <a:ext cx="2933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3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68300" indent="-368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Hugh Ross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endParaRPr lang="en-US" sz="2400">
              <a:ea typeface="Gill Sans" charset="0"/>
              <a:cs typeface="Gill Sans" charset="0"/>
            </a:endParaRPr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Adam: soulish life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pic>
        <p:nvPicPr>
          <p:cNvPr id="6861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988050"/>
            <a:ext cx="3352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401">
            <a:off x="8982075" y="5245100"/>
            <a:ext cx="3860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86388"/>
            <a:ext cx="19431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Rectangle 7"/>
          <p:cNvSpPr>
            <a:spLocks/>
          </p:cNvSpPr>
          <p:nvPr/>
        </p:nvSpPr>
        <p:spPr bwMode="auto">
          <a:xfrm>
            <a:off x="1358900" y="3086100"/>
            <a:ext cx="980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6605" bIns="0"/>
          <a:lstStyle>
            <a:lvl1pPr marL="296863" indent="-241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Blip>
                <a:blip r:embed="rId6"/>
              </a:buBlip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received pleasure, service, and much fulfillment from the </a:t>
            </a:r>
            <a:r>
              <a:rPr lang="en-US" sz="5000" b="1" i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nepesh</a:t>
            </a:r>
            <a:endParaRPr lang="en-US" sz="50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Char char="•"/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Lucida Grande" charset="0"/>
                <a:cs typeface="Lucida Grande" charset="0"/>
                <a:sym typeface="Helvetica Neue Medium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Nevertheless, something was missing. He was still lonely.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609600"/>
            <a:ext cx="14341476" cy="107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2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Adam: spiritual life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sp>
        <p:nvSpPr>
          <p:cNvPr id="69635" name="Rectangle 3"/>
          <p:cNvSpPr>
            <a:spLocks/>
          </p:cNvSpPr>
          <p:nvPr/>
        </p:nvSpPr>
        <p:spPr bwMode="auto">
          <a:xfrm>
            <a:off x="1338263" y="3092450"/>
            <a:ext cx="97155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6605" bIns="0"/>
          <a:lstStyle>
            <a:lvl1pPr marL="296863" indent="-241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Blip>
                <a:blip r:embed="rId3"/>
              </a:buBlip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God made Eve from a biopsy from Adam’s side. </a:t>
            </a:r>
            <a:endParaRPr lang="en-US" sz="50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Char char="•"/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Lucida Grande" charset="0"/>
                <a:cs typeface="Lucida Grande" charset="0"/>
                <a:sym typeface="Helvetica Neue Medium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Of all creatures only Eve could fulfill Adam physically, soulishly, and spiritually.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pic>
        <p:nvPicPr>
          <p:cNvPr id="6963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292600"/>
            <a:ext cx="15621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219075"/>
            <a:ext cx="13296900" cy="997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3390900"/>
            <a:ext cx="1905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/>
          </p:cNvSpPr>
          <p:nvPr/>
        </p:nvSpPr>
        <p:spPr bwMode="auto">
          <a:xfrm>
            <a:off x="1397000" y="939800"/>
            <a:ext cx="1021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6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Three Creation Methods</a:t>
            </a:r>
          </a:p>
        </p:txBody>
      </p:sp>
      <p:pic>
        <p:nvPicPr>
          <p:cNvPr id="7066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68613"/>
            <a:ext cx="19685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5"/>
          <p:cNvSpPr>
            <a:spLocks/>
          </p:cNvSpPr>
          <p:nvPr/>
        </p:nvSpPr>
        <p:spPr bwMode="auto">
          <a:xfrm>
            <a:off x="1574800" y="3136900"/>
            <a:ext cx="9499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403225" indent="-3429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5000"/>
              </a:spcBef>
              <a:buFontTx/>
              <a:buAutoNum type="arabicPeriod"/>
            </a:pPr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</a:t>
            </a: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from the dust of the ground</a:t>
            </a:r>
          </a:p>
          <a:p>
            <a:pPr>
              <a:lnSpc>
                <a:spcPct val="90000"/>
              </a:lnSpc>
              <a:spcBef>
                <a:spcPts val="5000"/>
              </a:spcBef>
              <a:buFontTx/>
              <a:buAutoNum type="arabicPeriod"/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from re-engineering a DNA sample</a:t>
            </a:r>
          </a:p>
          <a:p>
            <a:pPr>
              <a:lnSpc>
                <a:spcPct val="90000"/>
              </a:lnSpc>
              <a:spcBef>
                <a:spcPts val="5000"/>
              </a:spcBef>
              <a:buFontTx/>
              <a:buAutoNum type="arabicPeriod"/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from an act transcendent to space and time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12920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12920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12920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609600"/>
            <a:ext cx="14341476" cy="107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Ezer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pic>
        <p:nvPicPr>
          <p:cNvPr id="7168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292600"/>
            <a:ext cx="15621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4"/>
          <p:cNvSpPr>
            <a:spLocks/>
          </p:cNvSpPr>
          <p:nvPr/>
        </p:nvSpPr>
        <p:spPr bwMode="auto">
          <a:xfrm>
            <a:off x="1841500" y="3098800"/>
            <a:ext cx="9664700" cy="5181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  <a:spcBef>
                <a:spcPts val="26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“assistant in the context of a military ally or source of reinforcement for the completion of an assigned task”</a:t>
            </a:r>
          </a:p>
          <a:p>
            <a:pPr>
              <a:lnSpc>
                <a:spcPct val="110000"/>
              </a:lnSpc>
              <a:spcBef>
                <a:spcPts val="26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                       </a:t>
            </a:r>
            <a:r>
              <a:rPr lang="en-US" sz="48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—Carl Schultz</a:t>
            </a:r>
            <a:r>
              <a:rPr lang="en-US" sz="56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2500"/>
              </a:spcBef>
            </a:pPr>
            <a:endParaRPr lang="en-US" sz="56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609600"/>
            <a:ext cx="14341476" cy="107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292600"/>
            <a:ext cx="15621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/>
          </p:cNvSpPr>
          <p:nvPr/>
        </p:nvSpPr>
        <p:spPr bwMode="auto">
          <a:xfrm>
            <a:off x="1612900" y="1473200"/>
            <a:ext cx="9779000" cy="786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26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“Put on God’s armor so that you can make a stand against the tricks of the devil. We aren’t fighting against human enemies but against rulers, authorities, forces of cosmic darkness, and spiritual powers of evil in the heavens.”         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(Eph. 6:11-12 CEB)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spcBef>
                <a:spcPts val="2600"/>
              </a:spcBef>
            </a:pPr>
            <a:r>
              <a:rPr lang="en-US" sz="56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2500"/>
              </a:spcBef>
            </a:pPr>
            <a:endParaRPr lang="en-US" sz="56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73732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111625"/>
            <a:ext cx="14605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copy 1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6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 &amp; Bullets copy 1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&amp; Bullets copy 1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itle &amp; Bullets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itle &amp; Bullets copy 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itle &amp; Bullets copy 3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 copy 1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itle &amp; Bullets copy 4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4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itle &amp; Bullets copy 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Title &amp; Bullets copy 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Title &amp; Bullets copy 19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9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Title &amp; Bullets copy 20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0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Title &amp; Bullets copy 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Title &amp; Bullets cop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Title &amp; Bullets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Title &amp; Bullets copy 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Title &amp; Bullets copy 6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Title &amp; Bullets copy 7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Title &amp; Bullets copy 8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Title &amp; Bullets copy 9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9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Title &amp; Bullets copy 10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Title &amp; Bullets copy 1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Title &amp; Bullets copy 1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Title &amp; Bullets copy 1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Title &amp; Bullets copy 14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266</Words>
  <Characters>0</Characters>
  <Application>Microsoft Office PowerPoint</Application>
  <PresentationFormat>Custom</PresentationFormat>
  <Lines>0</Lines>
  <Paragraphs>40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45</vt:i4>
      </vt:variant>
      <vt:variant>
        <vt:lpstr>Slide Titles</vt:lpstr>
      </vt:variant>
      <vt:variant>
        <vt:i4>9</vt:i4>
      </vt:variant>
    </vt:vector>
  </HeadingPairs>
  <TitlesOfParts>
    <vt:vector size="64" baseType="lpstr">
      <vt:lpstr>Gill Sans</vt:lpstr>
      <vt:lpstr>ヒラギノ角ゴ ProN W3</vt:lpstr>
      <vt:lpstr>Helvetica Neue</vt:lpstr>
      <vt:lpstr>Helvetica Neue Light</vt:lpstr>
      <vt:lpstr>굴림</vt:lpstr>
      <vt:lpstr>Helvetica</vt:lpstr>
      <vt:lpstr>Helvetica Neue Medium</vt:lpstr>
      <vt:lpstr>Lucida Grande</vt:lpstr>
      <vt:lpstr>Arial</vt:lpstr>
      <vt:lpstr>Wingdings</vt:lpstr>
      <vt:lpstr>Title &amp; Bullets copy 5</vt:lpstr>
      <vt:lpstr>Title &amp; Bullets copy 15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&amp; Bullets</vt:lpstr>
      <vt:lpstr>Title - Center</vt:lpstr>
      <vt:lpstr>Title &amp; Bullets copy 16</vt:lpstr>
      <vt:lpstr>Title &amp; Bullets copy 17</vt:lpstr>
      <vt:lpstr>Title &amp; Bullets copy 18</vt:lpstr>
      <vt:lpstr>Title &amp; Bullets copy</vt:lpstr>
      <vt:lpstr>Title &amp; Bullets copy 1</vt:lpstr>
      <vt:lpstr>Title &amp; Bullets copy 2</vt:lpstr>
      <vt:lpstr>Title &amp; Bullets copy 3</vt:lpstr>
      <vt:lpstr>Title &amp; Bullets copy 4</vt:lpstr>
      <vt:lpstr>Title &amp; Bullets copy 7</vt:lpstr>
      <vt:lpstr>Title &amp; Bullets copy 5</vt:lpstr>
      <vt:lpstr>Title &amp; Bullets copy 6</vt:lpstr>
      <vt:lpstr>Title &amp; Bullets copy 19</vt:lpstr>
      <vt:lpstr>Title &amp; Bullets copy 20</vt:lpstr>
      <vt:lpstr>Title &amp; Bullets copy 8</vt:lpstr>
      <vt:lpstr>Title &amp; Subtitle</vt:lpstr>
      <vt:lpstr>Title &amp; Bullets</vt:lpstr>
      <vt:lpstr>Title &amp; Bullets copy</vt:lpstr>
      <vt:lpstr>Title &amp; Bullets copy 1</vt:lpstr>
      <vt:lpstr>Title &amp; Bullets copy 2</vt:lpstr>
      <vt:lpstr>Title &amp; Bullets copy 3</vt:lpstr>
      <vt:lpstr>Photo - Horizontal</vt:lpstr>
      <vt:lpstr>Photo - Horizontal Reflection</vt:lpstr>
      <vt:lpstr>Bullets</vt:lpstr>
      <vt:lpstr>Title &amp; Bullets copy 6</vt:lpstr>
      <vt:lpstr>Title &amp; Bullets copy 7</vt:lpstr>
      <vt:lpstr>Title &amp; Bullets copy 8</vt:lpstr>
      <vt:lpstr>Title &amp; Bullets copy 2</vt:lpstr>
      <vt:lpstr>Title &amp; Bullets copy 9</vt:lpstr>
      <vt:lpstr>Title &amp; Bullets copy 10</vt:lpstr>
      <vt:lpstr>Title &amp; Bullets copy 11</vt:lpstr>
      <vt:lpstr>Title &amp; Bullets copy 12</vt:lpstr>
      <vt:lpstr>Title &amp; Bullets copy 13</vt:lpstr>
      <vt:lpstr>Title &amp; Bullets copy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deemr</dc:creator>
  <cp:keywords/>
  <dc:description/>
  <cp:lastModifiedBy>Richard Deem</cp:lastModifiedBy>
  <cp:revision>1</cp:revision>
  <dcterms:modified xsi:type="dcterms:W3CDTF">2013-12-22T22:52:52Z</dcterms:modified>
</cp:coreProperties>
</file>