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theme/theme29.xml" ContentType="application/vnd.openxmlformats-officedocument.theme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theme/theme30.xml" ContentType="application/vnd.openxmlformats-officedocument.theme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theme/theme31.xml" ContentType="application/vnd.openxmlformats-officedocument.theme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theme/theme32.xml" ContentType="application/vnd.openxmlformats-officedocument.theme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theme/theme33.xml" ContentType="application/vnd.openxmlformats-officedocument.theme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theme/theme34.xml" ContentType="application/vnd.openxmlformats-officedocument.theme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theme/theme35.xml" ContentType="application/vnd.openxmlformats-officedocument.theme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theme/theme36.xml" ContentType="application/vnd.openxmlformats-officedocument.theme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theme/theme37.xml" ContentType="application/vnd.openxmlformats-officedocument.theme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38.xml" ContentType="application/vnd.openxmlformats-officedocument.theme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theme/theme39.xml" ContentType="application/vnd.openxmlformats-officedocument.theme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theme/theme40.xml" ContentType="application/vnd.openxmlformats-officedocument.theme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theme/theme41.xml" ContentType="application/vnd.openxmlformats-officedocument.theme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theme/theme42.xml" ContentType="application/vnd.openxmlformats-officedocument.theme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theme/theme43.xml" ContentType="application/vnd.openxmlformats-officedocument.theme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theme/theme44.xml" ContentType="application/vnd.openxmlformats-officedocument.theme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theme/theme45.xml" ContentType="application/vnd.openxmlformats-officedocument.theme+xml"/>
  <Override PartName="/ppt/theme/theme4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4" r:id="rId3"/>
    <p:sldMasterId id="2147483655" r:id="rId4"/>
    <p:sldMasterId id="2147483656" r:id="rId5"/>
    <p:sldMasterId id="2147483657" r:id="rId6"/>
    <p:sldMasterId id="2147483658" r:id="rId7"/>
    <p:sldMasterId id="2147483659" r:id="rId8"/>
    <p:sldMasterId id="2147483660" r:id="rId9"/>
    <p:sldMasterId id="2147483661" r:id="rId10"/>
    <p:sldMasterId id="2147483662" r:id="rId11"/>
    <p:sldMasterId id="2147483663" r:id="rId12"/>
    <p:sldMasterId id="2147483664" r:id="rId13"/>
    <p:sldMasterId id="2147483665" r:id="rId14"/>
    <p:sldMasterId id="2147483666" r:id="rId15"/>
    <p:sldMasterId id="2147483667" r:id="rId16"/>
    <p:sldMasterId id="2147483668" r:id="rId17"/>
    <p:sldMasterId id="2147483669" r:id="rId18"/>
    <p:sldMasterId id="2147483670" r:id="rId19"/>
    <p:sldMasterId id="2147483671" r:id="rId20"/>
    <p:sldMasterId id="2147483672" r:id="rId21"/>
    <p:sldMasterId id="2147483673" r:id="rId22"/>
    <p:sldMasterId id="2147483674" r:id="rId23"/>
    <p:sldMasterId id="2147483675" r:id="rId24"/>
    <p:sldMasterId id="2147483676" r:id="rId25"/>
    <p:sldMasterId id="2147483677" r:id="rId26"/>
    <p:sldMasterId id="2147483678" r:id="rId27"/>
    <p:sldMasterId id="2147483679" r:id="rId28"/>
    <p:sldMasterId id="2147483680" r:id="rId29"/>
    <p:sldMasterId id="2147483681" r:id="rId30"/>
    <p:sldMasterId id="2147483682" r:id="rId31"/>
    <p:sldMasterId id="2147483683" r:id="rId32"/>
    <p:sldMasterId id="2147483684" r:id="rId33"/>
    <p:sldMasterId id="2147483685" r:id="rId34"/>
    <p:sldMasterId id="2147483686" r:id="rId35"/>
    <p:sldMasterId id="2147483687" r:id="rId36"/>
    <p:sldMasterId id="2147483688" r:id="rId37"/>
    <p:sldMasterId id="2147483689" r:id="rId38"/>
    <p:sldMasterId id="2147483690" r:id="rId39"/>
    <p:sldMasterId id="2147483691" r:id="rId40"/>
    <p:sldMasterId id="2147483692" r:id="rId41"/>
    <p:sldMasterId id="2147483693" r:id="rId42"/>
    <p:sldMasterId id="2147483694" r:id="rId43"/>
    <p:sldMasterId id="2147483695" r:id="rId44"/>
    <p:sldMasterId id="2147483696" r:id="rId45"/>
  </p:sldMasterIdLst>
  <p:notesMasterIdLst>
    <p:notesMasterId r:id="rId54"/>
  </p:notesMasterIdLst>
  <p:sldIdLst>
    <p:sldId id="266" r:id="rId46"/>
    <p:sldId id="268" r:id="rId47"/>
    <p:sldId id="274" r:id="rId48"/>
    <p:sldId id="275" r:id="rId49"/>
    <p:sldId id="297" r:id="rId50"/>
    <p:sldId id="300" r:id="rId51"/>
    <p:sldId id="305" r:id="rId52"/>
    <p:sldId id="347" r:id="rId53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FFFFFF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924" y="6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Master" Target="slideMasters/slideMaster39.xml"/><Relationship Id="rId21" Type="http://schemas.openxmlformats.org/officeDocument/2006/relationships/slideMaster" Target="slideMasters/slideMaster21.xml"/><Relationship Id="rId34" Type="http://schemas.openxmlformats.org/officeDocument/2006/relationships/slideMaster" Target="slideMasters/slideMaster34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2.xml"/><Relationship Id="rId50" Type="http://schemas.openxmlformats.org/officeDocument/2006/relationships/slide" Target="slides/slide5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Master" Target="slideMasters/slideMaster29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" Target="slides/slide8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3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1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4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1"/>
          <p:cNvSpPr>
            <a:spLocks noRo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939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272145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1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/>
          <a:lstStyle/>
          <a:p>
            <a:pPr marL="42863">
              <a:spcBef>
                <a:spcPts val="438"/>
              </a:spcBef>
            </a:pP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endParaRPr lang="en-US" sz="5000">
              <a:solidFill>
                <a:srgbClr val="000000"/>
              </a:solidFill>
              <a:latin typeface="Arial" panose="020B0604020202020204" pitchFamily="34" charset="0"/>
              <a:ea typeface="Lucida Grande" charset="0"/>
              <a:cs typeface="Lucida Grande" charset="0"/>
              <a:sym typeface="Arial" panose="020B0604020202020204" pitchFamily="34" charset="0"/>
            </a:endParaRPr>
          </a:p>
          <a:p>
            <a:pPr marL="42863">
              <a:spcBef>
                <a:spcPts val="438"/>
              </a:spcBef>
            </a:pPr>
            <a:r>
              <a:rPr lang="en-US" sz="5000">
                <a:solidFill>
                  <a:srgbClr val="000000"/>
                </a:solidFill>
                <a:latin typeface="Arial" panose="020B0604020202020204" pitchFamily="34" charset="0"/>
                <a:ea typeface="Lucida Grande" charset="0"/>
                <a:cs typeface="Lucida Grande" charset="0"/>
                <a:sym typeface="Arial" panose="020B0604020202020204" pitchFamily="34" charset="0"/>
              </a:rPr>
              <a:t>The land of Nod is “east of Eden.”</a:t>
            </a:r>
          </a:p>
        </p:txBody>
      </p:sp>
    </p:spTree>
    <p:extLst>
      <p:ext uri="{BB962C8B-B14F-4D97-AF65-F5344CB8AC3E}">
        <p14:creationId xmlns:p14="http://schemas.microsoft.com/office/powerpoint/2010/main" val="2373981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67082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06742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064391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211965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824073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3369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358888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50885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182295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4580381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081841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9654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043664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27105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779029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335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2962564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387797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5263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208099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845320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3976024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3769442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784614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8322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35069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944010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28222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27746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700261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3535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76634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16106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626674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45629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24822864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45270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1880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98758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432132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00967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9617409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034695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86661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43563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1059791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3852465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8754965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58026383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1283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1018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45890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005736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70969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483591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01681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6474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12035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8341247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0663978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07254095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516372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617506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027998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968427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2027591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00774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93252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34585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10634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3781419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8880249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8567379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823841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001875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709904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49428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4913124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7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007416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4345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85295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724192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8509438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438216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0277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25678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72761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7817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281110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184688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095163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52487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07953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718587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1316054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7040765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43805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440075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236966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94024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01802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0074787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16185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676207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43917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92153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3326267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89308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03077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935688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44503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492907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583302"/>
      </p:ext>
    </p:extLst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4153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71179902"/>
      </p:ext>
    </p:extLst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73997"/>
      </p:ext>
    </p:extLst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802"/>
      </p:ext>
    </p:extLst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39278"/>
      </p:ext>
    </p:extLst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9139996"/>
      </p:ext>
    </p:extLst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4428195"/>
      </p:ext>
    </p:extLst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8441990"/>
      </p:ext>
    </p:extLst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339183"/>
      </p:ext>
    </p:extLst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551511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15165"/>
      </p:ext>
    </p:extLst>
  </p:cSld>
  <p:clrMapOvr>
    <a:masterClrMapping/>
  </p:clrMapOvr>
  <p:transition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09898"/>
      </p:ext>
    </p:extLst>
  </p:cSld>
  <p:clrMapOvr>
    <a:masterClrMapping/>
  </p:clrMapOvr>
  <p:transition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6280"/>
      </p:ext>
    </p:extLst>
  </p:cSld>
  <p:clrMapOvr>
    <a:masterClrMapping/>
  </p:clrMapOvr>
  <p:transition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2313887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536582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696308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896851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370326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7771049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0337779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53514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79116"/>
      </p:ext>
    </p:extLst>
  </p:cSld>
  <p:clrMapOvr>
    <a:masterClrMapping/>
  </p:clrMapOvr>
  <p:transition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5745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295119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256673"/>
      </p:ext>
    </p:extLst>
  </p:cSld>
  <p:clrMapOvr>
    <a:masterClrMapping/>
  </p:clrMapOvr>
  <p:transition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36358860"/>
      </p:ext>
    </p:extLst>
  </p:cSld>
  <p:clrMapOvr>
    <a:masterClrMapping/>
  </p:clrMapOvr>
  <p:transition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2447"/>
      </p:ext>
    </p:extLst>
  </p:cSld>
  <p:clrMapOvr>
    <a:masterClrMapping/>
  </p:clrMapOvr>
  <p:transition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78553"/>
      </p:ext>
    </p:extLst>
  </p:cSld>
  <p:clrMapOvr>
    <a:masterClrMapping/>
  </p:clrMapOvr>
  <p:transition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209999"/>
      </p:ext>
    </p:extLst>
  </p:cSld>
  <p:clrMapOvr>
    <a:masterClrMapping/>
  </p:clrMapOvr>
  <p:transition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5197141"/>
      </p:ext>
    </p:extLst>
  </p:cSld>
  <p:clrMapOvr>
    <a:masterClrMapping/>
  </p:clrMapOvr>
  <p:transition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6024759"/>
      </p:ext>
    </p:extLst>
  </p:cSld>
  <p:clrMapOvr>
    <a:masterClrMapping/>
  </p:clrMapOvr>
  <p:transition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28278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72800"/>
      </p:ext>
    </p:extLst>
  </p:cSld>
  <p:clrMapOvr>
    <a:masterClrMapping/>
  </p:clrMapOvr>
  <p:transition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210301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6254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452833"/>
      </p:ext>
    </p:extLst>
  </p:cSld>
  <p:clrMapOvr>
    <a:masterClrMapping/>
  </p:clrMapOvr>
  <p:transition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00385"/>
      </p:ext>
    </p:extLst>
  </p:cSld>
  <p:clrMapOvr>
    <a:masterClrMapping/>
  </p:clrMapOvr>
  <p:transition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3867023"/>
      </p:ext>
    </p:extLst>
  </p:cSld>
  <p:clrMapOvr>
    <a:masterClrMapping/>
  </p:clrMapOvr>
  <p:transition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52187"/>
      </p:ext>
    </p:extLst>
  </p:cSld>
  <p:clrMapOvr>
    <a:masterClrMapping/>
  </p:clrMapOvr>
  <p:transition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1272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6132"/>
      </p:ext>
    </p:extLst>
  </p:cSld>
  <p:clrMapOvr>
    <a:masterClrMapping/>
  </p:clrMapOvr>
  <p:transition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285611"/>
      </p:ext>
    </p:extLst>
  </p:cSld>
  <p:clrMapOvr>
    <a:masterClrMapping/>
  </p:clrMapOvr>
  <p:transition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640203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065878"/>
      </p:ext>
    </p:extLst>
  </p:cSld>
  <p:clrMapOvr>
    <a:masterClrMapping/>
  </p:clrMapOvr>
  <p:transition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28291857"/>
      </p:ext>
    </p:extLst>
  </p:cSld>
  <p:clrMapOvr>
    <a:masterClrMapping/>
  </p:clrMapOvr>
  <p:transition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809358"/>
      </p:ext>
    </p:extLst>
  </p:cSld>
  <p:clrMapOvr>
    <a:masterClrMapping/>
  </p:clrMapOvr>
  <p:transition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38197"/>
      </p:ext>
    </p:extLst>
  </p:cSld>
  <p:clrMapOvr>
    <a:masterClrMapping/>
  </p:clrMapOvr>
  <p:transition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579302"/>
      </p:ext>
    </p:extLst>
  </p:cSld>
  <p:clrMapOvr>
    <a:masterClrMapping/>
  </p:clrMapOvr>
  <p:transition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892177"/>
      </p:ext>
    </p:extLst>
  </p:cSld>
  <p:clrMapOvr>
    <a:masterClrMapping/>
  </p:clrMapOvr>
  <p:transition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522305"/>
      </p:ext>
    </p:extLst>
  </p:cSld>
  <p:clrMapOvr>
    <a:masterClrMapping/>
  </p:clrMapOvr>
  <p:transition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2889"/>
      </p:ext>
    </p:extLst>
  </p:cSld>
  <p:clrMapOvr>
    <a:masterClrMapping/>
  </p:clrMapOvr>
  <p:transition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184793"/>
      </p:ext>
    </p:extLst>
  </p:cSld>
  <p:clrMapOvr>
    <a:masterClrMapping/>
  </p:clrMapOvr>
  <p:transition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1309239"/>
      </p:ext>
    </p:extLst>
  </p:cSld>
  <p:clrMapOvr>
    <a:masterClrMapping/>
  </p:clrMapOvr>
  <p:transition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717046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8506684"/>
      </p:ext>
    </p:extLst>
  </p:cSld>
  <p:clrMapOvr>
    <a:masterClrMapping/>
  </p:clrMapOvr>
  <p:transition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4147627"/>
      </p:ext>
    </p:extLst>
  </p:cSld>
  <p:clrMapOvr>
    <a:masterClrMapping/>
  </p:clrMapOvr>
  <p:transition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2583106"/>
      </p:ext>
    </p:extLst>
  </p:cSld>
  <p:clrMapOvr>
    <a:masterClrMapping/>
  </p:clrMapOvr>
  <p:transition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74507"/>
      </p:ext>
    </p:extLst>
  </p:cSld>
  <p:clrMapOvr>
    <a:masterClrMapping/>
  </p:clrMapOvr>
  <p:transition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42507"/>
      </p:ext>
    </p:extLst>
  </p:cSld>
  <p:clrMapOvr>
    <a:masterClrMapping/>
  </p:clrMapOvr>
  <p:transition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49747"/>
      </p:ext>
    </p:extLst>
  </p:cSld>
  <p:clrMapOvr>
    <a:masterClrMapping/>
  </p:clrMapOvr>
  <p:transition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493656"/>
      </p:ext>
    </p:extLst>
  </p:cSld>
  <p:clrMapOvr>
    <a:masterClrMapping/>
  </p:clrMapOvr>
  <p:transition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9494086"/>
      </p:ext>
    </p:extLst>
  </p:cSld>
  <p:clrMapOvr>
    <a:masterClrMapping/>
  </p:clrMapOvr>
  <p:transition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978809"/>
      </p:ext>
    </p:extLst>
  </p:cSld>
  <p:clrMapOvr>
    <a:masterClrMapping/>
  </p:clrMapOvr>
  <p:transition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17977"/>
      </p:ext>
    </p:extLst>
  </p:cSld>
  <p:clrMapOvr>
    <a:masterClrMapping/>
  </p:clrMapOvr>
  <p:transition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52407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268443"/>
      </p:ext>
    </p:extLst>
  </p:cSld>
  <p:clrMapOvr>
    <a:masterClrMapping/>
  </p:clrMapOvr>
  <p:transition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650459"/>
      </p:ext>
    </p:extLst>
  </p:cSld>
  <p:clrMapOvr>
    <a:masterClrMapping/>
  </p:clrMapOvr>
  <p:transition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114397"/>
      </p:ext>
    </p:extLst>
  </p:cSld>
  <p:clrMapOvr>
    <a:masterClrMapping/>
  </p:clrMapOvr>
  <p:transition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451536"/>
      </p:ext>
    </p:extLst>
  </p:cSld>
  <p:clrMapOvr>
    <a:masterClrMapping/>
  </p:clrMapOvr>
  <p:transition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53850"/>
      </p:ext>
    </p:extLst>
  </p:cSld>
  <p:clrMapOvr>
    <a:masterClrMapping/>
  </p:clrMapOvr>
  <p:transition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509309"/>
      </p:ext>
    </p:extLst>
  </p:cSld>
  <p:clrMapOvr>
    <a:masterClrMapping/>
  </p:clrMapOvr>
  <p:transition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048468"/>
      </p:ext>
    </p:extLst>
  </p:cSld>
  <p:clrMapOvr>
    <a:masterClrMapping/>
  </p:clrMapOvr>
  <p:transition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163413"/>
      </p:ext>
    </p:extLst>
  </p:cSld>
  <p:clrMapOvr>
    <a:masterClrMapping/>
  </p:clrMapOvr>
  <p:transition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5731903"/>
      </p:ext>
    </p:extLst>
  </p:cSld>
  <p:clrMapOvr>
    <a:masterClrMapping/>
  </p:clrMapOvr>
  <p:transition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51994"/>
      </p:ext>
    </p:extLst>
  </p:cSld>
  <p:clrMapOvr>
    <a:masterClrMapping/>
  </p:clrMapOvr>
  <p:transition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768952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19732"/>
      </p:ext>
    </p:extLst>
  </p:cSld>
  <p:clrMapOvr>
    <a:masterClrMapping/>
  </p:clrMapOvr>
  <p:transition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87901"/>
      </p:ext>
    </p:extLst>
  </p:cSld>
  <p:clrMapOvr>
    <a:masterClrMapping/>
  </p:clrMapOvr>
  <p:transition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3093957"/>
      </p:ext>
    </p:extLst>
  </p:cSld>
  <p:clrMapOvr>
    <a:masterClrMapping/>
  </p:clrMapOvr>
  <p:transition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219240"/>
      </p:ext>
    </p:extLst>
  </p:cSld>
  <p:clrMapOvr>
    <a:masterClrMapping/>
  </p:clrMapOvr>
  <p:transition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7485450"/>
      </p:ext>
    </p:extLst>
  </p:cSld>
  <p:clrMapOvr>
    <a:masterClrMapping/>
  </p:clrMapOvr>
  <p:transition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54345"/>
      </p:ext>
    </p:extLst>
  </p:cSld>
  <p:clrMapOvr>
    <a:masterClrMapping/>
  </p:clrMapOvr>
  <p:transition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29783"/>
      </p:ext>
    </p:extLst>
  </p:cSld>
  <p:clrMapOvr>
    <a:masterClrMapping/>
  </p:clrMapOvr>
  <p:transition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23916"/>
      </p:ext>
    </p:extLst>
  </p:cSld>
  <p:clrMapOvr>
    <a:masterClrMapping/>
  </p:clrMapOvr>
  <p:transition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13382"/>
      </p:ext>
    </p:extLst>
  </p:cSld>
  <p:clrMapOvr>
    <a:masterClrMapping/>
  </p:clrMapOvr>
  <p:transition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032580"/>
      </p:ext>
    </p:extLst>
  </p:cSld>
  <p:clrMapOvr>
    <a:masterClrMapping/>
  </p:clrMapOvr>
  <p:transition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74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6388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24469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116297"/>
      </p:ext>
    </p:extLst>
  </p:cSld>
  <p:clrMapOvr>
    <a:masterClrMapping/>
  </p:clrMapOvr>
  <p:transition/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80882"/>
      </p:ext>
    </p:extLst>
  </p:cSld>
  <p:clrMapOvr>
    <a:masterClrMapping/>
  </p:clrMapOvr>
  <p:transition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986163"/>
      </p:ext>
    </p:extLst>
  </p:cSld>
  <p:clrMapOvr>
    <a:masterClrMapping/>
  </p:clrMapOvr>
  <p:transition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897072"/>
      </p:ext>
    </p:extLst>
  </p:cSld>
  <p:clrMapOvr>
    <a:masterClrMapping/>
  </p:clrMapOvr>
  <p:transition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685121"/>
      </p:ext>
    </p:extLst>
  </p:cSld>
  <p:clrMapOvr>
    <a:masterClrMapping/>
  </p:clrMapOvr>
  <p:transition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5023107"/>
      </p:ext>
    </p:extLst>
  </p:cSld>
  <p:clrMapOvr>
    <a:masterClrMapping/>
  </p:clrMapOvr>
  <p:transition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98984"/>
      </p:ext>
    </p:extLst>
  </p:cSld>
  <p:clrMapOvr>
    <a:masterClrMapping/>
  </p:clrMapOvr>
  <p:transition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59900" y="254000"/>
            <a:ext cx="2857500" cy="8242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7400" y="254000"/>
            <a:ext cx="8420100" cy="8242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229825"/>
      </p:ext>
    </p:extLst>
  </p:cSld>
  <p:clrMapOvr>
    <a:masterClrMapping/>
  </p:clrMapOvr>
  <p:transition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8488"/>
      </p:ext>
    </p:extLst>
  </p:cSld>
  <p:clrMapOvr>
    <a:masterClrMapping/>
  </p:clrMapOvr>
  <p:transition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332677"/>
      </p:ext>
    </p:extLst>
  </p:cSld>
  <p:clrMapOvr>
    <a:masterClrMapping/>
  </p:clrMapOvr>
  <p:transition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8200166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8916904"/>
      </p:ext>
    </p:extLst>
  </p:cSld>
  <p:clrMapOvr>
    <a:masterClrMapping/>
  </p:clrMapOvr>
  <p:transition/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11882"/>
      </p:ext>
    </p:extLst>
  </p:cSld>
  <p:clrMapOvr>
    <a:masterClrMapping/>
  </p:clrMapOvr>
  <p:transition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055154"/>
      </p:ext>
    </p:extLst>
  </p:cSld>
  <p:clrMapOvr>
    <a:masterClrMapping/>
  </p:clrMapOvr>
  <p:transition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8927"/>
      </p:ext>
    </p:extLst>
  </p:cSld>
  <p:clrMapOvr>
    <a:masterClrMapping/>
  </p:clrMapOvr>
  <p:transition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7834104"/>
      </p:ext>
    </p:extLst>
  </p:cSld>
  <p:clrMapOvr>
    <a:masterClrMapping/>
  </p:clrMapOvr>
  <p:transition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74002250"/>
      </p:ext>
    </p:extLst>
  </p:cSld>
  <p:clrMapOvr>
    <a:masterClrMapping/>
  </p:clrMapOvr>
  <p:transition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4245108"/>
      </p:ext>
    </p:extLst>
  </p:cSld>
  <p:clrMapOvr>
    <a:masterClrMapping/>
  </p:clrMapOvr>
  <p:transition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01333"/>
      </p:ext>
    </p:extLst>
  </p:cSld>
  <p:clrMapOvr>
    <a:masterClrMapping/>
  </p:clrMapOvr>
  <p:transition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938188"/>
      </p:ext>
    </p:extLst>
  </p:cSld>
  <p:clrMapOvr>
    <a:masterClrMapping/>
  </p:clrMapOvr>
  <p:transition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43530"/>
      </p:ext>
    </p:extLst>
  </p:cSld>
  <p:clrMapOvr>
    <a:masterClrMapping/>
  </p:clrMapOvr>
  <p:transition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91579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505045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752437"/>
      </p:ext>
    </p:extLst>
  </p:cSld>
  <p:clrMapOvr>
    <a:masterClrMapping/>
  </p:clrMapOvr>
  <p:transition/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0393276"/>
      </p:ext>
    </p:extLst>
  </p:cSld>
  <p:clrMapOvr>
    <a:masterClrMapping/>
  </p:clrMapOvr>
  <p:transition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628450"/>
      </p:ext>
    </p:extLst>
  </p:cSld>
  <p:clrMapOvr>
    <a:masterClrMapping/>
  </p:clrMapOvr>
  <p:transition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916643"/>
      </p:ext>
    </p:extLst>
  </p:cSld>
  <p:clrMapOvr>
    <a:masterClrMapping/>
  </p:clrMapOvr>
  <p:transition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818822"/>
      </p:ext>
    </p:extLst>
  </p:cSld>
  <p:clrMapOvr>
    <a:masterClrMapping/>
  </p:clrMapOvr>
  <p:transition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2818616"/>
      </p:ext>
    </p:extLst>
  </p:cSld>
  <p:clrMapOvr>
    <a:masterClrMapping/>
  </p:clrMapOvr>
  <p:transition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2576038"/>
      </p:ext>
    </p:extLst>
  </p:cSld>
  <p:clrMapOvr>
    <a:masterClrMapping/>
  </p:clrMapOvr>
  <p:transition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6870010"/>
      </p:ext>
    </p:extLst>
  </p:cSld>
  <p:clrMapOvr>
    <a:masterClrMapping/>
  </p:clrMapOvr>
  <p:transition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044786"/>
      </p:ext>
    </p:extLst>
  </p:cSld>
  <p:clrMapOvr>
    <a:masterClrMapping/>
  </p:clrMapOvr>
  <p:transition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59436"/>
      </p:ext>
    </p:extLst>
  </p:cSld>
  <p:clrMapOvr>
    <a:masterClrMapping/>
  </p:clrMapOvr>
  <p:transition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9405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032551"/>
      </p:ext>
    </p:extLst>
  </p:cSld>
  <p:clrMapOvr>
    <a:masterClrMapping/>
  </p:clrMapOvr>
  <p:transition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929129"/>
      </p:ext>
    </p:extLst>
  </p:cSld>
  <p:clrMapOvr>
    <a:masterClrMapping/>
  </p:clrMapOvr>
  <p:transition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663119"/>
      </p:ext>
    </p:extLst>
  </p:cSld>
  <p:clrMapOvr>
    <a:masterClrMapping/>
  </p:clrMapOvr>
  <p:transition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61285"/>
      </p:ext>
    </p:extLst>
  </p:cSld>
  <p:clrMapOvr>
    <a:masterClrMapping/>
  </p:clrMapOvr>
  <p:transition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069567"/>
      </p:ext>
    </p:extLst>
  </p:cSld>
  <p:clrMapOvr>
    <a:masterClrMapping/>
  </p:clrMapOvr>
  <p:transition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782550"/>
      </p:ext>
    </p:extLst>
  </p:cSld>
  <p:clrMapOvr>
    <a:masterClrMapping/>
  </p:clrMapOvr>
  <p:transition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6302257"/>
      </p:ext>
    </p:extLst>
  </p:cSld>
  <p:clrMapOvr>
    <a:masterClrMapping/>
  </p:clrMapOvr>
  <p:transition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5350423"/>
      </p:ext>
    </p:extLst>
  </p:cSld>
  <p:clrMapOvr>
    <a:masterClrMapping/>
  </p:clrMapOvr>
  <p:transition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9513770"/>
      </p:ext>
    </p:extLst>
  </p:cSld>
  <p:clrMapOvr>
    <a:masterClrMapping/>
  </p:clrMapOvr>
  <p:transition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421574"/>
      </p:ext>
    </p:extLst>
  </p:cSld>
  <p:clrMapOvr>
    <a:masterClrMapping/>
  </p:clrMapOvr>
  <p:transition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319294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163869"/>
      </p:ext>
    </p:extLst>
  </p:cSld>
  <p:clrMapOvr>
    <a:masterClrMapping/>
  </p:clrMapOvr>
  <p:transition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124100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70419"/>
      </p:ext>
    </p:extLst>
  </p:cSld>
  <p:clrMapOvr>
    <a:masterClrMapping/>
  </p:clrMapOvr>
  <p:transition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6857742"/>
      </p:ext>
    </p:extLst>
  </p:cSld>
  <p:clrMapOvr>
    <a:masterClrMapping/>
  </p:clrMapOvr>
  <p:transition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751276"/>
      </p:ext>
    </p:extLst>
  </p:cSld>
  <p:clrMapOvr>
    <a:masterClrMapping/>
  </p:clrMapOvr>
  <p:transition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365252"/>
      </p:ext>
    </p:extLst>
  </p:cSld>
  <p:clrMapOvr>
    <a:masterClrMapping/>
  </p:clrMapOvr>
  <p:transition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968156"/>
      </p:ext>
    </p:extLst>
  </p:cSld>
  <p:clrMapOvr>
    <a:masterClrMapping/>
  </p:clrMapOvr>
  <p:transition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334662"/>
      </p:ext>
    </p:extLst>
  </p:cSld>
  <p:clrMapOvr>
    <a:masterClrMapping/>
  </p:clrMapOvr>
  <p:transition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8402350"/>
      </p:ext>
    </p:extLst>
  </p:cSld>
  <p:clrMapOvr>
    <a:masterClrMapping/>
  </p:clrMapOvr>
  <p:transition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4577559"/>
      </p:ext>
    </p:extLst>
  </p:cSld>
  <p:clrMapOvr>
    <a:masterClrMapping/>
  </p:clrMapOvr>
  <p:transition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93877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717548"/>
      </p:ext>
    </p:extLst>
  </p:cSld>
  <p:clrMapOvr>
    <a:masterClrMapping/>
  </p:clrMapOvr>
  <p:transition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423678"/>
      </p:ext>
    </p:extLst>
  </p:cSld>
  <p:clrMapOvr>
    <a:masterClrMapping/>
  </p:clrMapOvr>
  <p:transition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964413"/>
      </p:ext>
    </p:extLst>
  </p:cSld>
  <p:clrMapOvr>
    <a:masterClrMapping/>
  </p:clrMapOvr>
  <p:transition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87236"/>
      </p:ext>
    </p:extLst>
  </p:cSld>
  <p:clrMapOvr>
    <a:masterClrMapping/>
  </p:clrMapOvr>
  <p:transition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6508626"/>
      </p:ext>
    </p:extLst>
  </p:cSld>
  <p:clrMapOvr>
    <a:masterClrMapping/>
  </p:clrMapOvr>
  <p:transition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706191"/>
      </p:ext>
    </p:extLst>
  </p:cSld>
  <p:clrMapOvr>
    <a:masterClrMapping/>
  </p:clrMapOvr>
  <p:transition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26754"/>
      </p:ext>
    </p:extLst>
  </p:cSld>
  <p:clrMapOvr>
    <a:masterClrMapping/>
  </p:clrMapOvr>
  <p:transition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454093"/>
      </p:ext>
    </p:extLst>
  </p:cSld>
  <p:clrMapOvr>
    <a:masterClrMapping/>
  </p:clrMapOvr>
  <p:transition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076184"/>
      </p:ext>
    </p:extLst>
  </p:cSld>
  <p:clrMapOvr>
    <a:masterClrMapping/>
  </p:clrMapOvr>
  <p:transition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477495"/>
      </p:ext>
    </p:extLst>
  </p:cSld>
  <p:clrMapOvr>
    <a:masterClrMapping/>
  </p:clrMapOvr>
  <p:transition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407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17680"/>
      </p:ext>
    </p:extLst>
  </p:cSld>
  <p:clrMapOvr>
    <a:masterClrMapping/>
  </p:clrMapOvr>
  <p:transition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582512"/>
      </p:ext>
    </p:extLst>
  </p:cSld>
  <p:clrMapOvr>
    <a:masterClrMapping/>
  </p:clrMapOvr>
  <p:transition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04485"/>
      </p:ext>
    </p:extLst>
  </p:cSld>
  <p:clrMapOvr>
    <a:masterClrMapping/>
  </p:clrMapOvr>
  <p:transition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43130"/>
      </p:ext>
    </p:extLst>
  </p:cSld>
  <p:clrMapOvr>
    <a:masterClrMapping/>
  </p:clrMapOvr>
  <p:transition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267660"/>
      </p:ext>
    </p:extLst>
  </p:cSld>
  <p:clrMapOvr>
    <a:masterClrMapping/>
  </p:clrMapOvr>
  <p:transition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626977"/>
      </p:ext>
    </p:extLst>
  </p:cSld>
  <p:clrMapOvr>
    <a:masterClrMapping/>
  </p:clrMapOvr>
  <p:transition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564429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408155"/>
      </p:ext>
    </p:extLst>
  </p:cSld>
  <p:clrMapOvr>
    <a:masterClrMapping/>
  </p:clrMapOvr>
  <p:transition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138780"/>
      </p:ext>
    </p:extLst>
  </p:cSld>
  <p:clrMapOvr>
    <a:masterClrMapping/>
  </p:clrMapOvr>
  <p:transition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0047623"/>
      </p:ext>
    </p:extLst>
  </p:cSld>
  <p:clrMapOvr>
    <a:masterClrMapping/>
  </p:clrMapOvr>
  <p:transition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4181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892924"/>
      </p:ext>
    </p:extLst>
  </p:cSld>
  <p:clrMapOvr>
    <a:masterClrMapping/>
  </p:clrMapOvr>
  <p:transition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1474670"/>
      </p:ext>
    </p:extLst>
  </p:cSld>
  <p:clrMapOvr>
    <a:masterClrMapping/>
  </p:clrMapOvr>
  <p:transition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233595"/>
      </p:ext>
    </p:extLst>
  </p:cSld>
  <p:clrMapOvr>
    <a:masterClrMapping/>
  </p:clrMapOvr>
  <p:transition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18934"/>
      </p:ext>
    </p:extLst>
  </p:cSld>
  <p:clrMapOvr>
    <a:masterClrMapping/>
  </p:clrMapOvr>
  <p:transition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71130"/>
      </p:ext>
    </p:extLst>
  </p:cSld>
  <p:clrMapOvr>
    <a:masterClrMapping/>
  </p:clrMapOvr>
  <p:transition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88961"/>
      </p:ext>
    </p:extLst>
  </p:cSld>
  <p:clrMapOvr>
    <a:masterClrMapping/>
  </p:clrMapOvr>
  <p:transition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6377991"/>
      </p:ext>
    </p:extLst>
  </p:cSld>
  <p:clrMapOvr>
    <a:masterClrMapping/>
  </p:clrMapOvr>
  <p:transition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266016"/>
      </p:ext>
    </p:extLst>
  </p:cSld>
  <p:clrMapOvr>
    <a:masterClrMapping/>
  </p:clrMapOvr>
  <p:transition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104715"/>
      </p:ext>
    </p:extLst>
  </p:cSld>
  <p:clrMapOvr>
    <a:masterClrMapping/>
  </p:clrMapOvr>
  <p:transition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6080"/>
      </p:ext>
    </p:extLst>
  </p:cSld>
  <p:clrMapOvr>
    <a:masterClrMapping/>
  </p:clrMapOvr>
  <p:transition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758680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113607"/>
      </p:ext>
    </p:extLst>
  </p:cSld>
  <p:clrMapOvr>
    <a:masterClrMapping/>
  </p:clrMapOvr>
  <p:transition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7104668"/>
      </p:ext>
    </p:extLst>
  </p:cSld>
  <p:clrMapOvr>
    <a:masterClrMapping/>
  </p:clrMapOvr>
  <p:transition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69316616"/>
      </p:ext>
    </p:extLst>
  </p:cSld>
  <p:clrMapOvr>
    <a:masterClrMapping/>
  </p:clrMapOvr>
  <p:transition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920070"/>
      </p:ext>
    </p:extLst>
  </p:cSld>
  <p:clrMapOvr>
    <a:masterClrMapping/>
  </p:clrMapOvr>
  <p:transition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797523"/>
      </p:ext>
    </p:extLst>
  </p:cSld>
  <p:clrMapOvr>
    <a:masterClrMapping/>
  </p:clrMapOvr>
  <p:transition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533"/>
      </p:ext>
    </p:extLst>
  </p:cSld>
  <p:clrMapOvr>
    <a:masterClrMapping/>
  </p:clrMapOvr>
  <p:transition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11167"/>
      </p:ext>
    </p:extLst>
  </p:cSld>
  <p:clrMapOvr>
    <a:masterClrMapping/>
  </p:clrMapOvr>
  <p:transition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4712100"/>
      </p:ext>
    </p:extLst>
  </p:cSld>
  <p:clrMapOvr>
    <a:masterClrMapping/>
  </p:clrMapOvr>
  <p:transition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17835"/>
      </p:ext>
    </p:extLst>
  </p:cSld>
  <p:clrMapOvr>
    <a:masterClrMapping/>
  </p:clrMapOvr>
  <p:transition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00105"/>
      </p:ext>
    </p:extLst>
  </p:cSld>
  <p:clrMapOvr>
    <a:masterClrMapping/>
  </p:clrMapOvr>
  <p:transition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3817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902200"/>
            <a:ext cx="2857500" cy="330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338217"/>
      </p:ext>
    </p:extLst>
  </p:cSld>
  <p:clrMapOvr>
    <a:masterClrMapping/>
  </p:clrMapOvr>
  <p:transition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86336"/>
      </p:ext>
    </p:extLst>
  </p:cSld>
  <p:clrMapOvr>
    <a:masterClrMapping/>
  </p:clrMapOvr>
  <p:transition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30471"/>
      </p:ext>
    </p:extLst>
  </p:cSld>
  <p:clrMapOvr>
    <a:masterClrMapping/>
  </p:clrMapOvr>
  <p:transition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023373"/>
      </p:ext>
    </p:extLst>
  </p:cSld>
  <p:clrMapOvr>
    <a:masterClrMapping/>
  </p:clrMapOvr>
  <p:transition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2833"/>
      </p:ext>
    </p:extLst>
  </p:cSld>
  <p:clrMapOvr>
    <a:masterClrMapping/>
  </p:clrMapOvr>
  <p:transition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97150"/>
            <a:ext cx="2803525" cy="6470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8261350" cy="64706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86900"/>
      </p:ext>
    </p:extLst>
  </p:cSld>
  <p:clrMapOvr>
    <a:masterClrMapping/>
  </p:clrMapOvr>
  <p:transition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752368"/>
      </p:ext>
    </p:extLst>
  </p:cSld>
  <p:clrMapOvr>
    <a:masterClrMapping/>
  </p:clrMapOvr>
  <p:transition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203991"/>
      </p:ext>
    </p:extLst>
  </p:cSld>
  <p:clrMapOvr>
    <a:masterClrMapping/>
  </p:clrMapOvr>
  <p:transition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666586"/>
      </p:ext>
    </p:extLst>
  </p:cSld>
  <p:clrMapOvr>
    <a:masterClrMapping/>
  </p:clrMapOvr>
  <p:transition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73970"/>
      </p:ext>
    </p:extLst>
  </p:cSld>
  <p:clrMapOvr>
    <a:masterClrMapping/>
  </p:clrMapOvr>
  <p:transition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385531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541528"/>
      </p:ext>
    </p:extLst>
  </p:cSld>
  <p:clrMapOvr>
    <a:masterClrMapping/>
  </p:clrMapOvr>
  <p:transition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52597"/>
      </p:ext>
    </p:extLst>
  </p:cSld>
  <p:clrMapOvr>
    <a:masterClrMapping/>
  </p:clrMapOvr>
  <p:transition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9995046"/>
      </p:ext>
    </p:extLst>
  </p:cSld>
  <p:clrMapOvr>
    <a:masterClrMapping/>
  </p:clrMapOvr>
  <p:transition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207250"/>
      </p:ext>
    </p:extLst>
  </p:cSld>
  <p:clrMapOvr>
    <a:masterClrMapping/>
  </p:clrMapOvr>
  <p:transition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0335163"/>
      </p:ext>
    </p:extLst>
  </p:cSld>
  <p:clrMapOvr>
    <a:masterClrMapping/>
  </p:clrMapOvr>
  <p:transition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41361"/>
      </p:ext>
    </p:extLst>
  </p:cSld>
  <p:clrMapOvr>
    <a:masterClrMapping/>
  </p:clrMapOvr>
  <p:transition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7964487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79644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25200"/>
      </p:ext>
    </p:extLst>
  </p:cSld>
  <p:clrMapOvr>
    <a:masterClrMapping/>
  </p:clrMapOvr>
  <p:transition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2175"/>
      </p:ext>
    </p:extLst>
  </p:cSld>
  <p:clrMapOvr>
    <a:masterClrMapping/>
  </p:clrMapOvr>
  <p:transition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7315"/>
      </p:ext>
    </p:extLst>
  </p:cSld>
  <p:clrMapOvr>
    <a:masterClrMapping/>
  </p:clrMapOvr>
  <p:transition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118477"/>
      </p:ext>
    </p:extLst>
  </p:cSld>
  <p:clrMapOvr>
    <a:masterClrMapping/>
  </p:clrMapOvr>
  <p:transition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09446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463035"/>
      </p:ext>
    </p:extLst>
  </p:cSld>
  <p:clrMapOvr>
    <a:masterClrMapping/>
  </p:clrMapOvr>
  <p:transition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8071"/>
      </p:ext>
    </p:extLst>
  </p:cSld>
  <p:clrMapOvr>
    <a:masterClrMapping/>
  </p:clrMapOvr>
  <p:transition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84442"/>
      </p:ext>
    </p:extLst>
  </p:cSld>
  <p:clrMapOvr>
    <a:masterClrMapping/>
  </p:clrMapOvr>
  <p:transition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653732"/>
      </p:ext>
    </p:extLst>
  </p:cSld>
  <p:clrMapOvr>
    <a:masterClrMapping/>
  </p:clrMapOvr>
  <p:transition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678229"/>
      </p:ext>
    </p:extLst>
  </p:cSld>
  <p:clrMapOvr>
    <a:masterClrMapping/>
  </p:clrMapOvr>
  <p:transition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3202151"/>
      </p:ext>
    </p:extLst>
  </p:cSld>
  <p:clrMapOvr>
    <a:masterClrMapping/>
  </p:clrMapOvr>
  <p:transition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078"/>
      </p:ext>
    </p:extLst>
  </p:cSld>
  <p:clrMapOvr>
    <a:masterClrMapping/>
  </p:clrMapOvr>
  <p:transition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855867"/>
      </p:ext>
    </p:extLst>
  </p:cSld>
  <p:clrMapOvr>
    <a:masterClrMapping/>
  </p:clrMapOvr>
  <p:transition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98709"/>
      </p:ext>
    </p:extLst>
  </p:cSld>
  <p:clrMapOvr>
    <a:masterClrMapping/>
  </p:clrMapOvr>
  <p:transition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92069"/>
      </p:ext>
    </p:extLst>
  </p:cSld>
  <p:clrMapOvr>
    <a:masterClrMapping/>
  </p:clrMapOvr>
  <p:transition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666049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2325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6885394"/>
      </p:ext>
    </p:extLst>
  </p:cSld>
  <p:clrMapOvr>
    <a:masterClrMapping/>
  </p:clrMapOvr>
  <p:transition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805602"/>
      </p:ext>
    </p:extLst>
  </p:cSld>
  <p:clrMapOvr>
    <a:masterClrMapping/>
  </p:clrMapOvr>
  <p:transition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519322"/>
      </p:ext>
    </p:extLst>
  </p:cSld>
  <p:clrMapOvr>
    <a:masterClrMapping/>
  </p:clrMapOvr>
  <p:transition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55523"/>
      </p:ext>
    </p:extLst>
  </p:cSld>
  <p:clrMapOvr>
    <a:masterClrMapping/>
  </p:clrMapOvr>
  <p:transition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356747"/>
      </p:ext>
    </p:extLst>
  </p:cSld>
  <p:clrMapOvr>
    <a:masterClrMapping/>
  </p:clrMapOvr>
  <p:transition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4984143"/>
      </p:ext>
    </p:extLst>
  </p:cSld>
  <p:clrMapOvr>
    <a:masterClrMapping/>
  </p:clrMapOvr>
  <p:transition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5001553"/>
      </p:ext>
    </p:extLst>
  </p:cSld>
  <p:clrMapOvr>
    <a:masterClrMapping/>
  </p:clrMapOvr>
  <p:transition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487239"/>
      </p:ext>
    </p:extLst>
  </p:cSld>
  <p:clrMapOvr>
    <a:masterClrMapping/>
  </p:clrMapOvr>
  <p:transition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14212"/>
      </p:ext>
    </p:extLst>
  </p:cSld>
  <p:clrMapOvr>
    <a:masterClrMapping/>
  </p:clrMapOvr>
  <p:transition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98137"/>
      </p:ext>
    </p:extLst>
  </p:cSld>
  <p:clrMapOvr>
    <a:masterClrMapping/>
  </p:clrMapOvr>
  <p:transition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04393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6229976"/>
      </p:ext>
    </p:extLst>
  </p:cSld>
  <p:clrMapOvr>
    <a:masterClrMapping/>
  </p:clrMapOvr>
  <p:transition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2057970"/>
      </p:ext>
    </p:extLst>
  </p:cSld>
  <p:clrMapOvr>
    <a:masterClrMapping/>
  </p:clrMapOvr>
  <p:transition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277705"/>
      </p:ext>
    </p:extLst>
  </p:cSld>
  <p:clrMapOvr>
    <a:masterClrMapping/>
  </p:clrMapOvr>
  <p:transition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09564"/>
      </p:ext>
    </p:extLst>
  </p:cSld>
  <p:clrMapOvr>
    <a:masterClrMapping/>
  </p:clrMapOvr>
  <p:transition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151921"/>
      </p:ext>
    </p:extLst>
  </p:cSld>
  <p:clrMapOvr>
    <a:masterClrMapping/>
  </p:clrMapOvr>
  <p:transition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9500668"/>
      </p:ext>
    </p:extLst>
  </p:cSld>
  <p:clrMapOvr>
    <a:masterClrMapping/>
  </p:clrMapOvr>
  <p:transition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0554160"/>
      </p:ext>
    </p:extLst>
  </p:cSld>
  <p:clrMapOvr>
    <a:masterClrMapping/>
  </p:clrMapOvr>
  <p:transition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0615800"/>
      </p:ext>
    </p:extLst>
  </p:cSld>
  <p:clrMapOvr>
    <a:masterClrMapping/>
  </p:clrMapOvr>
  <p:transition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78710"/>
      </p:ext>
    </p:extLst>
  </p:cSld>
  <p:clrMapOvr>
    <a:masterClrMapping/>
  </p:clrMapOvr>
  <p:transition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31171"/>
      </p:ext>
    </p:extLst>
  </p:cSld>
  <p:clrMapOvr>
    <a:masterClrMapping/>
  </p:clrMapOvr>
  <p:transition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50095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082118"/>
      </p:ext>
    </p:extLst>
  </p:cSld>
  <p:clrMapOvr>
    <a:masterClrMapping/>
  </p:clrMapOvr>
  <p:transition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02068"/>
      </p:ext>
    </p:extLst>
  </p:cSld>
  <p:clrMapOvr>
    <a:masterClrMapping/>
  </p:clrMapOvr>
  <p:transition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0319987"/>
      </p:ext>
    </p:extLst>
  </p:cSld>
  <p:clrMapOvr>
    <a:masterClrMapping/>
  </p:clrMapOvr>
  <p:transition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458027"/>
      </p:ext>
    </p:extLst>
  </p:cSld>
  <p:clrMapOvr>
    <a:masterClrMapping/>
  </p:clrMapOvr>
  <p:transition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02166"/>
      </p:ext>
    </p:extLst>
  </p:cSld>
  <p:clrMapOvr>
    <a:masterClrMapping/>
  </p:clrMapOvr>
  <p:transition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678955"/>
      </p:ext>
    </p:extLst>
  </p:cSld>
  <p:clrMapOvr>
    <a:masterClrMapping/>
  </p:clrMapOvr>
  <p:transition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722284"/>
      </p:ext>
    </p:extLst>
  </p:cSld>
  <p:clrMapOvr>
    <a:masterClrMapping/>
  </p:clrMapOvr>
  <p:transition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9195911"/>
      </p:ext>
    </p:extLst>
  </p:cSld>
  <p:clrMapOvr>
    <a:masterClrMapping/>
  </p:clrMapOvr>
  <p:transition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6671090"/>
      </p:ext>
    </p:extLst>
  </p:cSld>
  <p:clrMapOvr>
    <a:masterClrMapping/>
  </p:clrMapOvr>
  <p:transition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26243"/>
      </p:ext>
    </p:extLst>
  </p:cSld>
  <p:clrMapOvr>
    <a:masterClrMapping/>
  </p:clrMapOvr>
  <p:transition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83280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0882"/>
      </p:ext>
    </p:extLst>
  </p:cSld>
  <p:clrMapOvr>
    <a:masterClrMapping/>
  </p:clrMapOvr>
  <p:transition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45892"/>
      </p:ext>
    </p:extLst>
  </p:cSld>
  <p:clrMapOvr>
    <a:masterClrMapping/>
  </p:clrMapOvr>
  <p:transition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41495"/>
      </p:ext>
    </p:extLst>
  </p:cSld>
  <p:clrMapOvr>
    <a:masterClrMapping/>
  </p:clrMapOvr>
  <p:transition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3133492"/>
      </p:ext>
    </p:extLst>
  </p:cSld>
  <p:clrMapOvr>
    <a:masterClrMapping/>
  </p:clrMapOvr>
  <p:transition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938443"/>
      </p:ext>
    </p:extLst>
  </p:cSld>
  <p:clrMapOvr>
    <a:masterClrMapping/>
  </p:clrMapOvr>
  <p:transition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962302"/>
      </p:ext>
    </p:extLst>
  </p:cSld>
  <p:clrMapOvr>
    <a:masterClrMapping/>
  </p:clrMapOvr>
  <p:transition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79276"/>
      </p:ext>
    </p:extLst>
  </p:cSld>
  <p:clrMapOvr>
    <a:masterClrMapping/>
  </p:clrMapOvr>
  <p:transition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01309953"/>
      </p:ext>
    </p:extLst>
  </p:cSld>
  <p:clrMapOvr>
    <a:masterClrMapping/>
  </p:clrMapOvr>
  <p:transition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636466"/>
      </p:ext>
    </p:extLst>
  </p:cSld>
  <p:clrMapOvr>
    <a:masterClrMapping/>
  </p:clrMapOvr>
  <p:transition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50595402"/>
      </p:ext>
    </p:extLst>
  </p:cSld>
  <p:clrMapOvr>
    <a:masterClrMapping/>
  </p:clrMapOvr>
  <p:transition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80365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524000"/>
            <a:ext cx="1466850" cy="668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524000"/>
            <a:ext cx="4248150" cy="668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918864"/>
      </p:ext>
    </p:extLst>
  </p:cSld>
  <p:clrMapOvr>
    <a:masterClrMapping/>
  </p:clrMapOvr>
  <p:transition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86847"/>
      </p:ext>
    </p:extLst>
  </p:cSld>
  <p:clrMapOvr>
    <a:masterClrMapping/>
  </p:clrMapOvr>
  <p:transition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625725"/>
      </p:ext>
    </p:extLst>
  </p:cSld>
  <p:clrMapOvr>
    <a:masterClrMapping/>
  </p:clrMapOvr>
  <p:transition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411736"/>
      </p:ext>
    </p:extLst>
  </p:cSld>
  <p:clrMapOvr>
    <a:masterClrMapping/>
  </p:clrMapOvr>
  <p:transition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2461997"/>
      </p:ext>
    </p:extLst>
  </p:cSld>
  <p:clrMapOvr>
    <a:masterClrMapping/>
  </p:clrMapOvr>
  <p:transition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164208"/>
      </p:ext>
    </p:extLst>
  </p:cSld>
  <p:clrMapOvr>
    <a:masterClrMapping/>
  </p:clrMapOvr>
  <p:transition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534308"/>
      </p:ext>
    </p:extLst>
  </p:cSld>
  <p:clrMapOvr>
    <a:masterClrMapping/>
  </p:clrMapOvr>
  <p:transition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65023"/>
      </p:ext>
    </p:extLst>
  </p:cSld>
  <p:clrMapOvr>
    <a:masterClrMapping/>
  </p:clrMapOvr>
  <p:transition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185463"/>
      </p:ext>
    </p:extLst>
  </p:cSld>
  <p:clrMapOvr>
    <a:masterClrMapping/>
  </p:clrMapOvr>
  <p:transition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7708580"/>
      </p:ext>
    </p:extLst>
  </p:cSld>
  <p:clrMapOvr>
    <a:masterClrMapping/>
  </p:clrMapOvr>
  <p:transition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2215926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7352"/>
      </p:ext>
    </p:extLst>
  </p:cSld>
  <p:clrMapOvr>
    <a:masterClrMapping/>
  </p:clrMapOvr>
  <p:transition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728939"/>
      </p:ext>
    </p:extLst>
  </p:cSld>
  <p:clrMapOvr>
    <a:masterClrMapping/>
  </p:clrMapOvr>
  <p:transition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588880"/>
      </p:ext>
    </p:extLst>
  </p:cSld>
  <p:clrMapOvr>
    <a:masterClrMapping/>
  </p:clrMapOvr>
  <p:transition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147167"/>
      </p:ext>
    </p:extLst>
  </p:cSld>
  <p:clrMapOvr>
    <a:masterClrMapping/>
  </p:clrMapOvr>
  <p:transition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068126"/>
      </p:ext>
    </p:extLst>
  </p:cSld>
  <p:clrMapOvr>
    <a:masterClrMapping/>
  </p:clrMapOvr>
  <p:transition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0743737"/>
      </p:ext>
    </p:extLst>
  </p:cSld>
  <p:clrMapOvr>
    <a:masterClrMapping/>
  </p:clrMapOvr>
  <p:transition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151029"/>
      </p:ext>
    </p:extLst>
  </p:cSld>
  <p:clrMapOvr>
    <a:masterClrMapping/>
  </p:clrMapOvr>
  <p:transition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87385"/>
      </p:ext>
    </p:extLst>
  </p:cSld>
  <p:clrMapOvr>
    <a:masterClrMapping/>
  </p:clrMapOvr>
  <p:transition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05133"/>
      </p:ext>
    </p:extLst>
  </p:cSld>
  <p:clrMapOvr>
    <a:masterClrMapping/>
  </p:clrMapOvr>
  <p:transition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6463599"/>
      </p:ext>
    </p:extLst>
  </p:cSld>
  <p:clrMapOvr>
    <a:masterClrMapping/>
  </p:clrMapOvr>
  <p:transition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586305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049348"/>
      </p:ext>
    </p:extLst>
  </p:cSld>
  <p:clrMapOvr>
    <a:masterClrMapping/>
  </p:clrMapOvr>
  <p:transition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922796"/>
      </p:ext>
    </p:extLst>
  </p:cSld>
  <p:clrMapOvr>
    <a:masterClrMapping/>
  </p:clrMapOvr>
  <p:transition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46666"/>
      </p:ext>
    </p:extLst>
  </p:cSld>
  <p:clrMapOvr>
    <a:masterClrMapping/>
  </p:clrMapOvr>
  <p:transition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195834"/>
      </p:ext>
    </p:extLst>
  </p:cSld>
  <p:clrMapOvr>
    <a:masterClrMapping/>
  </p:clrMapOvr>
  <p:transition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085396"/>
      </p:ext>
    </p:extLst>
  </p:cSld>
  <p:clrMapOvr>
    <a:masterClrMapping/>
  </p:clrMapOvr>
  <p:transition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99926"/>
      </p:ext>
    </p:extLst>
  </p:cSld>
  <p:clrMapOvr>
    <a:masterClrMapping/>
  </p:clrMapOvr>
  <p:transition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2109185"/>
      </p:ext>
    </p:extLst>
  </p:cSld>
  <p:clrMapOvr>
    <a:masterClrMapping/>
  </p:clrMapOvr>
  <p:transition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93826"/>
      </p:ext>
    </p:extLst>
  </p:cSld>
  <p:clrMapOvr>
    <a:masterClrMapping/>
  </p:clrMapOvr>
  <p:transition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10782"/>
      </p:ext>
    </p:extLst>
  </p:cSld>
  <p:clrMapOvr>
    <a:masterClrMapping/>
  </p:clrMapOvr>
  <p:transition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73106"/>
      </p:ext>
    </p:extLst>
  </p:cSld>
  <p:clrMapOvr>
    <a:masterClrMapping/>
  </p:clrMapOvr>
  <p:transition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0843330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328580"/>
      </p:ext>
    </p:extLst>
  </p:cSld>
  <p:clrMapOvr>
    <a:masterClrMapping/>
  </p:clrMapOvr>
  <p:transition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08928916"/>
      </p:ext>
    </p:extLst>
  </p:cSld>
  <p:clrMapOvr>
    <a:masterClrMapping/>
  </p:clrMapOvr>
  <p:transition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290559"/>
      </p:ext>
    </p:extLst>
  </p:cSld>
  <p:clrMapOvr>
    <a:masterClrMapping/>
  </p:clrMapOvr>
  <p:transition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11736"/>
      </p:ext>
    </p:extLst>
  </p:cSld>
  <p:clrMapOvr>
    <a:masterClrMapping/>
  </p:clrMapOvr>
  <p:transition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97855"/>
      </p:ext>
    </p:extLst>
  </p:cSld>
  <p:clrMapOvr>
    <a:masterClrMapping/>
  </p:clrMapOvr>
  <p:transition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306675"/>
      </p:ext>
    </p:extLst>
  </p:cSld>
  <p:clrMapOvr>
    <a:masterClrMapping/>
  </p:clrMapOvr>
  <p:transition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99084"/>
      </p:ext>
    </p:extLst>
  </p:cSld>
  <p:clrMapOvr>
    <a:masterClrMapping/>
  </p:clrMapOvr>
  <p:transition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8942829"/>
      </p:ext>
    </p:extLst>
  </p:cSld>
  <p:clrMapOvr>
    <a:masterClrMapping/>
  </p:clrMapOvr>
  <p:transition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87632"/>
      </p:ext>
    </p:extLst>
  </p:cSld>
  <p:clrMapOvr>
    <a:masterClrMapping/>
  </p:clrMapOvr>
  <p:transition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994633"/>
      </p:ext>
    </p:extLst>
  </p:cSld>
  <p:clrMapOvr>
    <a:masterClrMapping/>
  </p:clrMapOvr>
  <p:transition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1373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6405"/>
      </p:ext>
    </p:extLst>
  </p:cSld>
  <p:clrMapOvr>
    <a:masterClrMapping/>
  </p:clrMapOvr>
  <p:transition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276124"/>
      </p:ext>
    </p:extLst>
  </p:cSld>
  <p:clrMapOvr>
    <a:masterClrMapping/>
  </p:clrMapOvr>
  <p:transition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4768414"/>
      </p:ext>
    </p:extLst>
  </p:cSld>
  <p:clrMapOvr>
    <a:masterClrMapping/>
  </p:clrMapOvr>
  <p:transition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02535"/>
      </p:ext>
    </p:extLst>
  </p:cSld>
  <p:clrMapOvr>
    <a:masterClrMapping/>
  </p:clrMapOvr>
  <p:transition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4147"/>
      </p:ext>
    </p:extLst>
  </p:cSld>
  <p:clrMapOvr>
    <a:masterClrMapping/>
  </p:clrMapOvr>
  <p:transition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266218"/>
      </p:ext>
    </p:extLst>
  </p:cSld>
  <p:clrMapOvr>
    <a:masterClrMapping/>
  </p:clrMapOvr>
  <p:transition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391178"/>
      </p:ext>
    </p:extLst>
  </p:cSld>
  <p:clrMapOvr>
    <a:masterClrMapping/>
  </p:clrMapOvr>
  <p:transition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13665"/>
      </p:ext>
    </p:extLst>
  </p:cSld>
  <p:clrMapOvr>
    <a:masterClrMapping/>
  </p:clrMapOvr>
  <p:transition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8383916"/>
      </p:ext>
    </p:extLst>
  </p:cSld>
  <p:clrMapOvr>
    <a:masterClrMapping/>
  </p:clrMapOvr>
  <p:transition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81300"/>
            <a:ext cx="5499100" cy="608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40003"/>
      </p:ext>
    </p:extLst>
  </p:cSld>
  <p:clrMapOvr>
    <a:masterClrMapping/>
  </p:clrMapOvr>
  <p:transition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14416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117122"/>
      </p:ext>
    </p:extLst>
  </p:cSld>
  <p:clrMapOvr>
    <a:masterClrMapping/>
  </p:clrMapOvr>
  <p:transition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99065"/>
      </p:ext>
    </p:extLst>
  </p:cSld>
  <p:clrMapOvr>
    <a:masterClrMapping/>
  </p:clrMapOvr>
  <p:transition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55627"/>
      </p:ext>
    </p:extLst>
  </p:cSld>
  <p:clrMapOvr>
    <a:masterClrMapping/>
  </p:clrMapOvr>
  <p:transition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134249"/>
      </p:ext>
    </p:extLst>
  </p:cSld>
  <p:clrMapOvr>
    <a:masterClrMapping/>
  </p:clrMapOvr>
  <p:transition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0655602"/>
      </p:ext>
    </p:extLst>
  </p:cSld>
  <p:clrMapOvr>
    <a:masterClrMapping/>
  </p:clrMapOvr>
  <p:transition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95950"/>
      </p:ext>
    </p:extLst>
  </p:cSld>
  <p:clrMapOvr>
    <a:masterClrMapping/>
  </p:clrMapOvr>
  <p:transition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0050" y="292100"/>
            <a:ext cx="2787650" cy="8572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27100" y="292100"/>
            <a:ext cx="8210550" cy="8572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4084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416555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2407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08394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792334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0202277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6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254000"/>
            <a:ext cx="2803525" cy="85312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4000"/>
            <a:ext cx="8261350" cy="8531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47011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31346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783656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076455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3763" y="2597150"/>
            <a:ext cx="5532437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597150"/>
            <a:ext cx="5532438" cy="6188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60176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63769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6297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65880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516359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8454086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6062171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763" y="519113"/>
            <a:ext cx="11217275" cy="18859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2597150"/>
            <a:ext cx="11217275" cy="618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36413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07513" y="519113"/>
            <a:ext cx="2803525" cy="8266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763" y="519113"/>
            <a:ext cx="8261350" cy="8266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1090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5044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92743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749027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0822892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60428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64726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43193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3903741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8319990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8093222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9710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88930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56833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40422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3229225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5801688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66550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96540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75578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00566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70422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480026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481502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005014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5600" y="1597025"/>
            <a:ext cx="9753600" cy="33956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5122863"/>
            <a:ext cx="9753600" cy="23542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06623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4258989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595238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13" y="2432050"/>
            <a:ext cx="11217275" cy="4056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413" y="6527800"/>
            <a:ext cx="11217275" cy="213360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729722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37818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519113"/>
            <a:ext cx="11217275" cy="1885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5350" y="2390775"/>
            <a:ext cx="5502275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5350" y="3562350"/>
            <a:ext cx="5502275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83363" y="2390775"/>
            <a:ext cx="5529262" cy="11715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83363" y="3562350"/>
            <a:ext cx="5529262" cy="5240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157593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18910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032666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892598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350" y="650875"/>
            <a:ext cx="4194175" cy="2274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529263" y="1404938"/>
            <a:ext cx="6583362" cy="69310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5350" y="2925763"/>
            <a:ext cx="4194175" cy="542131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767013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9374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943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2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6.xml"/><Relationship Id="rId3" Type="http://schemas.openxmlformats.org/officeDocument/2006/relationships/slideLayout" Target="../slideLayouts/slideLayout311.xml"/><Relationship Id="rId7" Type="http://schemas.openxmlformats.org/officeDocument/2006/relationships/slideLayout" Target="../slideLayouts/slideLayout315.xml"/><Relationship Id="rId12" Type="http://schemas.openxmlformats.org/officeDocument/2006/relationships/theme" Target="../theme/theme29.xml"/><Relationship Id="rId2" Type="http://schemas.openxmlformats.org/officeDocument/2006/relationships/slideLayout" Target="../slideLayouts/slideLayout310.xml"/><Relationship Id="rId1" Type="http://schemas.openxmlformats.org/officeDocument/2006/relationships/slideLayout" Target="../slideLayouts/slideLayout309.xml"/><Relationship Id="rId6" Type="http://schemas.openxmlformats.org/officeDocument/2006/relationships/slideLayout" Target="../slideLayouts/slideLayout314.xml"/><Relationship Id="rId11" Type="http://schemas.openxmlformats.org/officeDocument/2006/relationships/slideLayout" Target="../slideLayouts/slideLayout319.xml"/><Relationship Id="rId5" Type="http://schemas.openxmlformats.org/officeDocument/2006/relationships/slideLayout" Target="../slideLayouts/slideLayout313.xml"/><Relationship Id="rId10" Type="http://schemas.openxmlformats.org/officeDocument/2006/relationships/slideLayout" Target="../slideLayouts/slideLayout318.xml"/><Relationship Id="rId4" Type="http://schemas.openxmlformats.org/officeDocument/2006/relationships/slideLayout" Target="../slideLayouts/slideLayout312.xml"/><Relationship Id="rId9" Type="http://schemas.openxmlformats.org/officeDocument/2006/relationships/slideLayout" Target="../slideLayouts/slideLayout3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3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7.xml"/><Relationship Id="rId3" Type="http://schemas.openxmlformats.org/officeDocument/2006/relationships/slideLayout" Target="../slideLayouts/slideLayout322.xml"/><Relationship Id="rId7" Type="http://schemas.openxmlformats.org/officeDocument/2006/relationships/slideLayout" Target="../slideLayouts/slideLayout326.xml"/><Relationship Id="rId12" Type="http://schemas.openxmlformats.org/officeDocument/2006/relationships/theme" Target="../theme/theme30.xml"/><Relationship Id="rId2" Type="http://schemas.openxmlformats.org/officeDocument/2006/relationships/slideLayout" Target="../slideLayouts/slideLayout321.xml"/><Relationship Id="rId1" Type="http://schemas.openxmlformats.org/officeDocument/2006/relationships/slideLayout" Target="../slideLayouts/slideLayout320.xml"/><Relationship Id="rId6" Type="http://schemas.openxmlformats.org/officeDocument/2006/relationships/slideLayout" Target="../slideLayouts/slideLayout325.xml"/><Relationship Id="rId11" Type="http://schemas.openxmlformats.org/officeDocument/2006/relationships/slideLayout" Target="../slideLayouts/slideLayout330.xml"/><Relationship Id="rId5" Type="http://schemas.openxmlformats.org/officeDocument/2006/relationships/slideLayout" Target="../slideLayouts/slideLayout324.xml"/><Relationship Id="rId10" Type="http://schemas.openxmlformats.org/officeDocument/2006/relationships/slideLayout" Target="../slideLayouts/slideLayout329.xml"/><Relationship Id="rId4" Type="http://schemas.openxmlformats.org/officeDocument/2006/relationships/slideLayout" Target="../slideLayouts/slideLayout323.xml"/><Relationship Id="rId9" Type="http://schemas.openxmlformats.org/officeDocument/2006/relationships/slideLayout" Target="../slideLayouts/slideLayout328.xml"/></Relationships>
</file>

<file path=ppt/slideMasters/_rels/slideMaster3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8.xml"/><Relationship Id="rId3" Type="http://schemas.openxmlformats.org/officeDocument/2006/relationships/slideLayout" Target="../slideLayouts/slideLayout333.xml"/><Relationship Id="rId7" Type="http://schemas.openxmlformats.org/officeDocument/2006/relationships/slideLayout" Target="../slideLayouts/slideLayout337.xml"/><Relationship Id="rId12" Type="http://schemas.openxmlformats.org/officeDocument/2006/relationships/theme" Target="../theme/theme31.xml"/><Relationship Id="rId2" Type="http://schemas.openxmlformats.org/officeDocument/2006/relationships/slideLayout" Target="../slideLayouts/slideLayout332.xml"/><Relationship Id="rId1" Type="http://schemas.openxmlformats.org/officeDocument/2006/relationships/slideLayout" Target="../slideLayouts/slideLayout331.xml"/><Relationship Id="rId6" Type="http://schemas.openxmlformats.org/officeDocument/2006/relationships/slideLayout" Target="../slideLayouts/slideLayout336.xml"/><Relationship Id="rId11" Type="http://schemas.openxmlformats.org/officeDocument/2006/relationships/slideLayout" Target="../slideLayouts/slideLayout341.xml"/><Relationship Id="rId5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340.xml"/><Relationship Id="rId4" Type="http://schemas.openxmlformats.org/officeDocument/2006/relationships/slideLayout" Target="../slideLayouts/slideLayout334.xml"/><Relationship Id="rId9" Type="http://schemas.openxmlformats.org/officeDocument/2006/relationships/slideLayout" Target="../slideLayouts/slideLayout339.xml"/></Relationships>
</file>

<file path=ppt/slideMasters/_rels/slideMaster3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9.xml"/><Relationship Id="rId3" Type="http://schemas.openxmlformats.org/officeDocument/2006/relationships/slideLayout" Target="../slideLayouts/slideLayout344.xml"/><Relationship Id="rId7" Type="http://schemas.openxmlformats.org/officeDocument/2006/relationships/slideLayout" Target="../slideLayouts/slideLayout348.xml"/><Relationship Id="rId12" Type="http://schemas.openxmlformats.org/officeDocument/2006/relationships/theme" Target="../theme/theme32.xml"/><Relationship Id="rId2" Type="http://schemas.openxmlformats.org/officeDocument/2006/relationships/slideLayout" Target="../slideLayouts/slideLayout343.xml"/><Relationship Id="rId1" Type="http://schemas.openxmlformats.org/officeDocument/2006/relationships/slideLayout" Target="../slideLayouts/slideLayout342.xml"/><Relationship Id="rId6" Type="http://schemas.openxmlformats.org/officeDocument/2006/relationships/slideLayout" Target="../slideLayouts/slideLayout347.xml"/><Relationship Id="rId11" Type="http://schemas.openxmlformats.org/officeDocument/2006/relationships/slideLayout" Target="../slideLayouts/slideLayout352.xml"/><Relationship Id="rId5" Type="http://schemas.openxmlformats.org/officeDocument/2006/relationships/slideLayout" Target="../slideLayouts/slideLayout346.xml"/><Relationship Id="rId10" Type="http://schemas.openxmlformats.org/officeDocument/2006/relationships/slideLayout" Target="../slideLayouts/slideLayout351.xml"/><Relationship Id="rId4" Type="http://schemas.openxmlformats.org/officeDocument/2006/relationships/slideLayout" Target="../slideLayouts/slideLayout345.xml"/><Relationship Id="rId9" Type="http://schemas.openxmlformats.org/officeDocument/2006/relationships/slideLayout" Target="../slideLayouts/slideLayout350.xml"/></Relationships>
</file>

<file path=ppt/slideMasters/_rels/slideMaster3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0.xml"/><Relationship Id="rId3" Type="http://schemas.openxmlformats.org/officeDocument/2006/relationships/slideLayout" Target="../slideLayouts/slideLayout355.xml"/><Relationship Id="rId7" Type="http://schemas.openxmlformats.org/officeDocument/2006/relationships/slideLayout" Target="../slideLayouts/slideLayout359.xml"/><Relationship Id="rId12" Type="http://schemas.openxmlformats.org/officeDocument/2006/relationships/theme" Target="../theme/theme33.xml"/><Relationship Id="rId2" Type="http://schemas.openxmlformats.org/officeDocument/2006/relationships/slideLayout" Target="../slideLayouts/slideLayout354.xml"/><Relationship Id="rId1" Type="http://schemas.openxmlformats.org/officeDocument/2006/relationships/slideLayout" Target="../slideLayouts/slideLayout353.xml"/><Relationship Id="rId6" Type="http://schemas.openxmlformats.org/officeDocument/2006/relationships/slideLayout" Target="../slideLayouts/slideLayout358.xml"/><Relationship Id="rId11" Type="http://schemas.openxmlformats.org/officeDocument/2006/relationships/slideLayout" Target="../slideLayouts/slideLayout363.xml"/><Relationship Id="rId5" Type="http://schemas.openxmlformats.org/officeDocument/2006/relationships/slideLayout" Target="../slideLayouts/slideLayout357.xml"/><Relationship Id="rId10" Type="http://schemas.openxmlformats.org/officeDocument/2006/relationships/slideLayout" Target="../slideLayouts/slideLayout362.xml"/><Relationship Id="rId4" Type="http://schemas.openxmlformats.org/officeDocument/2006/relationships/slideLayout" Target="../slideLayouts/slideLayout356.xml"/><Relationship Id="rId9" Type="http://schemas.openxmlformats.org/officeDocument/2006/relationships/slideLayout" Target="../slideLayouts/slideLayout361.xml"/></Relationships>
</file>

<file path=ppt/slideMasters/_rels/slideMaster3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1.xml"/><Relationship Id="rId3" Type="http://schemas.openxmlformats.org/officeDocument/2006/relationships/slideLayout" Target="../slideLayouts/slideLayout366.xml"/><Relationship Id="rId7" Type="http://schemas.openxmlformats.org/officeDocument/2006/relationships/slideLayout" Target="../slideLayouts/slideLayout370.xml"/><Relationship Id="rId12" Type="http://schemas.openxmlformats.org/officeDocument/2006/relationships/theme" Target="../theme/theme34.xml"/><Relationship Id="rId2" Type="http://schemas.openxmlformats.org/officeDocument/2006/relationships/slideLayout" Target="../slideLayouts/slideLayout365.xml"/><Relationship Id="rId1" Type="http://schemas.openxmlformats.org/officeDocument/2006/relationships/slideLayout" Target="../slideLayouts/slideLayout364.xml"/><Relationship Id="rId6" Type="http://schemas.openxmlformats.org/officeDocument/2006/relationships/slideLayout" Target="../slideLayouts/slideLayout369.xml"/><Relationship Id="rId11" Type="http://schemas.openxmlformats.org/officeDocument/2006/relationships/slideLayout" Target="../slideLayouts/slideLayout374.xml"/><Relationship Id="rId5" Type="http://schemas.openxmlformats.org/officeDocument/2006/relationships/slideLayout" Target="../slideLayouts/slideLayout368.xml"/><Relationship Id="rId10" Type="http://schemas.openxmlformats.org/officeDocument/2006/relationships/slideLayout" Target="../slideLayouts/slideLayout373.xml"/><Relationship Id="rId4" Type="http://schemas.openxmlformats.org/officeDocument/2006/relationships/slideLayout" Target="../slideLayouts/slideLayout367.xml"/><Relationship Id="rId9" Type="http://schemas.openxmlformats.org/officeDocument/2006/relationships/slideLayout" Target="../slideLayouts/slideLayout372.xml"/></Relationships>
</file>

<file path=ppt/slideMasters/_rels/slideMaster3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2.xml"/><Relationship Id="rId3" Type="http://schemas.openxmlformats.org/officeDocument/2006/relationships/slideLayout" Target="../slideLayouts/slideLayout377.xml"/><Relationship Id="rId7" Type="http://schemas.openxmlformats.org/officeDocument/2006/relationships/slideLayout" Target="../slideLayouts/slideLayout381.xml"/><Relationship Id="rId12" Type="http://schemas.openxmlformats.org/officeDocument/2006/relationships/theme" Target="../theme/theme35.xml"/><Relationship Id="rId2" Type="http://schemas.openxmlformats.org/officeDocument/2006/relationships/slideLayout" Target="../slideLayouts/slideLayout376.xml"/><Relationship Id="rId1" Type="http://schemas.openxmlformats.org/officeDocument/2006/relationships/slideLayout" Target="../slideLayouts/slideLayout375.xml"/><Relationship Id="rId6" Type="http://schemas.openxmlformats.org/officeDocument/2006/relationships/slideLayout" Target="../slideLayouts/slideLayout380.xml"/><Relationship Id="rId11" Type="http://schemas.openxmlformats.org/officeDocument/2006/relationships/slideLayout" Target="../slideLayouts/slideLayout385.xml"/><Relationship Id="rId5" Type="http://schemas.openxmlformats.org/officeDocument/2006/relationships/slideLayout" Target="../slideLayouts/slideLayout379.xml"/><Relationship Id="rId10" Type="http://schemas.openxmlformats.org/officeDocument/2006/relationships/slideLayout" Target="../slideLayouts/slideLayout384.xml"/><Relationship Id="rId4" Type="http://schemas.openxmlformats.org/officeDocument/2006/relationships/slideLayout" Target="../slideLayouts/slideLayout378.xml"/><Relationship Id="rId9" Type="http://schemas.openxmlformats.org/officeDocument/2006/relationships/slideLayout" Target="../slideLayouts/slideLayout383.xml"/></Relationships>
</file>

<file path=ppt/slideMasters/_rels/slideMaster3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88.xml"/><Relationship Id="rId7" Type="http://schemas.openxmlformats.org/officeDocument/2006/relationships/slideLayout" Target="../slideLayouts/slideLayout392.xml"/><Relationship Id="rId12" Type="http://schemas.openxmlformats.org/officeDocument/2006/relationships/theme" Target="../theme/theme36.xml"/><Relationship Id="rId2" Type="http://schemas.openxmlformats.org/officeDocument/2006/relationships/slideLayout" Target="../slideLayouts/slideLayout387.xml"/><Relationship Id="rId1" Type="http://schemas.openxmlformats.org/officeDocument/2006/relationships/slideLayout" Target="../slideLayouts/slideLayout386.xml"/><Relationship Id="rId6" Type="http://schemas.openxmlformats.org/officeDocument/2006/relationships/slideLayout" Target="../slideLayouts/slideLayout391.xml"/><Relationship Id="rId11" Type="http://schemas.openxmlformats.org/officeDocument/2006/relationships/slideLayout" Target="../slideLayouts/slideLayout396.xml"/><Relationship Id="rId5" Type="http://schemas.openxmlformats.org/officeDocument/2006/relationships/slideLayout" Target="../slideLayouts/slideLayout390.xml"/><Relationship Id="rId10" Type="http://schemas.openxmlformats.org/officeDocument/2006/relationships/slideLayout" Target="../slideLayouts/slideLayout395.xml"/><Relationship Id="rId4" Type="http://schemas.openxmlformats.org/officeDocument/2006/relationships/slideLayout" Target="../slideLayouts/slideLayout389.xml"/><Relationship Id="rId9" Type="http://schemas.openxmlformats.org/officeDocument/2006/relationships/slideLayout" Target="../slideLayouts/slideLayout394.xml"/></Relationships>
</file>

<file path=ppt/slideMasters/_rels/slideMaster3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99.xml"/><Relationship Id="rId7" Type="http://schemas.openxmlformats.org/officeDocument/2006/relationships/slideLayout" Target="../slideLayouts/slideLayout403.xml"/><Relationship Id="rId12" Type="http://schemas.openxmlformats.org/officeDocument/2006/relationships/theme" Target="../theme/theme37.xml"/><Relationship Id="rId2" Type="http://schemas.openxmlformats.org/officeDocument/2006/relationships/slideLayout" Target="../slideLayouts/slideLayout398.xml"/><Relationship Id="rId1" Type="http://schemas.openxmlformats.org/officeDocument/2006/relationships/slideLayout" Target="../slideLayouts/slideLayout397.xml"/><Relationship Id="rId6" Type="http://schemas.openxmlformats.org/officeDocument/2006/relationships/slideLayout" Target="../slideLayouts/slideLayout402.xml"/><Relationship Id="rId11" Type="http://schemas.openxmlformats.org/officeDocument/2006/relationships/slideLayout" Target="../slideLayouts/slideLayout407.xml"/><Relationship Id="rId5" Type="http://schemas.openxmlformats.org/officeDocument/2006/relationships/slideLayout" Target="../slideLayouts/slideLayout401.xml"/><Relationship Id="rId10" Type="http://schemas.openxmlformats.org/officeDocument/2006/relationships/slideLayout" Target="../slideLayouts/slideLayout406.xml"/><Relationship Id="rId4" Type="http://schemas.openxmlformats.org/officeDocument/2006/relationships/slideLayout" Target="../slideLayouts/slideLayout400.xml"/><Relationship Id="rId9" Type="http://schemas.openxmlformats.org/officeDocument/2006/relationships/slideLayout" Target="../slideLayouts/slideLayout405.xml"/></Relationships>
</file>

<file path=ppt/slideMasters/_rels/slideMaster3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5.xml"/><Relationship Id="rId3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414.xml"/><Relationship Id="rId12" Type="http://schemas.openxmlformats.org/officeDocument/2006/relationships/theme" Target="../theme/theme38.xml"/><Relationship Id="rId2" Type="http://schemas.openxmlformats.org/officeDocument/2006/relationships/slideLayout" Target="../slideLayouts/slideLayout409.xml"/><Relationship Id="rId1" Type="http://schemas.openxmlformats.org/officeDocument/2006/relationships/slideLayout" Target="../slideLayouts/slideLayout408.xml"/><Relationship Id="rId6" Type="http://schemas.openxmlformats.org/officeDocument/2006/relationships/slideLayout" Target="../slideLayouts/slideLayout413.xml"/><Relationship Id="rId11" Type="http://schemas.openxmlformats.org/officeDocument/2006/relationships/slideLayout" Target="../slideLayouts/slideLayout418.xml"/><Relationship Id="rId5" Type="http://schemas.openxmlformats.org/officeDocument/2006/relationships/slideLayout" Target="../slideLayouts/slideLayout412.xml"/><Relationship Id="rId10" Type="http://schemas.openxmlformats.org/officeDocument/2006/relationships/slideLayout" Target="../slideLayouts/slideLayout417.xml"/><Relationship Id="rId4" Type="http://schemas.openxmlformats.org/officeDocument/2006/relationships/slideLayout" Target="../slideLayouts/slideLayout411.xml"/><Relationship Id="rId9" Type="http://schemas.openxmlformats.org/officeDocument/2006/relationships/slideLayout" Target="../slideLayouts/slideLayout416.xml"/></Relationships>
</file>

<file path=ppt/slideMasters/_rels/slideMaster3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6.xml"/><Relationship Id="rId3" Type="http://schemas.openxmlformats.org/officeDocument/2006/relationships/slideLayout" Target="../slideLayouts/slideLayout421.xml"/><Relationship Id="rId7" Type="http://schemas.openxmlformats.org/officeDocument/2006/relationships/slideLayout" Target="../slideLayouts/slideLayout425.xml"/><Relationship Id="rId12" Type="http://schemas.openxmlformats.org/officeDocument/2006/relationships/theme" Target="../theme/theme39.xml"/><Relationship Id="rId2" Type="http://schemas.openxmlformats.org/officeDocument/2006/relationships/slideLayout" Target="../slideLayouts/slideLayout420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5" Type="http://schemas.openxmlformats.org/officeDocument/2006/relationships/slideLayout" Target="../slideLayouts/slideLayout423.xml"/><Relationship Id="rId10" Type="http://schemas.openxmlformats.org/officeDocument/2006/relationships/slideLayout" Target="../slideLayouts/slideLayout428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7.xml"/><Relationship Id="rId3" Type="http://schemas.openxmlformats.org/officeDocument/2006/relationships/slideLayout" Target="../slideLayouts/slideLayout432.xml"/><Relationship Id="rId7" Type="http://schemas.openxmlformats.org/officeDocument/2006/relationships/slideLayout" Target="../slideLayouts/slideLayout436.xml"/><Relationship Id="rId12" Type="http://schemas.openxmlformats.org/officeDocument/2006/relationships/theme" Target="../theme/theme40.xml"/><Relationship Id="rId2" Type="http://schemas.openxmlformats.org/officeDocument/2006/relationships/slideLayout" Target="../slideLayouts/slideLayout431.xml"/><Relationship Id="rId1" Type="http://schemas.openxmlformats.org/officeDocument/2006/relationships/slideLayout" Target="../slideLayouts/slideLayout430.xml"/><Relationship Id="rId6" Type="http://schemas.openxmlformats.org/officeDocument/2006/relationships/slideLayout" Target="../slideLayouts/slideLayout435.xml"/><Relationship Id="rId11" Type="http://schemas.openxmlformats.org/officeDocument/2006/relationships/slideLayout" Target="../slideLayouts/slideLayout440.xml"/><Relationship Id="rId5" Type="http://schemas.openxmlformats.org/officeDocument/2006/relationships/slideLayout" Target="../slideLayouts/slideLayout434.xml"/><Relationship Id="rId10" Type="http://schemas.openxmlformats.org/officeDocument/2006/relationships/slideLayout" Target="../slideLayouts/slideLayout439.xml"/><Relationship Id="rId4" Type="http://schemas.openxmlformats.org/officeDocument/2006/relationships/slideLayout" Target="../slideLayouts/slideLayout433.xml"/><Relationship Id="rId9" Type="http://schemas.openxmlformats.org/officeDocument/2006/relationships/slideLayout" Target="../slideLayouts/slideLayout438.xml"/></Relationships>
</file>

<file path=ppt/slideMasters/_rels/slideMaster4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8.xml"/><Relationship Id="rId3" Type="http://schemas.openxmlformats.org/officeDocument/2006/relationships/slideLayout" Target="../slideLayouts/slideLayout443.xml"/><Relationship Id="rId7" Type="http://schemas.openxmlformats.org/officeDocument/2006/relationships/slideLayout" Target="../slideLayouts/slideLayout447.xml"/><Relationship Id="rId12" Type="http://schemas.openxmlformats.org/officeDocument/2006/relationships/theme" Target="../theme/theme41.xml"/><Relationship Id="rId2" Type="http://schemas.openxmlformats.org/officeDocument/2006/relationships/slideLayout" Target="../slideLayouts/slideLayout442.xml"/><Relationship Id="rId1" Type="http://schemas.openxmlformats.org/officeDocument/2006/relationships/slideLayout" Target="../slideLayouts/slideLayout441.xml"/><Relationship Id="rId6" Type="http://schemas.openxmlformats.org/officeDocument/2006/relationships/slideLayout" Target="../slideLayouts/slideLayout446.xml"/><Relationship Id="rId11" Type="http://schemas.openxmlformats.org/officeDocument/2006/relationships/slideLayout" Target="../slideLayouts/slideLayout451.xml"/><Relationship Id="rId5" Type="http://schemas.openxmlformats.org/officeDocument/2006/relationships/slideLayout" Target="../slideLayouts/slideLayout445.xml"/><Relationship Id="rId10" Type="http://schemas.openxmlformats.org/officeDocument/2006/relationships/slideLayout" Target="../slideLayouts/slideLayout450.xml"/><Relationship Id="rId4" Type="http://schemas.openxmlformats.org/officeDocument/2006/relationships/slideLayout" Target="../slideLayouts/slideLayout444.xml"/><Relationship Id="rId9" Type="http://schemas.openxmlformats.org/officeDocument/2006/relationships/slideLayout" Target="../slideLayouts/slideLayout449.xml"/></Relationships>
</file>

<file path=ppt/slideMasters/_rels/slideMaster4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9.xml"/><Relationship Id="rId3" Type="http://schemas.openxmlformats.org/officeDocument/2006/relationships/slideLayout" Target="../slideLayouts/slideLayout454.xml"/><Relationship Id="rId7" Type="http://schemas.openxmlformats.org/officeDocument/2006/relationships/slideLayout" Target="../slideLayouts/slideLayout458.xml"/><Relationship Id="rId12" Type="http://schemas.openxmlformats.org/officeDocument/2006/relationships/theme" Target="../theme/theme42.xml"/><Relationship Id="rId2" Type="http://schemas.openxmlformats.org/officeDocument/2006/relationships/slideLayout" Target="../slideLayouts/slideLayout453.xml"/><Relationship Id="rId1" Type="http://schemas.openxmlformats.org/officeDocument/2006/relationships/slideLayout" Target="../slideLayouts/slideLayout452.xml"/><Relationship Id="rId6" Type="http://schemas.openxmlformats.org/officeDocument/2006/relationships/slideLayout" Target="../slideLayouts/slideLayout457.xml"/><Relationship Id="rId11" Type="http://schemas.openxmlformats.org/officeDocument/2006/relationships/slideLayout" Target="../slideLayouts/slideLayout462.xml"/><Relationship Id="rId5" Type="http://schemas.openxmlformats.org/officeDocument/2006/relationships/slideLayout" Target="../slideLayouts/slideLayout456.xml"/><Relationship Id="rId10" Type="http://schemas.openxmlformats.org/officeDocument/2006/relationships/slideLayout" Target="../slideLayouts/slideLayout461.xml"/><Relationship Id="rId4" Type="http://schemas.openxmlformats.org/officeDocument/2006/relationships/slideLayout" Target="../slideLayouts/slideLayout455.xml"/><Relationship Id="rId9" Type="http://schemas.openxmlformats.org/officeDocument/2006/relationships/slideLayout" Target="../slideLayouts/slideLayout460.xml"/></Relationships>
</file>

<file path=ppt/slideMasters/_rels/slideMaster4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0.xml"/><Relationship Id="rId3" Type="http://schemas.openxmlformats.org/officeDocument/2006/relationships/slideLayout" Target="../slideLayouts/slideLayout465.xml"/><Relationship Id="rId7" Type="http://schemas.openxmlformats.org/officeDocument/2006/relationships/slideLayout" Target="../slideLayouts/slideLayout469.xml"/><Relationship Id="rId12" Type="http://schemas.openxmlformats.org/officeDocument/2006/relationships/theme" Target="../theme/theme43.xml"/><Relationship Id="rId2" Type="http://schemas.openxmlformats.org/officeDocument/2006/relationships/slideLayout" Target="../slideLayouts/slideLayout464.xml"/><Relationship Id="rId1" Type="http://schemas.openxmlformats.org/officeDocument/2006/relationships/slideLayout" Target="../slideLayouts/slideLayout463.xml"/><Relationship Id="rId6" Type="http://schemas.openxmlformats.org/officeDocument/2006/relationships/slideLayout" Target="../slideLayouts/slideLayout468.xml"/><Relationship Id="rId11" Type="http://schemas.openxmlformats.org/officeDocument/2006/relationships/slideLayout" Target="../slideLayouts/slideLayout473.xml"/><Relationship Id="rId5" Type="http://schemas.openxmlformats.org/officeDocument/2006/relationships/slideLayout" Target="../slideLayouts/slideLayout467.xml"/><Relationship Id="rId10" Type="http://schemas.openxmlformats.org/officeDocument/2006/relationships/slideLayout" Target="../slideLayouts/slideLayout472.xml"/><Relationship Id="rId4" Type="http://schemas.openxmlformats.org/officeDocument/2006/relationships/slideLayout" Target="../slideLayouts/slideLayout466.xml"/><Relationship Id="rId9" Type="http://schemas.openxmlformats.org/officeDocument/2006/relationships/slideLayout" Target="../slideLayouts/slideLayout471.xml"/></Relationships>
</file>

<file path=ppt/slideMasters/_rels/slideMaster4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1.xml"/><Relationship Id="rId3" Type="http://schemas.openxmlformats.org/officeDocument/2006/relationships/slideLayout" Target="../slideLayouts/slideLayout476.xml"/><Relationship Id="rId7" Type="http://schemas.openxmlformats.org/officeDocument/2006/relationships/slideLayout" Target="../slideLayouts/slideLayout480.xml"/><Relationship Id="rId12" Type="http://schemas.openxmlformats.org/officeDocument/2006/relationships/theme" Target="../theme/theme44.xml"/><Relationship Id="rId2" Type="http://schemas.openxmlformats.org/officeDocument/2006/relationships/slideLayout" Target="../slideLayouts/slideLayout475.xml"/><Relationship Id="rId1" Type="http://schemas.openxmlformats.org/officeDocument/2006/relationships/slideLayout" Target="../slideLayouts/slideLayout474.xml"/><Relationship Id="rId6" Type="http://schemas.openxmlformats.org/officeDocument/2006/relationships/slideLayout" Target="../slideLayouts/slideLayout479.xml"/><Relationship Id="rId11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78.xml"/><Relationship Id="rId10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77.xml"/><Relationship Id="rId9" Type="http://schemas.openxmlformats.org/officeDocument/2006/relationships/slideLayout" Target="../slideLayouts/slideLayout482.xml"/></Relationships>
</file>

<file path=ppt/slideMasters/_rels/slideMaster4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2.xml"/><Relationship Id="rId3" Type="http://schemas.openxmlformats.org/officeDocument/2006/relationships/slideLayout" Target="../slideLayouts/slideLayout487.xml"/><Relationship Id="rId7" Type="http://schemas.openxmlformats.org/officeDocument/2006/relationships/slideLayout" Target="../slideLayouts/slideLayout491.xml"/><Relationship Id="rId12" Type="http://schemas.openxmlformats.org/officeDocument/2006/relationships/theme" Target="../theme/theme45.xml"/><Relationship Id="rId2" Type="http://schemas.openxmlformats.org/officeDocument/2006/relationships/slideLayout" Target="../slideLayouts/slideLayout486.xml"/><Relationship Id="rId1" Type="http://schemas.openxmlformats.org/officeDocument/2006/relationships/slideLayout" Target="../slideLayouts/slideLayout485.xml"/><Relationship Id="rId6" Type="http://schemas.openxmlformats.org/officeDocument/2006/relationships/slideLayout" Target="../slideLayouts/slideLayout490.xml"/><Relationship Id="rId11" Type="http://schemas.openxmlformats.org/officeDocument/2006/relationships/slideLayout" Target="../slideLayouts/slideLayout495.xml"/><Relationship Id="rId5" Type="http://schemas.openxmlformats.org/officeDocument/2006/relationships/slideLayout" Target="../slideLayouts/slideLayout489.xml"/><Relationship Id="rId10" Type="http://schemas.openxmlformats.org/officeDocument/2006/relationships/slideLayout" Target="../slideLayouts/slideLayout494.xml"/><Relationship Id="rId4" Type="http://schemas.openxmlformats.org/officeDocument/2006/relationships/slideLayout" Target="../slideLayouts/slideLayout488.xml"/><Relationship Id="rId9" Type="http://schemas.openxmlformats.org/officeDocument/2006/relationships/slideLayout" Target="../slideLayouts/slideLayout49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0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14338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53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1536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74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74" r:id="rId2"/>
    <p:sldLayoutId id="2147483875" r:id="rId3"/>
    <p:sldLayoutId id="2147483876" r:id="rId4"/>
    <p:sldLayoutId id="2147483877" r:id="rId5"/>
    <p:sldLayoutId id="2147483878" r:id="rId6"/>
    <p:sldLayoutId id="2147483879" r:id="rId7"/>
    <p:sldLayoutId id="2147483880" r:id="rId8"/>
    <p:sldLayoutId id="2147483881" r:id="rId9"/>
    <p:sldLayoutId id="2147483882" r:id="rId10"/>
    <p:sldLayoutId id="214748388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84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194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4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6" r:id="rId1"/>
    <p:sldLayoutId id="2147483907" r:id="rId2"/>
    <p:sldLayoutId id="2147483908" r:id="rId3"/>
    <p:sldLayoutId id="2147483909" r:id="rId4"/>
    <p:sldLayoutId id="2147483910" r:id="rId5"/>
    <p:sldLayoutId id="2147483911" r:id="rId6"/>
    <p:sldLayoutId id="2147483912" r:id="rId7"/>
    <p:sldLayoutId id="2147483913" r:id="rId8"/>
    <p:sldLayoutId id="2147483914" r:id="rId9"/>
    <p:sldLayoutId id="2147483915" r:id="rId10"/>
    <p:sldLayoutId id="214748391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15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25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28" r:id="rId1"/>
    <p:sldLayoutId id="2147483929" r:id="rId2"/>
    <p:sldLayoutId id="2147483930" r:id="rId3"/>
    <p:sldLayoutId id="2147483931" r:id="rId4"/>
    <p:sldLayoutId id="2147483932" r:id="rId5"/>
    <p:sldLayoutId id="2147483933" r:id="rId6"/>
    <p:sldLayoutId id="2147483934" r:id="rId7"/>
    <p:sldLayoutId id="2147483935" r:id="rId8"/>
    <p:sldLayoutId id="2147483936" r:id="rId9"/>
    <p:sldLayoutId id="2147483937" r:id="rId10"/>
    <p:sldLayoutId id="214748393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35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39" r:id="rId1"/>
    <p:sldLayoutId id="2147483940" r:id="rId2"/>
    <p:sldLayoutId id="2147483941" r:id="rId3"/>
    <p:sldLayoutId id="2147483942" r:id="rId4"/>
    <p:sldLayoutId id="2147483943" r:id="rId5"/>
    <p:sldLayoutId id="2147483944" r:id="rId6"/>
    <p:sldLayoutId id="2147483945" r:id="rId7"/>
    <p:sldLayoutId id="2147483946" r:id="rId8"/>
    <p:sldLayoutId id="2147483947" r:id="rId9"/>
    <p:sldLayoutId id="2147483948" r:id="rId10"/>
    <p:sldLayoutId id="2147483949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45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50" r:id="rId1"/>
    <p:sldLayoutId id="2147483951" r:id="rId2"/>
    <p:sldLayoutId id="2147483952" r:id="rId3"/>
    <p:sldLayoutId id="2147483953" r:id="rId4"/>
    <p:sldLayoutId id="2147483954" r:id="rId5"/>
    <p:sldLayoutId id="2147483955" r:id="rId6"/>
    <p:sldLayoutId id="2147483956" r:id="rId7"/>
    <p:sldLayoutId id="2147483957" r:id="rId8"/>
    <p:sldLayoutId id="2147483958" r:id="rId9"/>
    <p:sldLayoutId id="2147483959" r:id="rId10"/>
    <p:sldLayoutId id="2147483960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560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  <p:sp>
        <p:nvSpPr>
          <p:cNvPr id="25603" name="Rectangle 3"/>
          <p:cNvSpPr>
            <a:spLocks/>
          </p:cNvSpPr>
          <p:nvPr/>
        </p:nvSpPr>
        <p:spPr bwMode="auto">
          <a:xfrm>
            <a:off x="215900" y="9213850"/>
            <a:ext cx="127635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1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굴림" panose="020B0600000101010101" pitchFamily="34" charset="-127"/>
                <a:ea typeface="굴림" panose="020B0600000101010101" pitchFamily="34" charset="-127"/>
                <a:sym typeface="굴림" panose="020B0600000101010101" pitchFamily="34" charset="-127"/>
              </a:rPr>
              <a:t>reasons to believe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662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765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867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2969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787400" y="254000"/>
            <a:ext cx="11430000" cy="24384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title style</a:t>
            </a:r>
          </a:p>
        </p:txBody>
      </p:sp>
      <p:sp>
        <p:nvSpPr>
          <p:cNvPr id="3072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87400" y="2781300"/>
            <a:ext cx="11430000" cy="5715000"/>
          </a:xfrm>
          <a:prstGeom prst="rect">
            <a:avLst/>
          </a:prstGeom>
          <a:noFill/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 Light" charset="0"/>
              </a:rPr>
              <a:t>Second level</a:t>
            </a:r>
          </a:p>
          <a:p>
            <a:pPr lvl="2"/>
            <a:r>
              <a:rPr lang="en-US" smtClean="0">
                <a:sym typeface="Helvetica Neue Light" charset="0"/>
              </a:rPr>
              <a:t>Third level</a:t>
            </a:r>
          </a:p>
          <a:p>
            <a:pPr lvl="3"/>
            <a:r>
              <a:rPr lang="en-US" smtClean="0">
                <a:sym typeface="Helvetica Neue Light" charset="0"/>
              </a:rPr>
              <a:t>Fourth level</a:t>
            </a:r>
          </a:p>
          <a:p>
            <a:pPr lvl="4"/>
            <a:r>
              <a:rPr lang="en-US" smtClean="0">
                <a:sym typeface="Helvetica Neue Light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elvetica Neue" charset="0"/>
          <a:ea typeface="ヒラギノ角ゴ ProN W3" charset="0"/>
          <a:cs typeface="ヒラギノ角ゴ ProN W3" charset="0"/>
          <a:sym typeface="Helvetica Neue" charset="0"/>
        </a:defRPr>
      </a:lvl9pPr>
    </p:titleStyle>
    <p:bodyStyle>
      <a:lvl1pPr marL="4064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1pPr>
      <a:lvl2pPr marL="800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2pPr>
      <a:lvl3pPr marL="1244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3pPr>
      <a:lvl4pPr marL="16891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4pPr>
      <a:lvl5pPr marL="2133600" indent="-406400" algn="l" rtl="0" fontAlgn="base">
        <a:spcBef>
          <a:spcPts val="2500"/>
        </a:spcBef>
        <a:spcAft>
          <a:spcPct val="0"/>
        </a:spcAft>
        <a:buSzPct val="46000"/>
        <a:buChar char="•"/>
        <a:defRPr sz="3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Helvetica Neue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174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7" r:id="rId1"/>
    <p:sldLayoutId id="2147484028" r:id="rId2"/>
    <p:sldLayoutId id="2147484029" r:id="rId3"/>
    <p:sldLayoutId id="2147484030" r:id="rId4"/>
    <p:sldLayoutId id="2147484031" r:id="rId5"/>
    <p:sldLayoutId id="2147484032" r:id="rId6"/>
    <p:sldLayoutId id="2147484033" r:id="rId7"/>
    <p:sldLayoutId id="2147484034" r:id="rId8"/>
    <p:sldLayoutId id="2147484035" r:id="rId9"/>
    <p:sldLayoutId id="2147484036" r:id="rId10"/>
    <p:sldLayoutId id="214748403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277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38" r:id="rId1"/>
    <p:sldLayoutId id="2147484039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5" r:id="rId8"/>
    <p:sldLayoutId id="2147484046" r:id="rId9"/>
    <p:sldLayoutId id="2147484047" r:id="rId10"/>
    <p:sldLayoutId id="214748404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379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49" r:id="rId1"/>
    <p:sldLayoutId id="2147484050" r:id="rId2"/>
    <p:sldLayoutId id="2147484051" r:id="rId3"/>
    <p:sldLayoutId id="2147484052" r:id="rId4"/>
    <p:sldLayoutId id="2147484053" r:id="rId5"/>
    <p:sldLayoutId id="2147484054" r:id="rId6"/>
    <p:sldLayoutId id="2147484055" r:id="rId7"/>
    <p:sldLayoutId id="2147484056" r:id="rId8"/>
    <p:sldLayoutId id="2147484057" r:id="rId9"/>
    <p:sldLayoutId id="2147484058" r:id="rId10"/>
    <p:sldLayoutId id="214748405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7170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481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584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71" r:id="rId1"/>
    <p:sldLayoutId id="2147484072" r:id="rId2"/>
    <p:sldLayoutId id="2147484073" r:id="rId3"/>
    <p:sldLayoutId id="2147484074" r:id="rId4"/>
    <p:sldLayoutId id="2147484075" r:id="rId5"/>
    <p:sldLayoutId id="2147484076" r:id="rId6"/>
    <p:sldLayoutId id="2147484077" r:id="rId7"/>
    <p:sldLayoutId id="2147484078" r:id="rId8"/>
    <p:sldLayoutId id="2147484079" r:id="rId9"/>
    <p:sldLayoutId id="2147484080" r:id="rId10"/>
    <p:sldLayoutId id="214748408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368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82" r:id="rId1"/>
    <p:sldLayoutId id="2147484083" r:id="rId2"/>
    <p:sldLayoutId id="2147484084" r:id="rId3"/>
    <p:sldLayoutId id="2147484085" r:id="rId4"/>
    <p:sldLayoutId id="2147484086" r:id="rId5"/>
    <p:sldLayoutId id="2147484087" r:id="rId6"/>
    <p:sldLayoutId id="2147484088" r:id="rId7"/>
    <p:sldLayoutId id="2147484089" r:id="rId8"/>
    <p:sldLayoutId id="2147484090" r:id="rId9"/>
    <p:sldLayoutId id="2147484091" r:id="rId10"/>
    <p:sldLayoutId id="214748409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2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2500"/>
        </a:spcBef>
        <a:spcAft>
          <a:spcPct val="0"/>
        </a:spcAft>
        <a:buSzPct val="171000"/>
        <a:buFont typeface="Gill Sans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08" r:id="rId5"/>
    <p:sldLayoutId id="2147484109" r:id="rId6"/>
    <p:sldLayoutId id="2147484110" r:id="rId7"/>
    <p:sldLayoutId id="2147484111" r:id="rId8"/>
    <p:sldLayoutId id="2147484112" r:id="rId9"/>
    <p:sldLayoutId id="2147484113" r:id="rId10"/>
    <p:sldLayoutId id="214748411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15" r:id="rId1"/>
    <p:sldLayoutId id="2147484116" r:id="rId2"/>
    <p:sldLayoutId id="2147484117" r:id="rId3"/>
    <p:sldLayoutId id="2147484118" r:id="rId4"/>
    <p:sldLayoutId id="2147484119" r:id="rId5"/>
    <p:sldLayoutId id="2147484120" r:id="rId6"/>
    <p:sldLayoutId id="2147484121" r:id="rId7"/>
    <p:sldLayoutId id="2147484122" r:id="rId8"/>
    <p:sldLayoutId id="2147484123" r:id="rId9"/>
    <p:sldLayoutId id="2147484124" r:id="rId10"/>
    <p:sldLayoutId id="214748412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38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82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27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1717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16200" indent="-571500" algn="l" rtl="0" fontAlgn="base">
        <a:spcBef>
          <a:spcPts val="48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096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198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301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403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>
            <p:ph type="body" idx="1"/>
          </p:nvPr>
        </p:nvSpPr>
        <p:spPr bwMode="auto">
          <a:xfrm>
            <a:off x="635000" y="49022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  <p:sp>
        <p:nvSpPr>
          <p:cNvPr id="8194" name="Rectangle 2"/>
          <p:cNvSpPr>
            <a:spLocks noChangeArrowheads="1"/>
          </p:cNvSpPr>
          <p:nvPr>
            <p:ph type="title"/>
          </p:nvPr>
        </p:nvSpPr>
        <p:spPr bwMode="auto">
          <a:xfrm>
            <a:off x="635000" y="1524000"/>
            <a:ext cx="5867400" cy="3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7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34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505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6082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81" r:id="rId1"/>
    <p:sldLayoutId id="2147484182" r:id="rId2"/>
    <p:sldLayoutId id="2147484183" r:id="rId3"/>
    <p:sldLayoutId id="2147484184" r:id="rId4"/>
    <p:sldLayoutId id="2147484185" r:id="rId5"/>
    <p:sldLayoutId id="2147484186" r:id="rId6"/>
    <p:sldLayoutId id="2147484187" r:id="rId7"/>
    <p:sldLayoutId id="2147484188" r:id="rId8"/>
    <p:sldLayoutId id="2147484189" r:id="rId9"/>
    <p:sldLayoutId id="2147484190" r:id="rId10"/>
    <p:sldLayoutId id="2147484191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710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92" r:id="rId1"/>
    <p:sldLayoutId id="2147484193" r:id="rId2"/>
    <p:sldLayoutId id="2147484194" r:id="rId3"/>
    <p:sldLayoutId id="2147484195" r:id="rId4"/>
    <p:sldLayoutId id="2147484196" r:id="rId5"/>
    <p:sldLayoutId id="2147484197" r:id="rId6"/>
    <p:sldLayoutId id="2147484198" r:id="rId7"/>
    <p:sldLayoutId id="2147484199" r:id="rId8"/>
    <p:sldLayoutId id="2147484200" r:id="rId9"/>
    <p:sldLayoutId id="2147484201" r:id="rId10"/>
    <p:sldLayoutId id="2147484202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813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03" r:id="rId1"/>
    <p:sldLayoutId id="2147484204" r:id="rId2"/>
    <p:sldLayoutId id="2147484205" r:id="rId3"/>
    <p:sldLayoutId id="2147484206" r:id="rId4"/>
    <p:sldLayoutId id="2147484207" r:id="rId5"/>
    <p:sldLayoutId id="2147484208" r:id="rId6"/>
    <p:sldLayoutId id="2147484209" r:id="rId7"/>
    <p:sldLayoutId id="2147484210" r:id="rId8"/>
    <p:sldLayoutId id="2147484211" r:id="rId9"/>
    <p:sldLayoutId id="2147484212" r:id="rId10"/>
    <p:sldLayoutId id="2147484213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4915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14" r:id="rId1"/>
    <p:sldLayoutId id="2147484215" r:id="rId2"/>
    <p:sldLayoutId id="2147484216" r:id="rId3"/>
    <p:sldLayoutId id="2147484217" r:id="rId4"/>
    <p:sldLayoutId id="2147484218" r:id="rId5"/>
    <p:sldLayoutId id="2147484219" r:id="rId6"/>
    <p:sldLayoutId id="2147484220" r:id="rId7"/>
    <p:sldLayoutId id="2147484221" r:id="rId8"/>
    <p:sldLayoutId id="2147484222" r:id="rId9"/>
    <p:sldLayoutId id="2147484223" r:id="rId10"/>
    <p:sldLayoutId id="2147484224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927100" y="292100"/>
            <a:ext cx="11150600" cy="245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50178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927100" y="2781300"/>
            <a:ext cx="11150600" cy="608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0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0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11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003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2954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16002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1892300" indent="-533400" algn="l" rtl="0" fontAlgn="base">
        <a:spcBef>
          <a:spcPts val="3700"/>
        </a:spcBef>
        <a:spcAft>
          <a:spcPct val="0"/>
        </a:spcAft>
        <a:buSzPct val="171000"/>
        <a:buFont typeface="Gill Sans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889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333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778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2225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667000" indent="-571500" algn="l" rtl="0" fontAlgn="base">
        <a:spcBef>
          <a:spcPts val="2400"/>
        </a:spcBef>
        <a:spcAft>
          <a:spcPct val="0"/>
        </a:spcAft>
        <a:buSzPct val="171000"/>
        <a:buFont typeface="Gill Sans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1266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2290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title style</a:t>
            </a:r>
          </a:p>
        </p:txBody>
      </p:sp>
      <p:sp>
        <p:nvSpPr>
          <p:cNvPr id="13314" name="Rectangle 2"/>
          <p:cNvSpPr>
            <a:spLocks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Gill Sans" charset="0"/>
              </a:rPr>
              <a:t>Click to edit Master text styles</a:t>
            </a:r>
          </a:p>
          <a:p>
            <a:pPr lvl="1"/>
            <a:r>
              <a:rPr lang="en-US" smtClean="0">
                <a:sym typeface="Gill Sans" charset="0"/>
              </a:rPr>
              <a:t>Second level</a:t>
            </a:r>
          </a:p>
          <a:p>
            <a:pPr lvl="2"/>
            <a:r>
              <a:rPr lang="en-US" smtClean="0">
                <a:sym typeface="Gill Sans" charset="0"/>
              </a:rPr>
              <a:t>Third level</a:t>
            </a:r>
          </a:p>
          <a:p>
            <a:pPr lvl="3"/>
            <a:r>
              <a:rPr lang="en-US" smtClean="0">
                <a:sym typeface="Gill Sans" charset="0"/>
              </a:rPr>
              <a:t>Fourth level</a:t>
            </a:r>
          </a:p>
          <a:p>
            <a:pPr lvl="4"/>
            <a:r>
              <a:rPr lang="en-US" smtClean="0">
                <a:sym typeface="Gill Sans" charset="0"/>
              </a:rPr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/>
  <p:txStyles>
    <p:titleStyle>
      <a:lvl1pPr algn="ctr" rtl="0" fontAlgn="base">
        <a:spcBef>
          <a:spcPct val="0"/>
        </a:spcBef>
        <a:spcAft>
          <a:spcPct val="0"/>
        </a:spcAft>
        <a:defRPr sz="8400" kern="1200">
          <a:solidFill>
            <a:schemeClr val="tx1"/>
          </a:solidFill>
          <a:latin typeface="+mj-lt"/>
          <a:ea typeface="+mj-ea"/>
          <a:cs typeface="+mj-cs"/>
          <a:sym typeface="Gill Sans" charset="0"/>
        </a:defRPr>
      </a:lvl1pPr>
      <a:lvl2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2pPr>
      <a:lvl3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3pPr>
      <a:lvl4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4pPr>
      <a:lvl5pPr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760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1pPr>
      <a:lvl2pPr marL="1204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2pPr>
      <a:lvl3pPr marL="1649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3pPr>
      <a:lvl4pPr marL="20939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4pPr>
      <a:lvl5pPr marL="2538413" indent="-493713" algn="l" rtl="0" fontAlgn="base">
        <a:spcBef>
          <a:spcPts val="3800"/>
        </a:spcBef>
        <a:spcAft>
          <a:spcPct val="0"/>
        </a:spcAft>
        <a:buSzPct val="171000"/>
        <a:buFont typeface="Gill Sans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reasons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7163" y="-2171700"/>
            <a:ext cx="20826413" cy="156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2113" y="1803400"/>
            <a:ext cx="9885362" cy="4673600"/>
          </a:xfrm>
          <a:prstGeom prst="rect">
            <a:avLst/>
          </a:prstGeom>
          <a:noFill/>
          <a:ln>
            <a:noFill/>
          </a:ln>
          <a:effectLst>
            <a:outerShdw blurRad="12700" dist="38099" dir="2519991" algn="ctr" rotWithShape="0">
              <a:srgbClr val="FFFFF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/>
          </p:cNvSpPr>
          <p:nvPr/>
        </p:nvSpPr>
        <p:spPr bwMode="auto">
          <a:xfrm>
            <a:off x="3060700" y="7378700"/>
            <a:ext cx="68786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2063"/>
              </a:spcBef>
            </a:pPr>
            <a:r>
              <a:rPr lang="en-US" sz="6400" b="1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  <a:hlinkClick r:id="rId4"/>
              </a:rPr>
              <a:t>www.reasons.org</a:t>
            </a:r>
            <a:endParaRPr lang="en-US" sz="6400" b="1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</p:txBody>
      </p:sp>
      <p:sp>
        <p:nvSpPr>
          <p:cNvPr id="53252" name="Rectangle 4"/>
          <p:cNvSpPr>
            <a:spLocks/>
          </p:cNvSpPr>
          <p:nvPr/>
        </p:nvSpPr>
        <p:spPr bwMode="auto">
          <a:xfrm>
            <a:off x="10109200" y="9326563"/>
            <a:ext cx="293370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68300" indent="-3683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  <a:endParaRPr lang="en-US" sz="2400">
              <a:latin typeface="Helvetica" panose="020B0604020202020204" pitchFamily="34" charset="0"/>
              <a:cs typeface="Helvetica" panose="020B0604020202020204" pitchFamily="34" charset="0"/>
              <a:sym typeface="Helvetica" panose="020B0604020202020204" pitchFamily="34" charset="0"/>
            </a:endParaRPr>
          </a:p>
          <a:p>
            <a:pPr algn="ctr"/>
            <a:endParaRPr lang="en-US" sz="2400">
              <a:ea typeface="Gill Sans" charset="0"/>
              <a:cs typeface="Gill Sans" charset="0"/>
            </a:endParaRPr>
          </a:p>
        </p:txBody>
      </p:sp>
      <p:sp>
        <p:nvSpPr>
          <p:cNvPr id="53253" name="Rectangle 5"/>
          <p:cNvSpPr>
            <a:spLocks/>
          </p:cNvSpPr>
          <p:nvPr/>
        </p:nvSpPr>
        <p:spPr bwMode="auto">
          <a:xfrm>
            <a:off x="3030538" y="6610350"/>
            <a:ext cx="6945312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lnSpc>
                <a:spcPct val="80000"/>
              </a:lnSpc>
              <a:spcBef>
                <a:spcPts val="2063"/>
              </a:spcBef>
            </a:pPr>
            <a:r>
              <a:rPr lang="en-US" sz="6800" b="1">
                <a:solidFill>
                  <a:srgbClr val="001445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1-855-REASONS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-609600"/>
            <a:ext cx="14341476" cy="1075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0000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609600"/>
            <a:ext cx="5803900" cy="852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/>
          </p:cNvSpPr>
          <p:nvPr/>
        </p:nvSpPr>
        <p:spPr bwMode="auto">
          <a:xfrm>
            <a:off x="10906125" y="9112250"/>
            <a:ext cx="19939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29999"/>
                  </a:srgbClr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marL="342900" indent="-3429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1800">
                <a:solidFill>
                  <a:srgbClr val="9A9A9A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Hugh Ross</a:t>
            </a:r>
          </a:p>
        </p:txBody>
      </p:sp>
      <p:pic>
        <p:nvPicPr>
          <p:cNvPr id="54276" name="Picture 4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938" y="4878388"/>
            <a:ext cx="1435100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277" name="Picture 5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900" y="5032375"/>
            <a:ext cx="1587500" cy="43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Rectangle 6"/>
          <p:cNvSpPr>
            <a:spLocks/>
          </p:cNvSpPr>
          <p:nvPr/>
        </p:nvSpPr>
        <p:spPr bwMode="auto">
          <a:xfrm>
            <a:off x="1535113" y="1695450"/>
            <a:ext cx="9918700" cy="28067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>
              <a:spcBef>
                <a:spcPts val="2063"/>
              </a:spcBef>
            </a:pPr>
            <a:r>
              <a:rPr lang="en-US" sz="9600" dirty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2</a:t>
            </a:r>
            <a:r>
              <a:rPr lang="en-US" sz="8000" dirty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Humanity’s Mission</a:t>
            </a:r>
            <a:r>
              <a:rPr lang="en-US" sz="7200" dirty="0">
                <a:solidFill>
                  <a:srgbClr val="FFFF33"/>
                </a:solidFill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 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8" name="Rectangle 2"/>
          <p:cNvSpPr>
            <a:spLocks/>
          </p:cNvSpPr>
          <p:nvPr/>
        </p:nvSpPr>
        <p:spPr bwMode="auto">
          <a:xfrm>
            <a:off x="635000" y="762000"/>
            <a:ext cx="11811000" cy="2311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t"/>
          <a:lstStyle/>
          <a:p>
            <a:pPr>
              <a:spcBef>
                <a:spcPts val="2063"/>
              </a:spcBef>
            </a:pPr>
            <a:r>
              <a:rPr lang="en-US" sz="9600" dirty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Why Two Accounts</a:t>
            </a:r>
            <a:r>
              <a:rPr lang="en-US" sz="9600" dirty="0" smtClean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?</a:t>
            </a:r>
            <a:endParaRPr lang="en-US" sz="9600" dirty="0">
              <a:solidFill>
                <a:srgbClr val="FFFF33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" charset="0"/>
            </a:endParaRPr>
          </a:p>
        </p:txBody>
      </p:sp>
      <p:sp>
        <p:nvSpPr>
          <p:cNvPr id="55299" name="Rectangle 3"/>
          <p:cNvSpPr>
            <a:spLocks/>
          </p:cNvSpPr>
          <p:nvPr/>
        </p:nvSpPr>
        <p:spPr bwMode="auto">
          <a:xfrm>
            <a:off x="1327150" y="2921000"/>
            <a:ext cx="103251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1 has a physical focus: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God creates three different kinds of life.</a:t>
            </a: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Char char="•"/>
            </a:pP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2 has a spiritual focus: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God introduces Adam to three different kinds of life.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48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004800" cy="975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/>
          </p:cNvSpPr>
          <p:nvPr/>
        </p:nvSpPr>
        <p:spPr bwMode="auto">
          <a:xfrm>
            <a:off x="558800" y="622300"/>
            <a:ext cx="12039600" cy="23114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063"/>
              </a:spcBef>
            </a:pPr>
            <a:r>
              <a:rPr lang="en-US" sz="9600" dirty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Why Two Accounts</a:t>
            </a:r>
            <a:r>
              <a:rPr lang="en-US" sz="9600" dirty="0" smtClean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?</a:t>
            </a:r>
            <a:endParaRPr lang="en-US" sz="9600" dirty="0">
              <a:solidFill>
                <a:srgbClr val="FFFF33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" charset="0"/>
            </a:endParaRPr>
          </a:p>
        </p:txBody>
      </p:sp>
      <p:sp>
        <p:nvSpPr>
          <p:cNvPr id="56323" name="Rectangle 3"/>
          <p:cNvSpPr>
            <a:spLocks/>
          </p:cNvSpPr>
          <p:nvPr/>
        </p:nvSpPr>
        <p:spPr bwMode="auto">
          <a:xfrm>
            <a:off x="1327150" y="2921000"/>
            <a:ext cx="10325100" cy="582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1: 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Physical events are sequenced but not the relational events.</a:t>
            </a: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900">
              <a:effectLst>
                <a:outerShdw blurRad="38100" dist="38100" dir="2700000" algn="tl">
                  <a:srgbClr val="000000"/>
                </a:outerShdw>
              </a:effectLst>
              <a:latin typeface="Helvetica Neue Medium" charset="0"/>
              <a:ea typeface="Lucida Grande" charset="0"/>
              <a:cs typeface="Lucida Grande" charset="0"/>
              <a:sym typeface="Helvetica Neue Medium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Char char="•"/>
            </a:pP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5000">
                <a:solidFill>
                  <a:srgbClr val="FFFA8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Genesis 2:</a:t>
            </a:r>
            <a:r>
              <a:rPr lang="en-US" sz="50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Relational events are sequenced but not the physical events.</a:t>
            </a:r>
            <a:endParaRPr lang="en-US" sz="4800">
              <a:effectLst>
                <a:outerShdw blurRad="38100" dist="38100" dir="2700000" algn="tl">
                  <a:srgbClr val="000000"/>
                </a:outerShdw>
              </a:effectLst>
              <a:latin typeface="Helvetica Neue" charset="0"/>
              <a:ea typeface="Helvetica Neue" charset="0"/>
              <a:cs typeface="Helvetica Neue" charset="0"/>
              <a:sym typeface="Helvetica Neue" charset="0"/>
            </a:endParaRPr>
          </a:p>
          <a:p>
            <a:pPr>
              <a:lnSpc>
                <a:spcPct val="90000"/>
              </a:lnSpc>
              <a:spcBef>
                <a:spcPts val="4000"/>
              </a:spcBef>
            </a:pPr>
            <a:endParaRPr lang="en-US" sz="4800">
              <a:solidFill>
                <a:srgbClr val="FFFF33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400" y="-609600"/>
            <a:ext cx="13817600" cy="1036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59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59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Rectangle 2"/>
          <p:cNvSpPr>
            <a:spLocks/>
          </p:cNvSpPr>
          <p:nvPr/>
        </p:nvSpPr>
        <p:spPr bwMode="auto">
          <a:xfrm>
            <a:off x="177800" y="533400"/>
            <a:ext cx="12649200" cy="2209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063"/>
              </a:spcBef>
            </a:pPr>
            <a:r>
              <a:rPr lang="en-US" sz="9600" dirty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Gen. 2 Physical </a:t>
            </a:r>
            <a:r>
              <a:rPr lang="en-US" sz="9600" dirty="0" smtClean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Events</a:t>
            </a:r>
            <a:endParaRPr lang="en-US" sz="9600" dirty="0">
              <a:solidFill>
                <a:srgbClr val="FFFF33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" charset="0"/>
            </a:endParaRPr>
          </a:p>
        </p:txBody>
      </p:sp>
      <p:sp>
        <p:nvSpPr>
          <p:cNvPr id="57347" name="Rectangle 3"/>
          <p:cNvSpPr>
            <a:spLocks/>
          </p:cNvSpPr>
          <p:nvPr/>
        </p:nvSpPr>
        <p:spPr bwMode="auto">
          <a:xfrm>
            <a:off x="1320800" y="2933700"/>
            <a:ext cx="10198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In the region of Eden before God planted the Garden there were no shrubs, plants, rain, or humans (verse 5).</a:t>
            </a: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3"/>
              </a:buBlip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Verse 19 states that birds and mammals predated Adam.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01230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entr" presetSubtype="201230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 autoUpdateAnimBg="0" advAuto="100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-257175"/>
            <a:ext cx="13347700" cy="1001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82999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>
                    <a:alpha val="82999"/>
                  </a:srgbClr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0" name="Rectangle 2"/>
          <p:cNvSpPr>
            <a:spLocks/>
          </p:cNvSpPr>
          <p:nvPr/>
        </p:nvSpPr>
        <p:spPr bwMode="auto">
          <a:xfrm>
            <a:off x="1524000" y="609600"/>
            <a:ext cx="10045700" cy="22098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/>
          <a:p>
            <a:pPr>
              <a:spcBef>
                <a:spcPts val="2063"/>
              </a:spcBef>
            </a:pPr>
            <a:r>
              <a:rPr lang="en-US" sz="9600" dirty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Location of </a:t>
            </a:r>
            <a:r>
              <a:rPr lang="en-US" sz="9600" dirty="0" smtClean="0">
                <a:solidFill>
                  <a:srgbClr val="FFFF33"/>
                </a:solidFill>
                <a:latin typeface="Helvetica Neue Medium" charset="0"/>
                <a:ea typeface="Helvetica Neue Medium" charset="0"/>
                <a:cs typeface="Helvetica Neue Medium" charset="0"/>
                <a:sym typeface="Helvetica Neue" charset="0"/>
              </a:rPr>
              <a:t>Eden</a:t>
            </a:r>
            <a:endParaRPr lang="en-US" sz="9600" dirty="0">
              <a:solidFill>
                <a:srgbClr val="FFFF33"/>
              </a:solidFill>
              <a:latin typeface="Helvetica Neue Medium" charset="0"/>
              <a:ea typeface="Helvetica Neue Medium" charset="0"/>
              <a:cs typeface="Helvetica Neue Medium" charset="0"/>
              <a:sym typeface="Helvetica Neue" charset="0"/>
            </a:endParaRPr>
          </a:p>
        </p:txBody>
      </p:sp>
      <p:sp>
        <p:nvSpPr>
          <p:cNvPr id="58371" name="Rectangle 3"/>
          <p:cNvSpPr>
            <a:spLocks/>
          </p:cNvSpPr>
          <p:nvPr/>
        </p:nvSpPr>
        <p:spPr bwMode="auto">
          <a:xfrm>
            <a:off x="1320800" y="2933700"/>
            <a:ext cx="10198100" cy="580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60379" bIns="0"/>
          <a:lstStyle>
            <a:lvl1pPr marL="415925" indent="-355600"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4"/>
              </a:buBlip>
            </a:pPr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</a:t>
            </a: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“in the east” (verse 8)</a:t>
            </a:r>
          </a:p>
          <a:p>
            <a:pPr>
              <a:lnSpc>
                <a:spcPct val="90000"/>
              </a:lnSpc>
              <a:spcBef>
                <a:spcPts val="4000"/>
              </a:spcBef>
              <a:buSzPct val="100000"/>
              <a:buFontTx/>
              <a:buBlip>
                <a:blip r:embed="rId4"/>
              </a:buBlip>
            </a:pPr>
            <a:r>
              <a:rPr lang="en-US" sz="4800">
                <a:effectLst>
                  <a:outerShdw blurRad="38100" dist="38100" dir="2700000" algn="tl">
                    <a:srgbClr val="000000"/>
                  </a:outerShdw>
                </a:effectLst>
                <a:latin typeface="Helvetica Neue Medium" charset="0"/>
                <a:ea typeface="Helvetica Neue Medium" charset="0"/>
                <a:cs typeface="Helvetica Neue Medium" charset="0"/>
                <a:sym typeface="Helvetica Neue Medium" charset="0"/>
              </a:rPr>
              <a:t>   where four rivers come together: the Pishon from Havilah, the Gihon from Cush, and the Tigris and Euphrates from Asshur (verses 11-14)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01230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" presetID="0" presetClass="entr" presetSubtype="201230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 autoUpdateAnimBg="0" advAuto="100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6350"/>
            <a:ext cx="13093700" cy="119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/>
          </p:cNvSpPr>
          <p:nvPr/>
        </p:nvSpPr>
        <p:spPr bwMode="auto">
          <a:xfrm>
            <a:off x="5791200" y="1447800"/>
            <a:ext cx="65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" panose="05000000000000000000" pitchFamily="2" charset="2"/>
                <a:ea typeface="Lucida Grande" charset="0"/>
                <a:cs typeface="Lucida Grande" charset="0"/>
                <a:sym typeface="Wingdings" panose="05000000000000000000" pitchFamily="2" charset="2"/>
              </a:rPr>
              <a:t>¥</a:t>
            </a:r>
          </a:p>
        </p:txBody>
      </p:sp>
      <p:sp>
        <p:nvSpPr>
          <p:cNvPr id="61443" name="Rectangle 3"/>
          <p:cNvSpPr>
            <a:spLocks/>
          </p:cNvSpPr>
          <p:nvPr/>
        </p:nvSpPr>
        <p:spPr bwMode="auto">
          <a:xfrm>
            <a:off x="3548063" y="5289550"/>
            <a:ext cx="2973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Havilah</a:t>
            </a:r>
          </a:p>
        </p:txBody>
      </p:sp>
      <p:sp>
        <p:nvSpPr>
          <p:cNvPr id="61444" name="Rectangle 4"/>
          <p:cNvSpPr>
            <a:spLocks/>
          </p:cNvSpPr>
          <p:nvPr/>
        </p:nvSpPr>
        <p:spPr bwMode="auto">
          <a:xfrm>
            <a:off x="5848350" y="8769350"/>
            <a:ext cx="2117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Cush</a:t>
            </a:r>
          </a:p>
        </p:txBody>
      </p:sp>
      <p:sp>
        <p:nvSpPr>
          <p:cNvPr id="61445" name="Rectangle 5"/>
          <p:cNvSpPr>
            <a:spLocks/>
          </p:cNvSpPr>
          <p:nvPr/>
        </p:nvSpPr>
        <p:spPr bwMode="auto">
          <a:xfrm>
            <a:off x="3624263" y="514350"/>
            <a:ext cx="2824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Asshur</a:t>
            </a:r>
          </a:p>
        </p:txBody>
      </p:sp>
      <p:sp>
        <p:nvSpPr>
          <p:cNvPr id="61446" name="Rectangle 6"/>
          <p:cNvSpPr>
            <a:spLocks/>
          </p:cNvSpPr>
          <p:nvPr/>
        </p:nvSpPr>
        <p:spPr bwMode="auto">
          <a:xfrm>
            <a:off x="6410325" y="1543050"/>
            <a:ext cx="2590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 anchor="ctr"/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Eden?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0123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entr" presetSubtype="20123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entr" presetSubtype="20123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entr" presetSubtype="20123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0" presetClass="entr" presetSubtype="201230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utoUpdateAnimBg="0"/>
      <p:bldP spid="61443" grpId="0" autoUpdateAnimBg="0"/>
      <p:bldP spid="61444" grpId="0" autoUpdateAnimBg="0"/>
      <p:bldP spid="61445" grpId="0" build="p" autoUpdateAnimBg="0"/>
      <p:bldP spid="61446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" y="-2012950"/>
            <a:ext cx="13093700" cy="1196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6" name="Rectangle 2"/>
          <p:cNvSpPr>
            <a:spLocks/>
          </p:cNvSpPr>
          <p:nvPr/>
        </p:nvSpPr>
        <p:spPr bwMode="auto">
          <a:xfrm>
            <a:off x="9207500" y="1790700"/>
            <a:ext cx="65722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4800">
                <a:solidFill>
                  <a:srgbClr val="FFFF33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" panose="05000000000000000000" pitchFamily="2" charset="2"/>
                <a:ea typeface="Lucida Grande" charset="0"/>
                <a:cs typeface="Lucida Grande" charset="0"/>
                <a:sym typeface="Wingdings" panose="05000000000000000000" pitchFamily="2" charset="2"/>
              </a:rPr>
              <a:t>¥</a:t>
            </a:r>
          </a:p>
        </p:txBody>
      </p:sp>
      <p:sp>
        <p:nvSpPr>
          <p:cNvPr id="62467" name="Rectangle 3"/>
          <p:cNvSpPr>
            <a:spLocks/>
          </p:cNvSpPr>
          <p:nvPr/>
        </p:nvSpPr>
        <p:spPr bwMode="auto">
          <a:xfrm>
            <a:off x="4094163" y="3702050"/>
            <a:ext cx="2973387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Havilah</a:t>
            </a:r>
          </a:p>
        </p:txBody>
      </p:sp>
      <p:sp>
        <p:nvSpPr>
          <p:cNvPr id="62468" name="Rectangle 4"/>
          <p:cNvSpPr>
            <a:spLocks/>
          </p:cNvSpPr>
          <p:nvPr/>
        </p:nvSpPr>
        <p:spPr bwMode="auto">
          <a:xfrm>
            <a:off x="5911850" y="8058150"/>
            <a:ext cx="211772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Cush</a:t>
            </a:r>
          </a:p>
        </p:txBody>
      </p:sp>
      <p:sp>
        <p:nvSpPr>
          <p:cNvPr id="62469" name="Rectangle 5"/>
          <p:cNvSpPr>
            <a:spLocks/>
          </p:cNvSpPr>
          <p:nvPr/>
        </p:nvSpPr>
        <p:spPr bwMode="auto">
          <a:xfrm>
            <a:off x="5084763" y="-158750"/>
            <a:ext cx="2824162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Asshur</a:t>
            </a:r>
          </a:p>
        </p:txBody>
      </p:sp>
      <p:sp>
        <p:nvSpPr>
          <p:cNvPr id="62470" name="Rectangle 6"/>
          <p:cNvSpPr>
            <a:spLocks/>
          </p:cNvSpPr>
          <p:nvPr/>
        </p:nvSpPr>
        <p:spPr bwMode="auto">
          <a:xfrm>
            <a:off x="10004425" y="1644650"/>
            <a:ext cx="20859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 type="none" w="med" len="med"/>
                <a:tailEnd type="none" w="med" len="med"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092200" algn="l"/>
              </a:tabLs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/>
            <a:r>
              <a:rPr lang="en-US" sz="6400" b="1">
                <a:effectLst>
                  <a:outerShdw blurRad="38100" dist="38100" dir="2700000" algn="tl">
                    <a:srgbClr val="000000"/>
                  </a:outerShdw>
                </a:effectLst>
                <a:latin typeface="Helvetica Neue" charset="0"/>
                <a:ea typeface="Helvetica Neue" charset="0"/>
                <a:cs typeface="Helvetica Neue" charset="0"/>
                <a:sym typeface="Helvetica Neue" charset="0"/>
              </a:rPr>
              <a:t>Eden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entr" presetSubtype="201230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0" presetClass="entr" presetSubtype="201230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6" grpId="0" autoUpdateAnimBg="0"/>
      <p:bldP spid="62470" grpId="0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itle, Bullets &amp; Photo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itle - Center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Title &amp; Bullets copy 1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Title &amp; Bullets copy 1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Title &amp; Bullets copy 1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Title &amp; Bullets copy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Title &amp; Bullets copy 1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Title &amp; Bullets copy 2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Title &amp; Bullets copy 3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 &amp; Bullets copy 1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Title &amp; Bullets copy 4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4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Title &amp; Bullets copy 7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Title &amp; Bullets copy 5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5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Title &amp; Bullets copy 6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Title &amp; Bullets copy 19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9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5.xml><?xml version="1.0" encoding="utf-8"?>
<a:theme xmlns:a="http://schemas.openxmlformats.org/drawingml/2006/main" name="Title &amp; Bullets copy 20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0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6.xml><?xml version="1.0" encoding="utf-8"?>
<a:theme xmlns:a="http://schemas.openxmlformats.org/drawingml/2006/main" name="Title &amp; Bullets copy 8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Helvetica Neue"/>
        <a:ea typeface="ヒラギノ角ゴ ProN W3"/>
        <a:cs typeface="ヒラギノ角ゴ ProN W3"/>
      </a:majorFont>
      <a:minorFont>
        <a:latin typeface="Helvetica Neue Light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7.xml><?xml version="1.0" encoding="utf-8"?>
<a:theme xmlns:a="http://schemas.openxmlformats.org/drawingml/2006/main" name="Title &amp; Subtitle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8.xml><?xml version="1.0" encoding="utf-8"?>
<a:theme xmlns:a="http://schemas.openxmlformats.org/drawingml/2006/main" name="Title &amp; 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9.xml><?xml version="1.0" encoding="utf-8"?>
<a:theme xmlns:a="http://schemas.openxmlformats.org/drawingml/2006/main" name="Title &amp; Bullets copy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Photo - Vertic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0.xml><?xml version="1.0" encoding="utf-8"?>
<a:theme xmlns:a="http://schemas.openxmlformats.org/drawingml/2006/main" name="Title &amp; Bullets copy 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1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2.xml><?xml version="1.0" encoding="utf-8"?>
<a:theme xmlns:a="http://schemas.openxmlformats.org/drawingml/2006/main" name="Title &amp; Bullets copy 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Photo - Horizontal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4.xml><?xml version="1.0" encoding="utf-8"?>
<a:theme xmlns:a="http://schemas.openxmlformats.org/drawingml/2006/main" name="Photo - Horizont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5.xml><?xml version="1.0" encoding="utf-8"?>
<a:theme xmlns:a="http://schemas.openxmlformats.org/drawingml/2006/main" name="Bullets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6.xml><?xml version="1.0" encoding="utf-8"?>
<a:theme xmlns:a="http://schemas.openxmlformats.org/drawingml/2006/main" name="Title &amp; Bullets copy 6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6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7.xml><?xml version="1.0" encoding="utf-8"?>
<a:theme xmlns:a="http://schemas.openxmlformats.org/drawingml/2006/main" name="Title &amp; Bullets copy 7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7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8.xml><?xml version="1.0" encoding="utf-8"?>
<a:theme xmlns:a="http://schemas.openxmlformats.org/drawingml/2006/main" name="Title &amp; Bullets copy 8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8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9.xml><?xml version="1.0" encoding="utf-8"?>
<a:theme xmlns:a="http://schemas.openxmlformats.org/drawingml/2006/main" name="Title &amp; Bullets copy 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hoto - Vertical Reflectio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0.xml><?xml version="1.0" encoding="utf-8"?>
<a:theme xmlns:a="http://schemas.openxmlformats.org/drawingml/2006/main" name="Title &amp; Bullets copy 9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9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1.xml><?xml version="1.0" encoding="utf-8"?>
<a:theme xmlns:a="http://schemas.openxmlformats.org/drawingml/2006/main" name="Title &amp; Bullets copy 10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0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2.xml><?xml version="1.0" encoding="utf-8"?>
<a:theme xmlns:a="http://schemas.openxmlformats.org/drawingml/2006/main" name="Title &amp; Bullets copy 11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1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3.xml><?xml version="1.0" encoding="utf-8"?>
<a:theme xmlns:a="http://schemas.openxmlformats.org/drawingml/2006/main" name="Title &amp; Bullets copy 12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2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4.xml><?xml version="1.0" encoding="utf-8"?>
<a:theme xmlns:a="http://schemas.openxmlformats.org/drawingml/2006/main" name="Title &amp; Bullets copy 13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3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5.xml><?xml version="1.0" encoding="utf-8"?>
<a:theme xmlns:a="http://schemas.openxmlformats.org/drawingml/2006/main" name="Title &amp; Bullets copy 14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copy 14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copy 1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itle - Top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Blank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itle &amp; Bullets - Lef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itle &amp; Bullets - 2 Column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itle &amp; Bullets - Right">
  <a:themeElements>
    <a:clrScheme name="">
      <a:dk1>
        <a:srgbClr val="808080"/>
      </a:dk1>
      <a:lt1>
        <a:srgbClr val="FFFFFF"/>
      </a:lt1>
      <a:dk2>
        <a:srgbClr val="000000"/>
      </a:dk2>
      <a:lt2>
        <a:srgbClr val="000000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Pages>0</Pages>
  <Words>184</Words>
  <Characters>0</Characters>
  <Application>Microsoft Office PowerPoint</Application>
  <PresentationFormat>Custom</PresentationFormat>
  <Lines>0</Lines>
  <Paragraphs>33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45</vt:i4>
      </vt:variant>
      <vt:variant>
        <vt:lpstr>Slide Titles</vt:lpstr>
      </vt:variant>
      <vt:variant>
        <vt:i4>8</vt:i4>
      </vt:variant>
    </vt:vector>
  </HeadingPairs>
  <TitlesOfParts>
    <vt:vector size="63" baseType="lpstr">
      <vt:lpstr>Gill Sans</vt:lpstr>
      <vt:lpstr>ヒラギノ角ゴ ProN W3</vt:lpstr>
      <vt:lpstr>Helvetica Neue</vt:lpstr>
      <vt:lpstr>Helvetica Neue Light</vt:lpstr>
      <vt:lpstr>굴림</vt:lpstr>
      <vt:lpstr>Helvetica</vt:lpstr>
      <vt:lpstr>Helvetica Neue Medium</vt:lpstr>
      <vt:lpstr>Lucida Grande</vt:lpstr>
      <vt:lpstr>Arial</vt:lpstr>
      <vt:lpstr>Wingdings</vt:lpstr>
      <vt:lpstr>Title &amp; Bullets copy 5</vt:lpstr>
      <vt:lpstr>Title &amp; Bullets copy 15</vt:lpstr>
      <vt:lpstr>Photo - Vertical</vt:lpstr>
      <vt:lpstr>Photo - Vertical Reflection</vt:lpstr>
      <vt:lpstr>Title - Top</vt:lpstr>
      <vt:lpstr>Blank</vt:lpstr>
      <vt:lpstr>Title &amp; Bullets - Left</vt:lpstr>
      <vt:lpstr>Title &amp; Bullets - 2 Column</vt:lpstr>
      <vt:lpstr>Title &amp; Bullets - Right</vt:lpstr>
      <vt:lpstr>Title, Bullets &amp; Photo</vt:lpstr>
      <vt:lpstr>Title &amp; Bullets</vt:lpstr>
      <vt:lpstr>Title - Center</vt:lpstr>
      <vt:lpstr>Title &amp; Bullets copy 16</vt:lpstr>
      <vt:lpstr>Title &amp; Bullets copy 17</vt:lpstr>
      <vt:lpstr>Title &amp; Bullets copy 18</vt:lpstr>
      <vt:lpstr>Title &amp; Bullets copy</vt:lpstr>
      <vt:lpstr>Title &amp; Bullets copy 1</vt:lpstr>
      <vt:lpstr>Title &amp; Bullets copy 2</vt:lpstr>
      <vt:lpstr>Title &amp; Bullets copy 3</vt:lpstr>
      <vt:lpstr>Title &amp; Bullets copy 4</vt:lpstr>
      <vt:lpstr>Title &amp; Bullets copy 7</vt:lpstr>
      <vt:lpstr>Title &amp; Bullets copy 5</vt:lpstr>
      <vt:lpstr>Title &amp; Bullets copy 6</vt:lpstr>
      <vt:lpstr>Title &amp; Bullets copy 19</vt:lpstr>
      <vt:lpstr>Title &amp; Bullets copy 20</vt:lpstr>
      <vt:lpstr>Title &amp; Bullets copy 8</vt:lpstr>
      <vt:lpstr>Title &amp; Subtitle</vt:lpstr>
      <vt:lpstr>Title &amp; Bullets</vt:lpstr>
      <vt:lpstr>Title &amp; Bullets copy</vt:lpstr>
      <vt:lpstr>Title &amp; Bullets copy 1</vt:lpstr>
      <vt:lpstr>Title &amp; Bullets copy 2</vt:lpstr>
      <vt:lpstr>Title &amp; Bullets copy 3</vt:lpstr>
      <vt:lpstr>Photo - Horizontal</vt:lpstr>
      <vt:lpstr>Photo - Horizontal Reflection</vt:lpstr>
      <vt:lpstr>Bullets</vt:lpstr>
      <vt:lpstr>Title &amp; Bullets copy 6</vt:lpstr>
      <vt:lpstr>Title &amp; Bullets copy 7</vt:lpstr>
      <vt:lpstr>Title &amp; Bullets copy 8</vt:lpstr>
      <vt:lpstr>Title &amp; Bullets copy 2</vt:lpstr>
      <vt:lpstr>Title &amp; Bullets copy 9</vt:lpstr>
      <vt:lpstr>Title &amp; Bullets copy 10</vt:lpstr>
      <vt:lpstr>Title &amp; Bullets copy 11</vt:lpstr>
      <vt:lpstr>Title &amp; Bullets copy 12</vt:lpstr>
      <vt:lpstr>Title &amp; Bullets copy 13</vt:lpstr>
      <vt:lpstr>Title &amp; Bullets copy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deemr</dc:creator>
  <cp:keywords/>
  <dc:description/>
  <cp:lastModifiedBy>Richard Deem</cp:lastModifiedBy>
  <cp:revision>2</cp:revision>
  <dcterms:modified xsi:type="dcterms:W3CDTF">2013-11-24T22:15:20Z</dcterms:modified>
</cp:coreProperties>
</file>