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416" r:id="rId2"/>
    <p:sldId id="412" r:id="rId3"/>
    <p:sldId id="413" r:id="rId4"/>
    <p:sldId id="285" r:id="rId5"/>
    <p:sldId id="288" r:id="rId6"/>
    <p:sldId id="264" r:id="rId7"/>
    <p:sldId id="267" r:id="rId8"/>
    <p:sldId id="280" r:id="rId9"/>
    <p:sldId id="286" r:id="rId10"/>
    <p:sldId id="287" r:id="rId11"/>
    <p:sldId id="289" r:id="rId12"/>
    <p:sldId id="290" r:id="rId13"/>
    <p:sldId id="279" r:id="rId14"/>
    <p:sldId id="268" r:id="rId15"/>
    <p:sldId id="269" r:id="rId16"/>
    <p:sldId id="292" r:id="rId17"/>
    <p:sldId id="274" r:id="rId18"/>
    <p:sldId id="272" r:id="rId19"/>
    <p:sldId id="293" r:id="rId20"/>
    <p:sldId id="277" r:id="rId21"/>
    <p:sldId id="278" r:id="rId22"/>
    <p:sldId id="284" r:id="rId23"/>
    <p:sldId id="281" r:id="rId24"/>
    <p:sldId id="283" r:id="rId25"/>
    <p:sldId id="291" r:id="rId26"/>
    <p:sldId id="296" r:id="rId27"/>
    <p:sldId id="262" r:id="rId28"/>
    <p:sldId id="297" r:id="rId29"/>
    <p:sldId id="298" r:id="rId30"/>
    <p:sldId id="299" r:id="rId31"/>
    <p:sldId id="301" r:id="rId32"/>
    <p:sldId id="300" r:id="rId33"/>
    <p:sldId id="260" r:id="rId34"/>
    <p:sldId id="302" r:id="rId35"/>
    <p:sldId id="306" r:id="rId36"/>
    <p:sldId id="308" r:id="rId37"/>
    <p:sldId id="307" r:id="rId38"/>
    <p:sldId id="309" r:id="rId39"/>
    <p:sldId id="310" r:id="rId40"/>
    <p:sldId id="311" r:id="rId41"/>
    <p:sldId id="312" r:id="rId42"/>
    <p:sldId id="314" r:id="rId43"/>
    <p:sldId id="315" r:id="rId44"/>
    <p:sldId id="318" r:id="rId45"/>
    <p:sldId id="319" r:id="rId46"/>
    <p:sldId id="320"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6" autoAdjust="0"/>
    <p:restoredTop sz="85497" autoAdjust="0"/>
  </p:normalViewPr>
  <p:slideViewPr>
    <p:cSldViewPr>
      <p:cViewPr varScale="1">
        <p:scale>
          <a:sx n="42" d="100"/>
          <a:sy n="42" d="100"/>
        </p:scale>
        <p:origin x="-1320" y="-96"/>
      </p:cViewPr>
      <p:guideLst>
        <p:guide orient="horz" pos="2160"/>
        <p:guide pos="2880"/>
      </p:guideLst>
    </p:cSldViewPr>
  </p:slideViewPr>
  <p:outlineViewPr>
    <p:cViewPr>
      <p:scale>
        <a:sx n="33" d="100"/>
        <a:sy n="33" d="100"/>
      </p:scale>
      <p:origin x="0" y="7453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D6DB93-79B0-4CBB-BCDE-42AAA76088C4}" type="datetimeFigureOut">
              <a:rPr lang="en-US" smtClean="0"/>
              <a:pPr/>
              <a:t>6/12/2011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BFEA29-532F-43DE-8D91-EDF8C980C64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4</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21</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5</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23</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24</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3</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25</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26BFEA29-532F-43DE-8D91-EDF8C980C64A}" type="slidenum">
              <a:rPr lang="en-US" smtClean="0"/>
              <a:pPr/>
              <a:t>27</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26BFEA29-532F-43DE-8D91-EDF8C980C64A}" type="slidenum">
              <a:rPr lang="en-US" smtClean="0"/>
              <a:pPr/>
              <a:t>28</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26BFEA29-532F-43DE-8D91-EDF8C980C64A}" type="slidenum">
              <a:rPr lang="en-US" smtClean="0"/>
              <a:pPr/>
              <a:t>29</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26BFEA29-532F-43DE-8D91-EDF8C980C64A}" type="slidenum">
              <a:rPr lang="en-US" smtClean="0"/>
              <a:pPr/>
              <a:t>30</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26BFEA29-532F-43DE-8D91-EDF8C980C64A}" type="slidenum">
              <a:rPr lang="en-US" smtClean="0"/>
              <a:pPr/>
              <a:t>31</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26BFEA29-532F-43DE-8D91-EDF8C980C64A}" type="slidenum">
              <a:rPr lang="en-US" smtClean="0"/>
              <a:pPr/>
              <a:t>32</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26BFEA29-532F-43DE-8D91-EDF8C980C64A}" type="slidenum">
              <a:rPr lang="en-US" smtClean="0"/>
              <a:pPr/>
              <a:t>33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6</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26BFEA29-532F-43DE-8D91-EDF8C980C64A}" type="slidenum">
              <a:rPr lang="en-US" smtClean="0"/>
              <a:pPr/>
              <a:t>34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endParaRPr lang="en-US" dirty="0"/>
          </a:p>
        </p:txBody>
      </p:sp>
      <p:sp>
        <p:nvSpPr>
          <p:cNvPr id="4" name="Slide Number Placeholder 3"/>
          <p:cNvSpPr>
            <a:spLocks noGrp="1"/>
          </p:cNvSpPr>
          <p:nvPr>
            <p:ph type="sldNum" sz="quarter" idx="10"/>
          </p:nvPr>
        </p:nvSpPr>
        <p:spPr/>
        <p:txBody>
          <a:bodyPr/>
          <a:lstStyle/>
          <a:p>
            <a:fld id="{F53CF4F1-5DA1-48A1-8E71-814B4D6EF434}"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F57FF9-EA31-4AC7-89CD-354D8C606C9B}" type="datetimeFigureOut">
              <a:rPr lang="en-US" smtClean="0"/>
              <a:pPr/>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75B34-4FC1-4184-AEC6-FE398443D31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F57FF9-EA31-4AC7-89CD-354D8C606C9B}" type="datetimeFigureOut">
              <a:rPr lang="en-US" smtClean="0"/>
              <a:pPr/>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75B34-4FC1-4184-AEC6-FE398443D31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F57FF9-EA31-4AC7-89CD-354D8C606C9B}" type="datetimeFigureOut">
              <a:rPr lang="en-US" smtClean="0"/>
              <a:pPr/>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75B34-4FC1-4184-AEC6-FE398443D31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F57FF9-EA31-4AC7-89CD-354D8C606C9B}" type="datetimeFigureOut">
              <a:rPr lang="en-US" smtClean="0"/>
              <a:pPr/>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75B34-4FC1-4184-AEC6-FE398443D31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F57FF9-EA31-4AC7-89CD-354D8C606C9B}" type="datetimeFigureOut">
              <a:rPr lang="en-US" smtClean="0"/>
              <a:pPr/>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75B34-4FC1-4184-AEC6-FE398443D31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F57FF9-EA31-4AC7-89CD-354D8C606C9B}" type="datetimeFigureOut">
              <a:rPr lang="en-US" smtClean="0"/>
              <a:pPr/>
              <a:t>6/12/2011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575B34-4FC1-4184-AEC6-FE398443D31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F57FF9-EA31-4AC7-89CD-354D8C606C9B}" type="datetimeFigureOut">
              <a:rPr lang="en-US" smtClean="0"/>
              <a:pPr/>
              <a:t>6/12/2011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575B34-4FC1-4184-AEC6-FE398443D31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F57FF9-EA31-4AC7-89CD-354D8C606C9B}" type="datetimeFigureOut">
              <a:rPr lang="en-US" smtClean="0"/>
              <a:pPr/>
              <a:t>6/12/2011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575B34-4FC1-4184-AEC6-FE398443D31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F57FF9-EA31-4AC7-89CD-354D8C606C9B}" type="datetimeFigureOut">
              <a:rPr lang="en-US" smtClean="0"/>
              <a:pPr/>
              <a:t>6/12/2011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575B34-4FC1-4184-AEC6-FE398443D31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F57FF9-EA31-4AC7-89CD-354D8C606C9B}" type="datetimeFigureOut">
              <a:rPr lang="en-US" smtClean="0"/>
              <a:pPr/>
              <a:t>6/12/2011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575B34-4FC1-4184-AEC6-FE398443D31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F57FF9-EA31-4AC7-89CD-354D8C606C9B}" type="datetimeFigureOut">
              <a:rPr lang="en-US" smtClean="0"/>
              <a:pPr/>
              <a:t>6/12/2011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575B34-4FC1-4184-AEC6-FE398443D31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F57FF9-EA31-4AC7-89CD-354D8C606C9B}" type="datetimeFigureOut">
              <a:rPr lang="en-US" smtClean="0"/>
              <a:pPr/>
              <a:t>6/12/2011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575B34-4FC1-4184-AEC6-FE398443D31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rds.yahoo.com/_ylt=A2KJke6MgtxNDj0AiHSJzbkF;_ylu=X3oDMTBqc3VsNmNiBHBvcwM5MQRzZWMDc3IEdnRpZAM-/SIG=1j0sikbsu/EXP=1306325772/**http:/images.search.yahoo.com/images/view?back=http://images.search.yahoo.com/search/images?p=jesus+christ&amp;b=85&amp;ni=21&amp;ei=UTF8&amp;xargs=0&amp;pstart=1&amp;fr=yfp-t-701-s&amp;w=520&amp;h=600&amp;imgurl=s4.hubimg.com/u/2257767_f520.jpg&amp;rurl=http://hubpages.com/hub/thejcrevelator2jcradical&amp;size=45KB&amp;name=Jesus+Christ&amp;p=jesus+christ&amp;oid=536dbdd955cdb72cd5db15e25fe59377&amp;fr2=&amp;no=91&amp;tt=403000&amp;b=85&amp;ni=21&amp;sigr=11gm6qrh6&amp;sigi=110khtbbh&amp;sigb=13ef1ef3v&amp;.crumb=GZTVNiK0.O2" TargetMode="External"/><Relationship Id="rId2" Type="http://schemas.openxmlformats.org/officeDocument/2006/relationships/notesSlide" Target="../notesSlides/notesSlide2.xml"/><Relationship Id="rId1" Type="http://schemas.openxmlformats.org/officeDocument/2006/relationships/slideLayout" Target="../slideLayouts/slideLayout9.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rds.yahoo.com/_ylt=A2KJke4ZgtxNZj8AdkGJzbkF;_ylu=X3oDMTBqNnNjYTNyBHBvcwM0NgRzZWMDc3IEdnRpZAM-/SIG=1l8ijjtm9/EXP=1306325657/**http:/images.search.yahoo.com/images/view?back=http://images.search.yahoo.com/search/images?p=jesus+christ&amp;b=43&amp;ni=21&amp;ei=UTF8&amp;xargs=0&amp;pstart=1&amp;fr=yfp-t-701-s&amp;w=2448&amp;h=3264&amp;imgurl=www.fotothing.com/photos/0c9/0c9487899918d07683ae37ae63759a1b_51f.jpg&amp;rurl=http://www.fotothing.com/cikku/photo/0c9487899918d07683ae37ae63759a1b/&amp;size=1MB&amp;name=jesus+christ&amp;p=jesus+christ&amp;oid=9bb05c4a2f1ff423a784f6389a77709a&amp;fr2=&amp;no=46&amp;tt=403000&amp;b=43&amp;ni=21&amp;sigr=1269i0n3b&amp;sigi=125g3ev0q&amp;sigb=13esm0qq8&amp;.crumb=GZTVNiK0.O2" TargetMode="External"/><Relationship Id="rId2" Type="http://schemas.openxmlformats.org/officeDocument/2006/relationships/notesSlide" Target="../notesSlides/notesSlide6.xml"/><Relationship Id="rId1" Type="http://schemas.openxmlformats.org/officeDocument/2006/relationships/slideLayout" Target="../slideLayouts/slideLayout9.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WAS JESUS A NICE GUY?</a:t>
            </a:r>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p:txBody>
          <a:bodyPr/>
          <a:lstStyle/>
          <a:p>
            <a:endParaRPr lang="en-US"/>
          </a:p>
        </p:txBody>
      </p:sp>
      <p:pic>
        <p:nvPicPr>
          <p:cNvPr id="23554" name="Picture 2" descr="http://ts3.mm.bing.net/images/thumbnail.aspx?q=895546303158&amp;id=ad7cdd166f918d4507fd9c4025901147&amp;url=http%3a%2f%2fnamaha.files.wordpress.com%2f2009%2f09%2fjesus-christ-divine.jpg"/>
          <p:cNvPicPr>
            <a:picLocks noGrp="1" noChangeAspect="1" noChangeArrowheads="1"/>
          </p:cNvPicPr>
          <p:nvPr>
            <p:ph type="pic" idx="1"/>
          </p:nvPr>
        </p:nvPicPr>
        <p:blipFill>
          <a:blip r:embed="rId3" cstate="print"/>
          <a:srcRect/>
          <a:stretch>
            <a:fillRect/>
          </a:stretch>
        </p:blipFill>
        <p:spPr bwMode="auto">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http://ts4.mm.bing.net/images/thumbnail.aspx?q=966178114079&amp;id=8fda5847b96937432fc975d4eadee7ce&amp;url=http%3a%2f%2fworldhistoryatyhs.wikispaces.com%2ffile%2fview%2fjesus1.gif%2f32492955%2fjesus1.gif"/>
          <p:cNvPicPr>
            <a:picLocks noChangeAspect="1" noChangeArrowheads="1"/>
          </p:cNvPicPr>
          <p:nvPr/>
        </p:nvPicPr>
        <p:blipFill>
          <a:blip r:embed="rId3" cstate="print"/>
          <a:srcRect/>
          <a:stretch>
            <a:fillRect/>
          </a:stretch>
        </p:blipFill>
        <p:spPr bwMode="auto">
          <a:xfrm>
            <a:off x="3048000" y="1447800"/>
            <a:ext cx="2476119" cy="382905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p:txBody>
          <a:bodyPr/>
          <a:lstStyle/>
          <a:p>
            <a:endParaRPr lang="en-US"/>
          </a:p>
        </p:txBody>
      </p:sp>
      <p:pic>
        <p:nvPicPr>
          <p:cNvPr id="27650" name="Picture 2" descr="http://ts1.mm.bing.net/images/thumbnail.aspx?q=829097447524&amp;id=a754e33f783581bcd3887e6d8442e2cf&amp;url=http%3a%2f%2fwww.catholictradition.org%2fChrist%2fmerciful-jesus.jpg"/>
          <p:cNvPicPr>
            <a:picLocks noGrp="1" noChangeAspect="1" noChangeArrowheads="1"/>
          </p:cNvPicPr>
          <p:nvPr>
            <p:ph type="pic" idx="1"/>
          </p:nvPr>
        </p:nvPicPr>
        <p:blipFill>
          <a:blip r:embed="rId3" cstate="print"/>
          <a:srcRect t="22000" b="22000"/>
          <a:stretch>
            <a:fillRect/>
          </a:stretch>
        </p:blipFill>
        <p:spPr bwMode="auto">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2" descr="http://ts4.mm.bing.net/images/thumbnail.aspx?q=880245277131&amp;id=63897cabd6405a254bfaf6a760f9322a&amp;url=http%3a%2f%2fgraceuniversity.edu%2fiip%2fwp-content%2fuploads%2f2011%2f03%2fJesus_Christ_German_steel_engraving_detail.jpeg"/>
          <p:cNvPicPr>
            <a:picLocks noChangeAspect="1" noChangeArrowheads="1"/>
          </p:cNvPicPr>
          <p:nvPr/>
        </p:nvPicPr>
        <p:blipFill>
          <a:blip r:embed="rId3" cstate="print"/>
          <a:srcRect/>
          <a:stretch>
            <a:fillRect/>
          </a:stretch>
        </p:blipFill>
        <p:spPr bwMode="auto">
          <a:xfrm>
            <a:off x="2514600" y="1371600"/>
            <a:ext cx="4057650" cy="2691575"/>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p:txBody>
          <a:bodyPr/>
          <a:lstStyle/>
          <a:p>
            <a:endParaRPr lang="en-US"/>
          </a:p>
        </p:txBody>
      </p:sp>
      <p:sp>
        <p:nvSpPr>
          <p:cNvPr id="5" name="Picture Placeholder 2"/>
          <p:cNvSpPr txBox="1">
            <a:spLocks/>
          </p:cNvSpPr>
          <p:nvPr/>
        </p:nvSpPr>
        <p:spPr>
          <a:xfrm>
            <a:off x="1752600" y="609600"/>
            <a:ext cx="5486400" cy="4114800"/>
          </a:xfrm>
          <a:prstGeom prst="rect">
            <a:avLst/>
          </a:prstGeom>
        </p:spPr>
      </p:sp>
      <p:pic>
        <p:nvPicPr>
          <p:cNvPr id="31748" name="Picture 4" descr="http://ts1.mm.bing.net/images/thumbnail.aspx?q=817564757128&amp;id=0054f3003fc13f900ecdb39b2c014871&amp;url=http%3a%2f%2fjohneaves.files.wordpress.com%2f2009%2f12%2fjesus-praying.jpg"/>
          <p:cNvPicPr>
            <a:picLocks noGrp="1" noChangeAspect="1" noChangeArrowheads="1"/>
          </p:cNvPicPr>
          <p:nvPr>
            <p:ph type="pic" idx="1"/>
          </p:nvPr>
        </p:nvPicPr>
        <p:blipFill>
          <a:blip r:embed="rId3" cstate="print"/>
          <a:srcRect t="20500" b="20500"/>
          <a:stretch>
            <a:fillRect/>
          </a:stretch>
        </p:blipFill>
        <p:spPr bwMode="auto">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p:txBody>
          <a:bodyPr/>
          <a:lstStyle/>
          <a:p>
            <a:endParaRPr lang="en-US"/>
          </a:p>
        </p:txBody>
      </p:sp>
      <p:pic>
        <p:nvPicPr>
          <p:cNvPr id="33794" name="Picture 2" descr="http://ts1.mm.bing.net/images/thumbnail.aspx?q=935650598144&amp;id=32636eac9adad830a07a62815ad8353e&amp;url=http%3a%2f%2fcatholictradition.org%2fChrist%2fimage-jesus1.jpg"/>
          <p:cNvPicPr>
            <a:picLocks noGrp="1" noChangeAspect="1" noChangeArrowheads="1"/>
          </p:cNvPicPr>
          <p:nvPr>
            <p:ph type="pic" idx="1"/>
          </p:nvPr>
        </p:nvPicPr>
        <p:blipFill>
          <a:blip r:embed="rId3" cstate="print"/>
          <a:srcRect t="19625" b="19625"/>
          <a:stretch>
            <a:fillRect/>
          </a:stretch>
        </p:blipFill>
        <p:spPr bwMode="auto">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92" name="Picture 8" descr="http://ts3.mm.bing.net/images/thumbnail.aspx?q=971563018902&amp;id=138098e18eae973bbbe7828b0fb93fbb&amp;url=http%3a%2f%2fwww.whymormonism.org%2fwp-content%2fuploads%2f2009%2f09%2fjesus-mormon.jpg"/>
          <p:cNvPicPr>
            <a:picLocks noChangeAspect="1" noChangeArrowheads="1"/>
          </p:cNvPicPr>
          <p:nvPr/>
        </p:nvPicPr>
        <p:blipFill>
          <a:blip r:embed="rId3" cstate="print"/>
          <a:srcRect/>
          <a:stretch>
            <a:fillRect/>
          </a:stretch>
        </p:blipFill>
        <p:spPr bwMode="auto">
          <a:xfrm>
            <a:off x="2667000" y="762000"/>
            <a:ext cx="3514725" cy="46863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http://ts3.mm.bing.net/images/thumbnail.aspx?q=934104865718&amp;id=5b59e0412aac2a3eafbf1afb4bc57bec&amp;url=http%3a%2f%2futhpstr.files.wordpress.com%2f2008%2f11%2fjesus-laughing.jpg"/>
          <p:cNvPicPr>
            <a:picLocks noChangeAspect="1" noChangeArrowheads="1"/>
          </p:cNvPicPr>
          <p:nvPr/>
        </p:nvPicPr>
        <p:blipFill>
          <a:blip r:embed="rId3" cstate="print"/>
          <a:srcRect/>
          <a:stretch>
            <a:fillRect/>
          </a:stretch>
        </p:blipFill>
        <p:spPr bwMode="auto">
          <a:xfrm>
            <a:off x="3048000" y="1524000"/>
            <a:ext cx="3012186" cy="382905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p:txBody>
          <a:bodyPr/>
          <a:lstStyle/>
          <a:p>
            <a:endParaRPr lang="en-US"/>
          </a:p>
        </p:txBody>
      </p:sp>
      <p:pic>
        <p:nvPicPr>
          <p:cNvPr id="37890" name="Picture 2" descr="http://ts4.mm.bing.net/images/thumbnail.aspx?q=913717334003&amp;id=c30fa71fc37f300f14b3838cb969afc4&amp;url=http%3a%2f%2fblogofdan.co.uk%2fwp-content%2fuploads%2f2009%2f07%2fJesus-as-He-is.jpg"/>
          <p:cNvPicPr>
            <a:picLocks noGrp="1" noChangeAspect="1" noChangeArrowheads="1"/>
          </p:cNvPicPr>
          <p:nvPr>
            <p:ph type="pic" idx="1"/>
          </p:nvPr>
        </p:nvPicPr>
        <p:blipFill>
          <a:blip r:embed="rId3" cstate="print"/>
          <a:srcRect/>
          <a:stretch>
            <a:fillRect/>
          </a:stretch>
        </p:blipFill>
        <p:spPr bwMode="auto">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6" name="Text Placeholder 5"/>
          <p:cNvSpPr>
            <a:spLocks noGrp="1"/>
          </p:cNvSpPr>
          <p:nvPr>
            <p:ph type="body" sz="half" idx="2"/>
          </p:nvPr>
        </p:nvSpPr>
        <p:spPr/>
        <p:txBody>
          <a:bodyPr/>
          <a:lstStyle/>
          <a:p>
            <a:endParaRPr lang="en-US"/>
          </a:p>
        </p:txBody>
      </p:sp>
      <p:pic>
        <p:nvPicPr>
          <p:cNvPr id="13316" name="Picture 4" descr="http://ts4.mm.bing.net/images/thumbnail.aspx?q=973653548747&amp;id=21289e6cde1f11ed61c00ec4e35163c4&amp;url=http%3a%2f%2f2minuteblog.files.wordpress.com%2f2008%2f09%2fbeer_jesus.jpg"/>
          <p:cNvPicPr>
            <a:picLocks noGrp="1" noChangeAspect="1" noChangeArrowheads="1"/>
          </p:cNvPicPr>
          <p:nvPr>
            <p:ph type="pic" idx="1"/>
          </p:nvPr>
        </p:nvPicPr>
        <p:blipFill>
          <a:blip r:embed="rId3" cstate="print"/>
          <a:srcRect t="12500" b="12500"/>
          <a:stretch>
            <a:fillRect/>
          </a:stretch>
        </p:blipFill>
        <p:spPr bwMode="auto">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Rectangle 2"/>
          <p:cNvSpPr/>
          <p:nvPr/>
        </p:nvSpPr>
        <p:spPr>
          <a:xfrm>
            <a:off x="457200" y="1524000"/>
            <a:ext cx="8305800" cy="4031873"/>
          </a:xfrm>
          <a:prstGeom prst="rect">
            <a:avLst/>
          </a:prstGeom>
        </p:spPr>
        <p:txBody>
          <a:bodyPr wrap="square">
            <a:spAutoFit/>
          </a:bodyPr>
          <a:lstStyle/>
          <a:p>
            <a:r>
              <a:rPr lang="en-US" sz="3200" dirty="0" smtClean="0"/>
              <a:t>Rom 8:28  And we know that all things work together for good to those who love God, to those who are the called according to </a:t>
            </a:r>
            <a:r>
              <a:rPr lang="en-US" sz="3200" i="1" dirty="0" smtClean="0"/>
              <a:t>His purpose. </a:t>
            </a:r>
          </a:p>
          <a:p>
            <a:r>
              <a:rPr lang="en-US" sz="3200" dirty="0" smtClean="0"/>
              <a:t>Rom 8:29  For whom He foreknew, He also predestined </a:t>
            </a:r>
            <a:r>
              <a:rPr lang="en-US" sz="3200" i="1" dirty="0" smtClean="0"/>
              <a:t>to be conformed to the image of His Son, that He might be the firstborn among many brethren.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descr="http://ts1.mm.bing.net/images/thumbnail.aspx?q=959761679756&amp;id=593c73170dc8106a38dfe18900bef097&amp;url=http%3a%2f%2fwww.motifake.com%2fimage%2fdemotivational-poster%2f0807%2fjesus-demotivational-poster-1215774723.jpg"/>
          <p:cNvPicPr>
            <a:picLocks noChangeAspect="1" noChangeArrowheads="1"/>
          </p:cNvPicPr>
          <p:nvPr/>
        </p:nvPicPr>
        <p:blipFill>
          <a:blip r:embed="rId3" cstate="print"/>
          <a:srcRect/>
          <a:stretch>
            <a:fillRect/>
          </a:stretch>
        </p:blipFill>
        <p:spPr bwMode="auto">
          <a:xfrm>
            <a:off x="2895596" y="1676387"/>
            <a:ext cx="3616928" cy="3629025"/>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descr="http://ts2.mm.bing.net/images/thumbnail.aspx?q=878165042353&amp;id=0764bcf1c453484cac4e2478ac7ba2d9&amp;url=http%3a%2f%2ffc04.deviantart.net%2ffs71%2fi%2f2010%2f299%2f2%2f2%2fjesus_loves_the_metal_by_4956-d31l7cu.jpg"/>
          <p:cNvPicPr>
            <a:picLocks noChangeAspect="1" noChangeArrowheads="1"/>
          </p:cNvPicPr>
          <p:nvPr/>
        </p:nvPicPr>
        <p:blipFill>
          <a:blip r:embed="rId3" cstate="print"/>
          <a:srcRect/>
          <a:stretch>
            <a:fillRect/>
          </a:stretch>
        </p:blipFill>
        <p:spPr bwMode="auto">
          <a:xfrm>
            <a:off x="3352789" y="1676386"/>
            <a:ext cx="2645664" cy="3657600"/>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http://ts2.mm.bing.net/images/thumbnail.aspx?q=702142284201&amp;id=b4be3eb95a90f953f5cb61497e5564b8&amp;url=http%3a%2f%2fwww.cantheman.com%2fblog%2fwp-content%2fuploads%2f2010%2f07%2famerican-jesus.jpg"/>
          <p:cNvPicPr>
            <a:picLocks noChangeAspect="1" noChangeArrowheads="1"/>
          </p:cNvPicPr>
          <p:nvPr/>
        </p:nvPicPr>
        <p:blipFill>
          <a:blip r:embed="rId3" cstate="print"/>
          <a:srcRect/>
          <a:stretch>
            <a:fillRect/>
          </a:stretch>
        </p:blipFill>
        <p:spPr bwMode="auto">
          <a:xfrm>
            <a:off x="2743200" y="990600"/>
            <a:ext cx="3098292" cy="4343400"/>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descr="http://ts1.mm.bing.net/images/thumbnail.aspx?q=964116810308&amp;id=910db4a057445a70a81caba7c6bf873a&amp;url=http%3a%2f%2fwallpaper4me.com%2fimages%2fwallpapers%2fjedijesus-65810.jpeg"/>
          <p:cNvPicPr>
            <a:picLocks noChangeAspect="1" noChangeArrowheads="1"/>
          </p:cNvPicPr>
          <p:nvPr/>
        </p:nvPicPr>
        <p:blipFill>
          <a:blip r:embed="rId3" cstate="print"/>
          <a:srcRect/>
          <a:stretch>
            <a:fillRect/>
          </a:stretch>
        </p:blipFill>
        <p:spPr bwMode="auto">
          <a:xfrm>
            <a:off x="2057400" y="1676400"/>
            <a:ext cx="4714875" cy="2938939"/>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descr="http://ts4.mm.bing.net/images/thumbnail.aspx?q=960390767607&amp;id=8306d95b2ea002d6c3465e1c494b21d3&amp;url=http%3a%2f%2fwww.wtftoday.eu%2fwp-content%2f2009%2f12%2fjesus.png"/>
          <p:cNvPicPr>
            <a:picLocks noChangeAspect="1" noChangeArrowheads="1"/>
          </p:cNvPicPr>
          <p:nvPr/>
        </p:nvPicPr>
        <p:blipFill>
          <a:blip r:embed="rId3" cstate="print"/>
          <a:srcRect/>
          <a:stretch>
            <a:fillRect/>
          </a:stretch>
        </p:blipFill>
        <p:spPr bwMode="auto">
          <a:xfrm>
            <a:off x="2362200" y="1143000"/>
            <a:ext cx="4543425" cy="4543425"/>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descr="http://ts4.mm.bing.net/images/thumbnail.aspx?q=837383029323&amp;id=085d0a0f27b2f220166eb0ace0c11655&amp;url=http%3a%2f%2fwww.eglobe1.com%2fword%2fwp-content%2fimages%2fphotos%2fJesus-Christ.jpg"/>
          <p:cNvPicPr>
            <a:picLocks noChangeAspect="1" noChangeArrowheads="1"/>
          </p:cNvPicPr>
          <p:nvPr/>
        </p:nvPicPr>
        <p:blipFill>
          <a:blip r:embed="rId3" cstate="print"/>
          <a:srcRect/>
          <a:stretch>
            <a:fillRect/>
          </a:stretch>
        </p:blipFill>
        <p:spPr bwMode="auto">
          <a:xfrm>
            <a:off x="2743200" y="914400"/>
            <a:ext cx="3078290" cy="4086225"/>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15000" dirty="0" smtClean="0"/>
              <a:t>1</a:t>
            </a:r>
            <a:endParaRPr lang="en-US" sz="15000"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Mat 5:23  Therefore if you bring your gift to the altar, and there remember that your brother has something against you, </a:t>
            </a:r>
          </a:p>
          <a:p>
            <a:r>
              <a:rPr lang="en-US" dirty="0"/>
              <a:t>Mat 5:24  leave your gift there before the altar, and go your way. First be reconciled to your brother, and then come and offer your gift. </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Mat 5:27  "You have heard that it was said to those of old, 'YOU SHALL NOT COMMIT ADULTERY.' </a:t>
            </a:r>
          </a:p>
          <a:p>
            <a:r>
              <a:rPr lang="en-US" dirty="0"/>
              <a:t>Mat 5:28  But I say to you that whoever looks at a woman to lust for her has already committed adultery with her in his heart. </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Mat 5:38  "You have heard that it was said, 'AN EYE FOR AN EYE AND A TOOTH FOR A TOOTH.' </a:t>
            </a:r>
          </a:p>
          <a:p>
            <a:r>
              <a:rPr lang="en-US" dirty="0"/>
              <a:t>Mat 5:39  But I tell you not to resist an evil person. But whoever slaps you on your right cheek, turn the other to him also. </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Rectangle 2"/>
          <p:cNvSpPr/>
          <p:nvPr/>
        </p:nvSpPr>
        <p:spPr>
          <a:xfrm>
            <a:off x="2286000" y="2819400"/>
            <a:ext cx="4572000" cy="3108543"/>
          </a:xfrm>
          <a:prstGeom prst="rect">
            <a:avLst/>
          </a:prstGeom>
        </p:spPr>
        <p:txBody>
          <a:bodyPr wrap="square">
            <a:spAutoFit/>
          </a:bodyPr>
          <a:lstStyle/>
          <a:p>
            <a:r>
              <a:rPr lang="en-US" sz="2800" dirty="0" smtClean="0"/>
              <a:t>1Jn 3:2  Beloved, now we are children of God; and it has not yet been revealed what we shall be, but we know that when He is revealed, we shall be like Him, for we shall see Him as He is.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Mat </a:t>
            </a:r>
            <a:r>
              <a:rPr lang="en-US" b="1" dirty="0"/>
              <a:t>5:40  If anyone wants to sue you and take away your tunic, let him have </a:t>
            </a:r>
            <a:r>
              <a:rPr lang="en-US" b="1" i="1" dirty="0"/>
              <a:t>your cloak also. </a:t>
            </a:r>
          </a:p>
          <a:p>
            <a:r>
              <a:rPr lang="en-US" dirty="0"/>
              <a:t>Mat 5:41  And whoever compels you to go one mile, go with him two. </a:t>
            </a:r>
          </a:p>
          <a:p>
            <a:r>
              <a:rPr lang="en-US" dirty="0"/>
              <a:t>Mat 5:42  Give to him who asks you, and from him who wants to borrow from you do not turn away. </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Mat 6:1  "Take heed that you do not do your charitable deeds before men, to be seen by them. Otherwise you have no reward from your Father in heaven. </a:t>
            </a:r>
          </a:p>
          <a:p>
            <a:r>
              <a:rPr lang="en-US" dirty="0" smtClean="0"/>
              <a:t>Mat </a:t>
            </a:r>
            <a:r>
              <a:rPr lang="en-US" dirty="0"/>
              <a:t>6:3  But when you do a charitable deed, do not let your left hand know what your right hand is doing, </a:t>
            </a:r>
          </a:p>
          <a:p>
            <a:r>
              <a:rPr lang="en-US" dirty="0"/>
              <a:t>Mat 6:4  that your charitable deed may be in secret; and your Father who sees in secret will Himself reward you openly. </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Mat 5:43  "You have heard that it was said, 'YOU SHALL LOVE YOUR NEIGHBOR and hate your enemy.' </a:t>
            </a:r>
          </a:p>
          <a:p>
            <a:r>
              <a:rPr lang="en-US" dirty="0"/>
              <a:t>Mat 5:44  But I say to you, love your enemies, bless those who curse you, do good to those who hate you, and pray for those who spitefully use you and persecute you, </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Mat 5:10  Blessed are those who are persecuted for righteousness' sake, For theirs is the kingdom of heaven. </a:t>
            </a:r>
          </a:p>
          <a:p>
            <a:r>
              <a:rPr lang="en-US" dirty="0"/>
              <a:t>Mat 5:11  "Blessed are you when they revile and persecute you, and say all kinds of evil against you falsely for My sake. </a:t>
            </a:r>
          </a:p>
          <a:p>
            <a:r>
              <a:rPr lang="en-US" dirty="0"/>
              <a:t>Mat 5:12  Rejoice and be exceedingly glad, for great </a:t>
            </a:r>
            <a:r>
              <a:rPr lang="en-US" i="1" dirty="0"/>
              <a:t>is your reward in heaven</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Mat 6:28  "So why do you worry about clothing? Consider the lilies of the field, how they grow: they neither toil nor spin; </a:t>
            </a:r>
          </a:p>
          <a:p>
            <a:r>
              <a:rPr lang="en-US" dirty="0"/>
              <a:t>Mat 6:29  and yet I say to you that even Solomon in all his glory was not arrayed like one of these. </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Mat 7:28  And so it was, when Jesus had ended these sayings, that the people were astonished at His teaching, </a:t>
            </a:r>
          </a:p>
          <a:p>
            <a:r>
              <a:rPr lang="en-US" dirty="0" smtClean="0"/>
              <a:t>Mat 7:29  for He taught them as one having authority, and not as the scribes. </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Mat 8:10  When Jesus heard </a:t>
            </a:r>
            <a:r>
              <a:rPr lang="en-US" i="1" dirty="0" smtClean="0"/>
              <a:t>it, He marveled, and said to those who followed, "Assuredly, I say to you, I have not found such great faith, not even in Israel!</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Mat 7:21  "Not everyone who says to Me, 'Lord, Lord,' shall enter the kingdom of heaven, but he who does the will of My Father in heaven. </a:t>
            </a:r>
          </a:p>
          <a:p>
            <a:r>
              <a:rPr lang="en-US" dirty="0" smtClean="0"/>
              <a:t>Mat 7:22  Many will say to Me in that day, 'Lord, Lord, have we not prophesied in Your name, cast out demons in Your name, and done many wonders in Your name?' </a:t>
            </a:r>
          </a:p>
          <a:p>
            <a:r>
              <a:rPr lang="en-US" dirty="0" smtClean="0"/>
              <a:t>Mat 7:23  And then I will declare to them, 'I never knew you; depart from Me, you who practice lawlessness!' </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Mat 8:18  And when Jesus saw great multitudes about Him, He gave a command to depart to the other side. </a:t>
            </a:r>
          </a:p>
          <a:p>
            <a:r>
              <a:rPr lang="en-US" dirty="0" smtClean="0"/>
              <a:t>Mat 8:19  Then a certain scribe came and said to Him, "Teacher, I will follow You wherever You go." </a:t>
            </a:r>
          </a:p>
          <a:p>
            <a:r>
              <a:rPr lang="en-US" dirty="0" smtClean="0"/>
              <a:t>Mat 8:20  And Jesus said to him, "Foxes have holes and birds of the air </a:t>
            </a:r>
            <a:r>
              <a:rPr lang="en-US" i="1" dirty="0" smtClean="0"/>
              <a:t>have nests, but the Son of Man has nowhere to lay His head." </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Mat 8:21  Then another of His disciples said to Him, "Lord, let me first go and bury my father." </a:t>
            </a:r>
          </a:p>
          <a:p>
            <a:r>
              <a:rPr lang="en-US" dirty="0" smtClean="0"/>
              <a:t>Mat 8:22  But Jesus said to him, "Follow Me, and let the dead bury their own dead."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2" name="Picture 2" descr="http://ts2.mm.bing.net/images/thumbnail.aspx?q=980517397385&amp;id=f8cd885e6b5a669e7d3da2443964c6b5&amp;url=http%3a%2f%2fwww.artrenewal.org%2fartwork%2f914%2f914%2f10994%2fthe_light_of_the_world-huge.jpg"/>
          <p:cNvPicPr>
            <a:picLocks noChangeAspect="1" noChangeArrowheads="1"/>
          </p:cNvPicPr>
          <p:nvPr/>
        </p:nvPicPr>
        <p:blipFill>
          <a:blip r:embed="rId3" cstate="print"/>
          <a:srcRect/>
          <a:stretch>
            <a:fillRect/>
          </a:stretch>
        </p:blipFill>
        <p:spPr bwMode="auto">
          <a:xfrm>
            <a:off x="3048000" y="990600"/>
            <a:ext cx="2397252" cy="5029200"/>
          </a:xfrm>
          <a:prstGeom prst="rect">
            <a:avLst/>
          </a:prstGeom>
          <a:noFill/>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Mat 8:24  And suddenly a great tempest arose on the sea, so that the boat was covered with the waves. But He was asleep. </a:t>
            </a:r>
          </a:p>
          <a:p>
            <a:r>
              <a:rPr lang="en-US" dirty="0" smtClean="0"/>
              <a:t>Mat 8:25  Then His disciples came to </a:t>
            </a:r>
            <a:r>
              <a:rPr lang="en-US" i="1" dirty="0" smtClean="0"/>
              <a:t>Him and awoke Him, saying, "Lord, save us! We are perishing!" </a:t>
            </a:r>
          </a:p>
          <a:p>
            <a:r>
              <a:rPr lang="en-US" dirty="0" smtClean="0"/>
              <a:t>Mat 8:26  But He said to them, "Why are you fearful, O you of little faith?" Then He arose and rebuked the winds and the sea, and there was a great calm. </a:t>
            </a:r>
          </a:p>
          <a:p>
            <a:r>
              <a:rPr lang="en-US" dirty="0" smtClean="0"/>
              <a:t>Mat 8:27  So the men marveled, saying, "Who can this be, that even the winds and the sea obey Him?" </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sz="1800" dirty="0" smtClean="0"/>
              <a:t>Mat 8:28  When He had come to the other side, to the country of the </a:t>
            </a:r>
            <a:r>
              <a:rPr lang="en-US" sz="1800" dirty="0" err="1" smtClean="0"/>
              <a:t>Gergesenes</a:t>
            </a:r>
            <a:r>
              <a:rPr lang="en-US" sz="1800" dirty="0" smtClean="0"/>
              <a:t>, there met Him two demon-possessed </a:t>
            </a:r>
            <a:r>
              <a:rPr lang="en-US" sz="1800" i="1" dirty="0" smtClean="0"/>
              <a:t>men, coming out of the tombs, exceedingly fierce, so that no one could pass that way. </a:t>
            </a:r>
          </a:p>
          <a:p>
            <a:r>
              <a:rPr lang="en-US" sz="1800" dirty="0" smtClean="0"/>
              <a:t>Mat 8:29  And suddenly they cried out, saying, "What have we to do with You, Jesus, You Son of God? Have You come here to torment us before the time?" </a:t>
            </a:r>
          </a:p>
          <a:p>
            <a:r>
              <a:rPr lang="en-US" sz="1800" dirty="0" smtClean="0"/>
              <a:t>Mat 8:30  Now a good way off from them there was a herd of many swine feeding. </a:t>
            </a:r>
          </a:p>
          <a:p>
            <a:r>
              <a:rPr lang="en-US" sz="1800" dirty="0" smtClean="0"/>
              <a:t>Mat 8:31  So the demons begged Him, saying, "If You cast us out, permit us to go away into the herd of swine." </a:t>
            </a:r>
          </a:p>
          <a:p>
            <a:r>
              <a:rPr lang="en-US" sz="1800" dirty="0" smtClean="0"/>
              <a:t>Mat 8:32  And He said to them, "Go." So when they had come out, they went into the herd of swine. And suddenly the whole herd of swine ran violently down the steep place into the sea, and perished in the water. </a:t>
            </a:r>
          </a:p>
          <a:p>
            <a:r>
              <a:rPr lang="en-US" sz="1800" dirty="0" smtClean="0"/>
              <a:t>Mat 8:33  Then those who kept </a:t>
            </a:r>
            <a:r>
              <a:rPr lang="en-US" sz="1800" i="1" dirty="0" smtClean="0"/>
              <a:t>them fled; and they went away into the city and told everything, including what had happened to the demon-possessed men. </a:t>
            </a:r>
          </a:p>
          <a:p>
            <a:r>
              <a:rPr lang="en-US" sz="1800" dirty="0" smtClean="0"/>
              <a:t>Mat 8:34  And behold, the whole city came out to meet Jesus. And when they saw Him, they begged </a:t>
            </a:r>
            <a:r>
              <a:rPr lang="en-US" sz="1800" i="1" dirty="0" smtClean="0"/>
              <a:t>Him to depart from their region.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Mat 9:10  Now it happened, as Jesus sat at the table in the house, </a:t>
            </a:r>
            <a:r>
              <a:rPr lang="en-US" i="1" dirty="0" smtClean="0"/>
              <a:t>that behold, many tax collectors and sinners came and sat down with Him and His disciples. </a:t>
            </a:r>
          </a:p>
          <a:p>
            <a:r>
              <a:rPr lang="en-US" dirty="0" smtClean="0"/>
              <a:t>Mat 9:11  And when the Pharisees saw </a:t>
            </a:r>
            <a:r>
              <a:rPr lang="en-US" i="1" dirty="0" smtClean="0"/>
              <a:t>it, they said to His disciples, "Why does your Teacher eat with tax collectors and sinners?" </a:t>
            </a:r>
          </a:p>
          <a:p>
            <a:r>
              <a:rPr lang="en-US" dirty="0" smtClean="0"/>
              <a:t>Mat 9:12  When Jesus heard </a:t>
            </a:r>
            <a:r>
              <a:rPr lang="en-US" i="1" dirty="0" smtClean="0"/>
              <a:t>that, He said to them, "Those who are well have no need of a physician, but those who are sick. </a:t>
            </a:r>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that hour. </a:t>
            </a:r>
          </a:p>
          <a:p>
            <a:r>
              <a:rPr lang="en-US" dirty="0" smtClean="0"/>
              <a:t>Mat 9:23  When Jesus came into the ruler's house, and saw the flute players and the noisy crowd wailing, </a:t>
            </a:r>
          </a:p>
          <a:p>
            <a:r>
              <a:rPr lang="en-US" dirty="0" smtClean="0"/>
              <a:t>Mat 9:24  He said to them, "Make room, for the girl is not dead, but sleeping." And they ridiculed Him. </a:t>
            </a:r>
          </a:p>
          <a:p>
            <a:r>
              <a:rPr lang="en-US" dirty="0" smtClean="0"/>
              <a:t>Mat 9:25  But when the crowd was put outside, He went in and took her by the hand, and the girl arose. </a:t>
            </a:r>
          </a:p>
          <a:p>
            <a:r>
              <a:rPr lang="en-US" dirty="0" smtClean="0"/>
              <a:t>Mat 9:26  And the report of this went out into all that land. </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Mat 9:35  Then Jesus went about all the cities and villages, teaching in their synagogues, preaching the gospel of the kingdom, and healing every sickness and every disease among the people. </a:t>
            </a:r>
          </a:p>
          <a:p>
            <a:r>
              <a:rPr lang="en-US" dirty="0" smtClean="0"/>
              <a:t>Mat 9:36  But when He saw the multitudes, He was moved with compassion for them, because they were weary and scattered, like sheep having no shepherd. </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Mat 10:35  For I have come to 'SET A MAN AGAINST HIS FATHER, A DAUGHTER AGAINST HER MOTHER, AND A DAUGHTER-IN-LAW AGAINST HER MOTHER-IN-LAW'; </a:t>
            </a:r>
          </a:p>
          <a:p>
            <a:r>
              <a:rPr lang="en-US" dirty="0" smtClean="0"/>
              <a:t>Mat 10:36  and 'A MAN'S ENEMIES WILL BE THOSE OF HIS OWN HOUSEHOLD.' </a:t>
            </a:r>
          </a:p>
          <a:p>
            <a:r>
              <a:rPr lang="en-US" dirty="0" smtClean="0"/>
              <a:t>Mat 10:37  He who loves father or mother more than Me is not worthy of Me. And he who loves son or daughter more than Me is not worthy of Me. </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Mat 10:42  And whoever gives one of these little ones only a cup of cold </a:t>
            </a:r>
            <a:r>
              <a:rPr lang="en-US" i="1" dirty="0" smtClean="0"/>
              <a:t>water in the name of a disciple, assuredly, I say to you, he shall by no means lose his reward."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p:txBody>
          <a:bodyPr/>
          <a:lstStyle/>
          <a:p>
            <a:endParaRPr lang="en-US"/>
          </a:p>
        </p:txBody>
      </p:sp>
      <p:pic>
        <p:nvPicPr>
          <p:cNvPr id="21506" name="Picture 2" descr="Go to fullsize image">
            <a:hlinkClick r:id="rId3"/>
          </p:cNvPr>
          <p:cNvPicPr>
            <a:picLocks noGrp="1" noChangeAspect="1" noChangeArrowheads="1"/>
          </p:cNvPicPr>
          <p:nvPr>
            <p:ph type="pic" idx="1"/>
          </p:nvPr>
        </p:nvPicPr>
        <p:blipFill>
          <a:blip r:embed="rId4" cstate="print"/>
          <a:srcRect t="17656" b="17656"/>
          <a:stretch>
            <a:fillRect/>
          </a:stretch>
        </p:blipFill>
        <p:spPr bwMode="auto">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p:txBody>
          <a:bodyPr/>
          <a:lstStyle/>
          <a:p>
            <a:endParaRPr lang="en-US"/>
          </a:p>
        </p:txBody>
      </p:sp>
      <p:pic>
        <p:nvPicPr>
          <p:cNvPr id="17414" name="Picture 6" descr="http://ts2.mm.bing.net/images/thumbnail.aspx?q=984324839589&amp;id=aad359977330f7daa0e0742f9c2768c5&amp;url=http%3a%2f%2fbiblestorymurals.com%2fimages%2fJesus-Children.jpg"/>
          <p:cNvPicPr>
            <a:picLocks noGrp="1" noChangeAspect="1" noChangeArrowheads="1"/>
          </p:cNvPicPr>
          <p:nvPr>
            <p:ph type="pic" idx="1"/>
          </p:nvPr>
        </p:nvPicPr>
        <p:blipFill>
          <a:blip r:embed="rId3" cstate="print"/>
          <a:srcRect l="16889" r="16889"/>
          <a:stretch>
            <a:fillRect/>
          </a:stretch>
        </p:blipFill>
        <p:spPr bwMode="auto">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p:txBody>
          <a:bodyPr/>
          <a:lstStyle/>
          <a:p>
            <a:endParaRPr lang="en-US"/>
          </a:p>
        </p:txBody>
      </p:sp>
      <p:sp>
        <p:nvSpPr>
          <p:cNvPr id="5" name="Picture Placeholder 2"/>
          <p:cNvSpPr txBox="1">
            <a:spLocks/>
          </p:cNvSpPr>
          <p:nvPr/>
        </p:nvSpPr>
        <p:spPr>
          <a:xfrm>
            <a:off x="1752600" y="609600"/>
            <a:ext cx="5486400" cy="4114800"/>
          </a:xfrm>
          <a:prstGeom prst="rect">
            <a:avLst/>
          </a:prstGeom>
        </p:spPr>
      </p:sp>
      <p:pic>
        <p:nvPicPr>
          <p:cNvPr id="29698" name="Picture 2" descr="http://ts4.mm.bing.net/images/thumbnail.aspx?q=709584826863&amp;id=7e7f934562de3e1e3d331856a569ea6b&amp;url=http%3a%2f%2fwww.mormonsbelieve.org%2fwp-content%2fuploads%2f2008%2f04%2fJesus-Christ-Lamb-Mormon1.jpg"/>
          <p:cNvPicPr>
            <a:picLocks noGrp="1" noChangeAspect="1" noChangeArrowheads="1"/>
          </p:cNvPicPr>
          <p:nvPr>
            <p:ph type="pic" idx="1"/>
          </p:nvPr>
        </p:nvPicPr>
        <p:blipFill>
          <a:blip r:embed="rId3" cstate="print"/>
          <a:srcRect t="21875" b="21875"/>
          <a:stretch>
            <a:fillRect/>
          </a:stretch>
        </p:blipFill>
        <p:spPr bwMode="auto">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2" descr="http://ts1.mm.bing.net/images/thumbnail.aspx?q=964866156456&amp;id=3610b30e89e5328091362c35f1d16b9e&amp;url=http%3a%2f%2fdc162.4shared.com%2fimg%2fZXR8ZMfR%2fs3%2fJesus_Cristo.JPG"/>
          <p:cNvPicPr>
            <a:picLocks noChangeAspect="1" noChangeArrowheads="1"/>
          </p:cNvPicPr>
          <p:nvPr/>
        </p:nvPicPr>
        <p:blipFill>
          <a:blip r:embed="rId3" cstate="print"/>
          <a:srcRect/>
          <a:stretch>
            <a:fillRect/>
          </a:stretch>
        </p:blipFill>
        <p:spPr bwMode="auto">
          <a:xfrm>
            <a:off x="3352800" y="1447782"/>
            <a:ext cx="2923032" cy="391477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p:txBody>
          <a:bodyPr/>
          <a:lstStyle/>
          <a:p>
            <a:endParaRPr lang="en-US"/>
          </a:p>
        </p:txBody>
      </p:sp>
      <p:pic>
        <p:nvPicPr>
          <p:cNvPr id="19458" name="Picture 2" descr="Go to fullsize image">
            <a:hlinkClick r:id="rId3"/>
          </p:cNvPr>
          <p:cNvPicPr>
            <a:picLocks noGrp="1" noChangeAspect="1" noChangeArrowheads="1"/>
          </p:cNvPicPr>
          <p:nvPr>
            <p:ph type="pic" idx="1"/>
          </p:nvPr>
        </p:nvPicPr>
        <p:blipFill>
          <a:blip r:embed="rId4" cstate="print"/>
          <a:srcRect t="21875" b="21875"/>
          <a:stretch>
            <a:fillRect/>
          </a:stretch>
        </p:blipFill>
        <p:spPr bwMode="auto">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408</TotalTime>
  <Words>1638</Words>
  <Application>Microsoft Office PowerPoint</Application>
  <PresentationFormat>On-screen Show (4:3)</PresentationFormat>
  <Paragraphs>120</Paragraphs>
  <Slides>46</Slides>
  <Notes>30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Office Theme</vt:lpstr>
      <vt:lpstr>WAS JESUS A NICE GUY?</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1</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 4:1  Then Jesus was led up by the Spirit into the wilderness to be tempted by the devil.  Mat 4:2  And when He had fasted forty days and forty nights, afterward He was hungry.  Mat 4:3  Now when the tempter came to Him, he said, "If You are the Son of God, command that these stones become bread."  Mat 4:4  But He answered and said, "It is written, 'MAN SHALL NOT LIVE BY BREAD ALONE, BUT BY EVERY WORD THAT PROCEEDS FROM THE MOUTH OF GOD.' "</dc:title>
  <dc:creator>Scott</dc:creator>
  <cp:lastModifiedBy>Scott</cp:lastModifiedBy>
  <cp:revision>39</cp:revision>
  <dcterms:created xsi:type="dcterms:W3CDTF">2011-05-27T03:11:39Z</dcterms:created>
  <dcterms:modified xsi:type="dcterms:W3CDTF">2011-06-12T21:53:45Z</dcterms:modified>
</cp:coreProperties>
</file>