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5" r:id="rId2"/>
    <p:sldId id="296" r:id="rId3"/>
    <p:sldId id="297" r:id="rId4"/>
    <p:sldId id="298" r:id="rId5"/>
    <p:sldId id="299" r:id="rId6"/>
    <p:sldId id="300" r:id="rId7"/>
    <p:sldId id="290" r:id="rId8"/>
    <p:sldId id="294" r:id="rId9"/>
    <p:sldId id="293" r:id="rId10"/>
    <p:sldId id="258" r:id="rId11"/>
    <p:sldId id="257" r:id="rId12"/>
    <p:sldId id="259" r:id="rId13"/>
    <p:sldId id="260" r:id="rId14"/>
    <p:sldId id="261" r:id="rId15"/>
    <p:sldId id="262" r:id="rId16"/>
    <p:sldId id="263" r:id="rId17"/>
    <p:sldId id="264" r:id="rId18"/>
    <p:sldId id="265" r:id="rId19"/>
    <p:sldId id="266" r:id="rId20"/>
    <p:sldId id="267" r:id="rId21"/>
    <p:sldId id="268" r:id="rId22"/>
    <p:sldId id="269" r:id="rId23"/>
    <p:sldId id="270" r:id="rId24"/>
    <p:sldId id="271" r:id="rId25"/>
    <p:sldId id="272" r:id="rId26"/>
    <p:sldId id="273" r:id="rId27"/>
    <p:sldId id="274" r:id="rId28"/>
    <p:sldId id="275" r:id="rId29"/>
    <p:sldId id="276" r:id="rId30"/>
    <p:sldId id="277" r:id="rId31"/>
    <p:sldId id="278" r:id="rId32"/>
    <p:sldId id="279" r:id="rId33"/>
    <p:sldId id="280" r:id="rId34"/>
    <p:sldId id="281" r:id="rId35"/>
    <p:sldId id="282" r:id="rId36"/>
    <p:sldId id="283" r:id="rId37"/>
    <p:sldId id="284" r:id="rId38"/>
    <p:sldId id="285" r:id="rId39"/>
    <p:sldId id="286" r:id="rId40"/>
    <p:sldId id="287" r:id="rId41"/>
    <p:sldId id="288" r:id="rId42"/>
    <p:sldId id="291" r:id="rId43"/>
    <p:sldId id="292" r:id="rId44"/>
    <p:sldId id="256"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0" autoAdjust="0"/>
    <p:restoredTop sz="94613" autoAdjust="0"/>
  </p:normalViewPr>
  <p:slideViewPr>
    <p:cSldViewPr>
      <p:cViewPr varScale="1">
        <p:scale>
          <a:sx n="47" d="100"/>
          <a:sy n="47" d="100"/>
        </p:scale>
        <p:origin x="-1176" y="-90"/>
      </p:cViewPr>
      <p:guideLst>
        <p:guide orient="horz" pos="2160"/>
        <p:guide pos="2880"/>
      </p:guideLst>
    </p:cSldViewPr>
  </p:slideViewPr>
  <p:outlineViewPr>
    <p:cViewPr>
      <p:scale>
        <a:sx n="33" d="100"/>
        <a:sy n="33" d="100"/>
      </p:scale>
      <p:origin x="0" y="30504"/>
    </p:cViewPr>
  </p:outlineViewPr>
  <p:notesTextViewPr>
    <p:cViewPr>
      <p:scale>
        <a:sx n="100" d="100"/>
        <a:sy n="100" d="100"/>
      </p:scale>
      <p:origin x="0" y="0"/>
    </p:cViewPr>
  </p:notesTextViewPr>
  <p:sorterViewPr>
    <p:cViewPr>
      <p:scale>
        <a:sx n="66" d="100"/>
        <a:sy n="66" d="100"/>
      </p:scale>
      <p:origin x="0" y="1278"/>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0401DAD-C160-4606-8DE2-5F31A0D9946B}" type="datetimeFigureOut">
              <a:rPr lang="en-US" smtClean="0"/>
              <a:pPr/>
              <a:t>6/12/2011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30BA84C-136A-46AD-9A1E-A2F262869AF1}"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401DAD-C160-4606-8DE2-5F31A0D9946B}" type="datetimeFigureOut">
              <a:rPr lang="en-US" smtClean="0"/>
              <a:pPr/>
              <a:t>6/12/2011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30BA84C-136A-46AD-9A1E-A2F262869AF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401DAD-C160-4606-8DE2-5F31A0D9946B}" type="datetimeFigureOut">
              <a:rPr lang="en-US" smtClean="0"/>
              <a:pPr/>
              <a:t>6/12/2011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30BA84C-136A-46AD-9A1E-A2F262869AF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401DAD-C160-4606-8DE2-5F31A0D9946B}" type="datetimeFigureOut">
              <a:rPr lang="en-US" smtClean="0"/>
              <a:pPr/>
              <a:t>6/12/2011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30BA84C-136A-46AD-9A1E-A2F262869AF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401DAD-C160-4606-8DE2-5F31A0D9946B}" type="datetimeFigureOut">
              <a:rPr lang="en-US" smtClean="0"/>
              <a:pPr/>
              <a:t>6/12/2011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30BA84C-136A-46AD-9A1E-A2F262869AF1}"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0401DAD-C160-4606-8DE2-5F31A0D9946B}" type="datetimeFigureOut">
              <a:rPr lang="en-US" smtClean="0"/>
              <a:pPr/>
              <a:t>6/12/2011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30BA84C-136A-46AD-9A1E-A2F262869AF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401DAD-C160-4606-8DE2-5F31A0D9946B}" type="datetimeFigureOut">
              <a:rPr lang="en-US" smtClean="0"/>
              <a:pPr/>
              <a:t>6/12/2011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30BA84C-136A-46AD-9A1E-A2F262869AF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401DAD-C160-4606-8DE2-5F31A0D9946B}" type="datetimeFigureOut">
              <a:rPr lang="en-US" smtClean="0"/>
              <a:pPr/>
              <a:t>6/12/2011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30BA84C-136A-46AD-9A1E-A2F262869AF1}"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401DAD-C160-4606-8DE2-5F31A0D9946B}" type="datetimeFigureOut">
              <a:rPr lang="en-US" smtClean="0"/>
              <a:pPr/>
              <a:t>6/12/2011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30BA84C-136A-46AD-9A1E-A2F262869AF1}"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401DAD-C160-4606-8DE2-5F31A0D9946B}" type="datetimeFigureOut">
              <a:rPr lang="en-US" smtClean="0"/>
              <a:pPr/>
              <a:t>6/12/2011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30BA84C-136A-46AD-9A1E-A2F262869AF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401DAD-C160-4606-8DE2-5F31A0D9946B}" type="datetimeFigureOut">
              <a:rPr lang="en-US" smtClean="0"/>
              <a:pPr/>
              <a:t>6/12/2011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30BA84C-136A-46AD-9A1E-A2F262869AF1}"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401DAD-C160-4606-8DE2-5F31A0D9946B}" type="datetimeFigureOut">
              <a:rPr lang="en-US" smtClean="0"/>
              <a:pPr/>
              <a:t>6/12/2011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0BA84C-136A-46AD-9A1E-A2F262869AF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Overview From Last Week</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dirty="0" smtClean="0"/>
              <a:t>Mat 21:12  Then Jesus went into the temple of God and drove out all those who bought and sold in the temple, and overturned the tables of the money changers and the seats of those who sold doves. </a:t>
            </a:r>
          </a:p>
          <a:p>
            <a:r>
              <a:rPr lang="en-US" dirty="0" smtClean="0"/>
              <a:t>Mat 21:13  And He said to them, "It is written, 'MY HOUSE SHALL BE CALLED A HOUSE OF PRAYER,' but you have made it a 'DEN OF THIEVES.'"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Mat 15:22  And behold, a woman of Canaan came from that region and cried out to Him, saying, "Have mercy on me, O Lord, Son of David! My daughter is severely demon-possessed." </a:t>
            </a:r>
          </a:p>
          <a:p>
            <a:r>
              <a:rPr lang="en-US" dirty="0" smtClean="0"/>
              <a:t>Mat 15:23  But He answered her not a word. And His disciples came and urged Him, saying, "Send her away, for she cries out after us." </a:t>
            </a:r>
          </a:p>
          <a:p>
            <a:r>
              <a:rPr lang="en-US" dirty="0" smtClean="0"/>
              <a:t>Mat 15:24  But He answered and said, "I was not sent except to the lost sheep of the house of Israel." </a:t>
            </a:r>
          </a:p>
          <a:p>
            <a:r>
              <a:rPr lang="en-US" dirty="0" smtClean="0"/>
              <a:t>Mat 15:25  Then she came and worshiped Him, saying, "Lord, help me!" </a:t>
            </a:r>
          </a:p>
          <a:p>
            <a:r>
              <a:rPr lang="en-US" dirty="0" smtClean="0"/>
              <a:t>Mat 15:26  But He answered and said, "It is not good to take the children's bread and throw </a:t>
            </a:r>
            <a:r>
              <a:rPr lang="en-US" i="1" dirty="0" smtClean="0"/>
              <a:t>it to the little dogs." </a:t>
            </a:r>
          </a:p>
          <a:p>
            <a:r>
              <a:rPr lang="en-US" dirty="0" smtClean="0"/>
              <a:t>Mat 15:27  And she said, "Yes, Lord, yet even the little dogs eat the crumbs which fall from their masters' table." </a:t>
            </a:r>
          </a:p>
          <a:p>
            <a:r>
              <a:rPr lang="en-US" dirty="0" smtClean="0"/>
              <a:t>Mat 15:28  Then Jesus answered and said to her, "O woman, great </a:t>
            </a:r>
            <a:r>
              <a:rPr lang="en-US" i="1" dirty="0" smtClean="0"/>
              <a:t>is your faith! Let it be to you as you desire." And her daughter was healed from that very hour. </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Mat 21:18  Now in the morning, as He returned to the city, He was hungry. </a:t>
            </a:r>
          </a:p>
          <a:p>
            <a:r>
              <a:rPr lang="en-US" dirty="0" smtClean="0"/>
              <a:t>Mat 21:19  And seeing a fig tree by the road, He came to it and found nothing on it but leaves, and said to it, "Let no fruit grow on you ever again." Immediately the fig tree withered away. </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Mat 21:23  Now when He came into the temple, the chief priests and the elders of the people confronted Him as He was teaching, and said, "By what authority are You doing these things? And who gave You this authority?" </a:t>
            </a:r>
          </a:p>
          <a:p>
            <a:r>
              <a:rPr lang="en-US" dirty="0" smtClean="0"/>
              <a:t>Mat 21:24  But Jesus answered and said to them, "I also will ask you one thing, which if you tell Me, I likewise will tell you by what authority I do these things: </a:t>
            </a:r>
          </a:p>
          <a:p>
            <a:r>
              <a:rPr lang="en-US" dirty="0" smtClean="0"/>
              <a:t>Mat 21:25  The baptism of John—where was it from? From heaven or from men?" And they reasoned among themselves, saying, "If we say, 'From heaven,' He will say to us, 'Why then did you not believe him?' </a:t>
            </a:r>
          </a:p>
          <a:p>
            <a:r>
              <a:rPr lang="en-US" dirty="0" smtClean="0"/>
              <a:t>Mat 21:26  But if we say, 'From men,' we fear the multitude, for all count John as a prophet." </a:t>
            </a:r>
          </a:p>
          <a:p>
            <a:r>
              <a:rPr lang="en-US" dirty="0" smtClean="0"/>
              <a:t>Mat 21:27  So they answered Jesus and said, "We do not know." And He said to them, "Neither will I tell you by what authority I do these things. </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Mat 23:13  "But woe to you, scribes and Pharisees, hypocrites! For you shut up the kingdom of heaven against men; for you neither go in yourselves, nor do you allow those who are entering to go in. </a:t>
            </a:r>
          </a:p>
          <a:p>
            <a:r>
              <a:rPr lang="en-US" dirty="0" smtClean="0"/>
              <a:t>Mat 23:14  Woe to you, scribes and Pharisees, hypocrites! For you devour widows' houses, and for a pretense make long prayers. Therefore you will receive greater condemnation. </a:t>
            </a:r>
          </a:p>
          <a:p>
            <a:r>
              <a:rPr lang="en-US" dirty="0" smtClean="0"/>
              <a:t>Mat 23:15  "Woe to you, scribes and Pharisees, hypocrites! For you travel land and sea to win one proselyte, and when he is won, you make him twice as much a son of hell as yourselves. </a:t>
            </a:r>
          </a:p>
          <a:p>
            <a:r>
              <a:rPr lang="en-US" dirty="0" smtClean="0"/>
              <a:t>Mat 23:16  "Woe to you, blind guides, who say, 'Whoever swears by the temple, it is nothing; but whoever swears by the gold of the temple, he is obliged </a:t>
            </a:r>
            <a:r>
              <a:rPr lang="en-US" i="1" dirty="0" smtClean="0"/>
              <a:t>to perform it.' </a:t>
            </a:r>
          </a:p>
          <a:p>
            <a:r>
              <a:rPr lang="en-US" dirty="0" smtClean="0"/>
              <a:t>Mat 23:17  Fools and blind! </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Mat 23:33  Serpents, brood of vipers! How can you escape the condemnation of hell? </a:t>
            </a:r>
          </a:p>
          <a:p>
            <a:r>
              <a:rPr lang="en-US" dirty="0" smtClean="0"/>
              <a:t>Mat 23:34  Therefore, indeed, I send you prophets, wise men, and scribes: </a:t>
            </a:r>
            <a:r>
              <a:rPr lang="en-US" i="1" dirty="0" smtClean="0"/>
              <a:t>some of them you will kill and crucify, and some of them you will scourge in your synagogues and persecute from city to city, </a:t>
            </a:r>
          </a:p>
          <a:p>
            <a:r>
              <a:rPr lang="en-US" dirty="0" smtClean="0"/>
              <a:t>Mat 23:35  that on you may come all the righteous blood shed on the earth, from the blood of righteous Abel to the blood of Zechariah, son of </a:t>
            </a:r>
            <a:r>
              <a:rPr lang="en-US" dirty="0" err="1" smtClean="0"/>
              <a:t>Berechiah</a:t>
            </a:r>
            <a:r>
              <a:rPr lang="en-US" dirty="0" smtClean="0"/>
              <a:t>, whom you murdered between the temple and the altar. </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dirty="0" smtClean="0"/>
              <a:t>Mat 26:6  And when Jesus was in Bethany at the house of Simon the leper, </a:t>
            </a:r>
          </a:p>
          <a:p>
            <a:r>
              <a:rPr lang="en-US" dirty="0" smtClean="0"/>
              <a:t>Mat 26:7  a woman came to Him having an alabaster flask of very costly fragrant oil, and she poured </a:t>
            </a:r>
            <a:r>
              <a:rPr lang="en-US" i="1" dirty="0" smtClean="0"/>
              <a:t>it on His head as He sat at the table. </a:t>
            </a:r>
          </a:p>
          <a:p>
            <a:r>
              <a:rPr lang="en-US" dirty="0" smtClean="0"/>
              <a:t>Mat 26:8  But when His disciples saw </a:t>
            </a:r>
            <a:r>
              <a:rPr lang="en-US" i="1" dirty="0" smtClean="0"/>
              <a:t>it, they were indignant, saying, "Why this waste? </a:t>
            </a:r>
          </a:p>
          <a:p>
            <a:r>
              <a:rPr lang="en-US" dirty="0" smtClean="0"/>
              <a:t>Mat 26:9  For this fragrant oil might have been sold for much and given to </a:t>
            </a:r>
            <a:r>
              <a:rPr lang="en-US" i="1" dirty="0" smtClean="0"/>
              <a:t>the poor." </a:t>
            </a:r>
          </a:p>
          <a:p>
            <a:r>
              <a:rPr lang="en-US" dirty="0" smtClean="0"/>
              <a:t>Mat 26:10  But when Jesus was aware of </a:t>
            </a:r>
            <a:r>
              <a:rPr lang="en-US" i="1" dirty="0" smtClean="0"/>
              <a:t>it, He said to them, "Why do you trouble the woman? For she has done a good work for Me. </a:t>
            </a:r>
          </a:p>
          <a:p>
            <a:r>
              <a:rPr lang="en-US" dirty="0" smtClean="0"/>
              <a:t>Mat 26:11  For you have the poor with you always, but Me you do not have always. </a:t>
            </a:r>
          </a:p>
          <a:p>
            <a:r>
              <a:rPr lang="en-US" dirty="0" smtClean="0"/>
              <a:t>Mat 26:12  For in pouring this fragrant oil on My body, she did </a:t>
            </a:r>
            <a:r>
              <a:rPr lang="en-US" i="1" dirty="0" smtClean="0"/>
              <a:t>it for My burial. </a:t>
            </a:r>
          </a:p>
          <a:p>
            <a:r>
              <a:rPr lang="en-US" dirty="0" smtClean="0"/>
              <a:t>Mat 26:13  Assuredly, I say to you, wherever this gospel is preached in the whole world, what this woman has done will also be told as a memorial to her." </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Mat 26:33  Peter answered and said to Him, "Even if all are made to stumble because of You, I will never be made to stumble." </a:t>
            </a:r>
          </a:p>
          <a:p>
            <a:r>
              <a:rPr lang="en-US" dirty="0" smtClean="0"/>
              <a:t>Mat 26:34  Jesus said to him, "Assuredly, I say to you that this night, before the rooster crows, you will deny Me three times." </a:t>
            </a:r>
          </a:p>
          <a:p>
            <a:r>
              <a:rPr lang="en-US" dirty="0" smtClean="0"/>
              <a:t>Mat 26:35  Peter said to Him, "Even if I have to die with You, I will not deny You!"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Mat 26:39  He went a little farther and fell on His face, and prayed, saying, "O My Father, if it is possible, let this cup pass from Me; nevertheless, not as I will, but as You </a:t>
            </a:r>
            <a:r>
              <a:rPr lang="en-US" i="1" dirty="0" smtClean="0"/>
              <a:t>will." </a:t>
            </a:r>
          </a:p>
          <a:p>
            <a:r>
              <a:rPr lang="en-US" dirty="0" smtClean="0"/>
              <a:t>Mat 26:40  Then He came to the disciples and found them sleeping, and said to Peter, "What! Could you not watch with Me one hour? </a:t>
            </a:r>
          </a:p>
          <a:p>
            <a:r>
              <a:rPr lang="en-US" dirty="0" smtClean="0"/>
              <a:t>Mat 26:41  Watch and pray, lest you enter into temptation. The spirit indeed </a:t>
            </a:r>
            <a:r>
              <a:rPr lang="en-US" i="1" dirty="0" smtClean="0"/>
              <a:t>is willing, but the flesh is weak." </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Mat 26:59  Now the chief priests, the elders, and all the council sought false testimony against Jesus to put Him to death, </a:t>
            </a:r>
          </a:p>
          <a:p>
            <a:r>
              <a:rPr lang="en-US" dirty="0" smtClean="0"/>
              <a:t>Mat 26:60  but found none. Even though many false witnesses came forward, they found none. But at last two false witnesses came forward </a:t>
            </a:r>
          </a:p>
          <a:p>
            <a:r>
              <a:rPr lang="en-US" dirty="0" smtClean="0"/>
              <a:t>Mat 26:61  and said, "This </a:t>
            </a:r>
            <a:r>
              <a:rPr lang="en-US" i="1" dirty="0" smtClean="0"/>
              <a:t>fellow said, 'I am able to destroy the temple of God and to build it in three days.' " </a:t>
            </a:r>
          </a:p>
          <a:p>
            <a:r>
              <a:rPr lang="en-US" dirty="0" smtClean="0"/>
              <a:t>Mat 26:62  And the high priest arose and said to Him, "Do You answer nothing? What </a:t>
            </a:r>
            <a:r>
              <a:rPr lang="en-US" i="1" dirty="0" smtClean="0"/>
              <a:t>is it these men testify against You?" </a:t>
            </a:r>
          </a:p>
          <a:p>
            <a:r>
              <a:rPr lang="en-US" dirty="0" smtClean="0"/>
              <a:t>Mat 26:63  But Jesus kept silent. And the high priest answered and said to Him, "I put You under oath by the living God: Tell us if You are the Christ, the Son of God!" </a:t>
            </a:r>
          </a:p>
          <a:p>
            <a:r>
              <a:rPr lang="en-US" dirty="0" smtClean="0"/>
              <a:t>Mat 26:64  Jesus said to him, "</a:t>
            </a:r>
            <a:r>
              <a:rPr lang="en-US" i="1" dirty="0" smtClean="0"/>
              <a:t>It is as you said. Nevertheless, I say to you, hereafter you will see the Son of Man sitting at the right hand of the Power, and coming on the clouds of heaven."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r>
              <a:rPr lang="en-US" b="1" cap="small" dirty="0" smtClean="0"/>
              <a:t>Descriptors of Traditional pictures</a:t>
            </a:r>
            <a:r>
              <a:rPr lang="en-US" cap="small" dirty="0" smtClean="0"/>
              <a:t>:</a:t>
            </a:r>
            <a:endParaRPr lang="en-US" dirty="0" smtClean="0"/>
          </a:p>
          <a:p>
            <a:pPr>
              <a:buNone/>
            </a:pPr>
            <a:r>
              <a:rPr lang="en-US" dirty="0" smtClean="0"/>
              <a:t>Meek, mild, serene; strong, reverent, holy; feminized; Rastafarian.</a:t>
            </a:r>
          </a:p>
          <a:p>
            <a:pPr>
              <a:buNone/>
            </a:pPr>
            <a:r>
              <a:rPr lang="en-US" b="1" cap="small" dirty="0" smtClean="0"/>
              <a:t>Descriptors of Modern pictures</a:t>
            </a:r>
            <a:r>
              <a:rPr lang="en-US" cap="small" dirty="0" smtClean="0"/>
              <a:t>:</a:t>
            </a:r>
            <a:endParaRPr lang="en-US" dirty="0" smtClean="0"/>
          </a:p>
          <a:p>
            <a:pPr>
              <a:buNone/>
            </a:pPr>
            <a:r>
              <a:rPr lang="en-US" dirty="0" smtClean="0"/>
              <a:t>Jesus is affirming us; we're OK; Jesus is political; suggests sinfulness; Jesus is mocked; all images have someone's point of view.</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Mat 27:11  Now Jesus stood before the governor. And the governor asked Him, saying, "Are You the King of the Jews?" Jesus said to him, "</a:t>
            </a:r>
            <a:r>
              <a:rPr lang="en-US" i="1" dirty="0" smtClean="0"/>
              <a:t>It is as you say." </a:t>
            </a:r>
          </a:p>
          <a:p>
            <a:r>
              <a:rPr lang="en-US" dirty="0" smtClean="0"/>
              <a:t>Mat 27:12  And while He was being accused by the chief priests and elders, He answered nothing. </a:t>
            </a:r>
          </a:p>
          <a:p>
            <a:r>
              <a:rPr lang="en-US" dirty="0" smtClean="0"/>
              <a:t>Mat 27:13  Then Pilate said to Him, "Do You not hear how many things they testify against You?" </a:t>
            </a:r>
          </a:p>
          <a:p>
            <a:r>
              <a:rPr lang="en-US" dirty="0" smtClean="0"/>
              <a:t>Mat 27:14  But He answered him not one word, so that the governor marveled greatly. </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Mat 27:46  And about the ninth hour Jesus cried out with a loud voice, saying, "Eli, Eli, lama </a:t>
            </a:r>
            <a:r>
              <a:rPr lang="en-US" dirty="0" err="1" smtClean="0"/>
              <a:t>sabachthani</a:t>
            </a:r>
            <a:r>
              <a:rPr lang="en-US" dirty="0" smtClean="0"/>
              <a:t>?" that is, "MY GOD, MY GOD, WHY HAVE YOU FORSAKEN ME?" </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err="1" smtClean="0"/>
              <a:t>Joh</a:t>
            </a:r>
            <a:r>
              <a:rPr lang="en-US" dirty="0" smtClean="0"/>
              <a:t> 3:14  And as Moses lifted up the serpent in the wilderness, even so must the Son of Man be lifted up, </a:t>
            </a:r>
          </a:p>
          <a:p>
            <a:r>
              <a:rPr lang="en-US" dirty="0" err="1" smtClean="0"/>
              <a:t>Joh</a:t>
            </a:r>
            <a:r>
              <a:rPr lang="en-US" dirty="0" smtClean="0"/>
              <a:t> 3:15  that whoever believes in Him should not perish but have eternal life. </a:t>
            </a:r>
          </a:p>
          <a:p>
            <a:r>
              <a:rPr lang="en-US" dirty="0" err="1" smtClean="0"/>
              <a:t>Joh</a:t>
            </a:r>
            <a:r>
              <a:rPr lang="en-US" dirty="0" smtClean="0"/>
              <a:t> 3:16  For God so loved the world that He gave His only begotten Son, that whoever believes in Him should not perish but have everlasting life. </a:t>
            </a:r>
          </a:p>
          <a:p>
            <a:r>
              <a:rPr lang="en-US" dirty="0" err="1" smtClean="0"/>
              <a:t>Joh</a:t>
            </a:r>
            <a:r>
              <a:rPr lang="en-US" dirty="0" smtClean="0"/>
              <a:t> 3:17  For God did not send His Son into the world to condemn the world, but that the world through Him might be saved. </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Mat 27:55  And many women who followed Jesus from Galilee, ministering to Him, were there looking on from afar, </a:t>
            </a:r>
          </a:p>
          <a:p>
            <a:r>
              <a:rPr lang="en-US" dirty="0" smtClean="0"/>
              <a:t>Mat 27:56  among whom were Mary Magdalene, Mary the mother of James and </a:t>
            </a:r>
            <a:r>
              <a:rPr lang="en-US" dirty="0" err="1" smtClean="0"/>
              <a:t>Joses</a:t>
            </a:r>
            <a:r>
              <a:rPr lang="en-US" dirty="0" smtClean="0"/>
              <a:t>, and the mother of Zebedee's sons. </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oh 1:46  And Nathanael said to him, "Can anything good come out of Nazareth?" Philip said to him, "Come and see." </a:t>
            </a:r>
          </a:p>
          <a:p>
            <a:r>
              <a:rPr lang="en-US" dirty="0" err="1" smtClean="0"/>
              <a:t>Joh</a:t>
            </a:r>
            <a:r>
              <a:rPr lang="en-US" dirty="0" smtClean="0"/>
              <a:t> 1:47  Jesus saw Nathanael coming toward Him, and said of him, "Behold, an Israelite indeed, in whom is no deceit!" </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b="1" dirty="0" err="1" smtClean="0"/>
              <a:t>Joh</a:t>
            </a:r>
            <a:r>
              <a:rPr lang="en-US" b="1" dirty="0" smtClean="0"/>
              <a:t> 2:1  On the third day there was a wedding in Cana of Galilee, and the mother of Jesus was there. </a:t>
            </a:r>
          </a:p>
          <a:p>
            <a:r>
              <a:rPr lang="en-US" dirty="0" err="1" smtClean="0"/>
              <a:t>Joh</a:t>
            </a:r>
            <a:r>
              <a:rPr lang="en-US" dirty="0" smtClean="0"/>
              <a:t> 2:2  Now both Jesus and His disciples were invited to the wedding. </a:t>
            </a:r>
          </a:p>
          <a:p>
            <a:r>
              <a:rPr lang="en-US" dirty="0" err="1" smtClean="0"/>
              <a:t>Joh</a:t>
            </a:r>
            <a:r>
              <a:rPr lang="en-US" dirty="0" smtClean="0"/>
              <a:t> 2:3  And when they ran out of wine, the mother of Jesus said to Him, "They have no wine." </a:t>
            </a:r>
          </a:p>
          <a:p>
            <a:r>
              <a:rPr lang="en-US" dirty="0" err="1" smtClean="0"/>
              <a:t>Joh</a:t>
            </a:r>
            <a:r>
              <a:rPr lang="en-US" dirty="0" smtClean="0"/>
              <a:t> 2:4  Jesus said to her, "Woman, what does your concern have to do with Me? My hour has not yet come." </a:t>
            </a:r>
          </a:p>
          <a:p>
            <a:r>
              <a:rPr lang="en-US" dirty="0" err="1" smtClean="0"/>
              <a:t>Joh</a:t>
            </a:r>
            <a:r>
              <a:rPr lang="en-US" dirty="0" smtClean="0"/>
              <a:t> 2:5  His mother said to the servants, "Whatever He says to you, do </a:t>
            </a:r>
            <a:r>
              <a:rPr lang="en-US" i="1" dirty="0" smtClean="0"/>
              <a:t>it." </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err="1" smtClean="0"/>
              <a:t>Joh</a:t>
            </a:r>
            <a:r>
              <a:rPr lang="en-US" dirty="0" smtClean="0"/>
              <a:t> 2:13  Now the Passover of the Jews was at hand, and Jesus went up to Jerusalem. </a:t>
            </a:r>
          </a:p>
          <a:p>
            <a:r>
              <a:rPr lang="en-US" dirty="0" err="1" smtClean="0"/>
              <a:t>Joh</a:t>
            </a:r>
            <a:r>
              <a:rPr lang="en-US" dirty="0" smtClean="0"/>
              <a:t> 2:14  And He found in the temple those who sold oxen and sheep and doves, and the money changers doing business. </a:t>
            </a:r>
          </a:p>
          <a:p>
            <a:r>
              <a:rPr lang="en-US" dirty="0" err="1" smtClean="0"/>
              <a:t>Joh</a:t>
            </a:r>
            <a:r>
              <a:rPr lang="en-US" dirty="0" smtClean="0"/>
              <a:t> 2:15  When He had made a whip of cords, He drove them all out of the temple, with the sheep and the oxen, and poured out the changers' money and overturned the tables. </a:t>
            </a:r>
          </a:p>
          <a:p>
            <a:r>
              <a:rPr lang="en-US" dirty="0" err="1" smtClean="0"/>
              <a:t>Joh</a:t>
            </a:r>
            <a:r>
              <a:rPr lang="en-US" dirty="0" smtClean="0"/>
              <a:t> 2:16  And He said to those who sold doves, "Take these things away! Do not make My Father's house a house of merchandise!" </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err="1" smtClean="0"/>
              <a:t>Joh</a:t>
            </a:r>
            <a:r>
              <a:rPr lang="en-US" dirty="0" smtClean="0"/>
              <a:t> 4:7  A woman of Samaria came to draw water. Jesus said to her, "Give Me a drink." </a:t>
            </a:r>
          </a:p>
          <a:p>
            <a:r>
              <a:rPr lang="en-US" dirty="0" err="1" smtClean="0"/>
              <a:t>Joh</a:t>
            </a:r>
            <a:r>
              <a:rPr lang="en-US" dirty="0" smtClean="0"/>
              <a:t> 4:8  For His disciples had gone away into the city to buy food. </a:t>
            </a:r>
          </a:p>
          <a:p>
            <a:r>
              <a:rPr lang="en-US" dirty="0" err="1" smtClean="0"/>
              <a:t>Joh</a:t>
            </a:r>
            <a:r>
              <a:rPr lang="en-US" dirty="0" smtClean="0"/>
              <a:t> 4:9  Then the woman of Samaria said to Him, "How is it that You, being a Jew, ask a drink from me, a Samaritan woman?" For Jews have no dealings with Samaritans. </a:t>
            </a:r>
          </a:p>
          <a:p>
            <a:r>
              <a:rPr lang="en-US" dirty="0" err="1" smtClean="0"/>
              <a:t>Joh</a:t>
            </a:r>
            <a:r>
              <a:rPr lang="en-US" dirty="0" smtClean="0"/>
              <a:t> 4:10  Jesus answered and said to her, "If you knew the gift of God, and who it is who says to you, 'Give Me a drink,' you would have asked Him, and He would have given you living water." </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Joh</a:t>
            </a:r>
            <a:r>
              <a:rPr lang="en-US" dirty="0" smtClean="0"/>
              <a:t> 6:59  These things He said in the synagogue as He taught in Capernaum. </a:t>
            </a:r>
          </a:p>
          <a:p>
            <a:r>
              <a:rPr lang="en-US" dirty="0" err="1" smtClean="0"/>
              <a:t>Joh</a:t>
            </a:r>
            <a:r>
              <a:rPr lang="en-US" dirty="0" smtClean="0"/>
              <a:t> 6:60  Therefore many of His disciples, when they heard </a:t>
            </a:r>
            <a:r>
              <a:rPr lang="en-US" i="1" dirty="0" smtClean="0"/>
              <a:t>this, said, "This is a hard saying; who can understand it?" </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err="1" smtClean="0"/>
              <a:t>Joh</a:t>
            </a:r>
            <a:r>
              <a:rPr lang="en-US" dirty="0" smtClean="0"/>
              <a:t> 6:64  But there are some of you who do not believe." For Jesus knew from the beginning who they were who did not believe, and who would betray Him. </a:t>
            </a:r>
          </a:p>
          <a:p>
            <a:r>
              <a:rPr lang="en-US" dirty="0" err="1" smtClean="0"/>
              <a:t>Joh</a:t>
            </a:r>
            <a:r>
              <a:rPr lang="en-US" dirty="0" smtClean="0"/>
              <a:t> 6:65  And He said, "Therefore I have said to you that no one can come to Me unless it has been granted to him by My Father." </a:t>
            </a:r>
          </a:p>
          <a:p>
            <a:r>
              <a:rPr lang="en-US" dirty="0" err="1" smtClean="0"/>
              <a:t>Joh</a:t>
            </a:r>
            <a:r>
              <a:rPr lang="en-US" dirty="0" smtClean="0"/>
              <a:t> 6:66  From that </a:t>
            </a:r>
            <a:r>
              <a:rPr lang="en-US" i="1" dirty="0" smtClean="0"/>
              <a:t>time many of His disciples went back and walked with Him no more. </a:t>
            </a:r>
          </a:p>
          <a:p>
            <a:r>
              <a:rPr lang="en-US" dirty="0" err="1" smtClean="0"/>
              <a:t>Joh</a:t>
            </a:r>
            <a:r>
              <a:rPr lang="en-US" dirty="0" smtClean="0"/>
              <a:t> 6:67  Then Jesus said to the twelve, "Do you also want to go away?" </a:t>
            </a:r>
          </a:p>
          <a:p>
            <a:r>
              <a:rPr lang="en-US" dirty="0" err="1" smtClean="0"/>
              <a:t>Joh</a:t>
            </a:r>
            <a:r>
              <a:rPr lang="en-US" dirty="0" smtClean="0"/>
              <a:t> 6:68  But Simon Peter answered Him, "Lord, to whom shall we go? You have the words of eternal life.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buNone/>
            </a:pPr>
            <a:r>
              <a:rPr lang="en-US" b="1" cap="small" dirty="0" smtClean="0"/>
              <a:t>Jesus is:</a:t>
            </a:r>
            <a:endParaRPr lang="en-US" dirty="0" smtClean="0"/>
          </a:p>
          <a:p>
            <a:pPr>
              <a:buNone/>
            </a:pPr>
            <a:r>
              <a:rPr lang="en-US" b="1" dirty="0" smtClean="0"/>
              <a:t>Concerned</a:t>
            </a:r>
            <a:r>
              <a:rPr lang="en-US" dirty="0" smtClean="0"/>
              <a:t> with </a:t>
            </a:r>
            <a:r>
              <a:rPr lang="en-US" b="1" dirty="0" smtClean="0"/>
              <a:t>human relationships</a:t>
            </a:r>
            <a:r>
              <a:rPr lang="en-US" dirty="0" smtClean="0"/>
              <a:t>;  </a:t>
            </a:r>
          </a:p>
          <a:p>
            <a:pPr>
              <a:buNone/>
            </a:pPr>
            <a:r>
              <a:rPr lang="en-US" b="1" dirty="0" smtClean="0"/>
              <a:t>practical</a:t>
            </a:r>
            <a:r>
              <a:rPr lang="en-US" dirty="0" smtClean="0"/>
              <a:t>;  </a:t>
            </a:r>
          </a:p>
          <a:p>
            <a:pPr>
              <a:buNone/>
            </a:pPr>
            <a:r>
              <a:rPr lang="en-US" b="1" dirty="0" smtClean="0"/>
              <a:t>marveling </a:t>
            </a:r>
            <a:r>
              <a:rPr lang="en-US" dirty="0" smtClean="0"/>
              <a:t>at a non-Jew; </a:t>
            </a:r>
          </a:p>
          <a:p>
            <a:pPr>
              <a:buNone/>
            </a:pPr>
            <a:r>
              <a:rPr lang="en-US" dirty="0" smtClean="0"/>
              <a:t>compassionate but "has an edge"; </a:t>
            </a:r>
          </a:p>
          <a:p>
            <a:pPr>
              <a:buNone/>
            </a:pPr>
            <a:r>
              <a:rPr lang="en-US" dirty="0" smtClean="0"/>
              <a:t>beset by human limitations (fatigue, homeless)</a:t>
            </a:r>
          </a:p>
          <a:p>
            <a:pPr>
              <a:buNone/>
            </a:pPr>
            <a:r>
              <a:rPr lang="en-US" dirty="0" smtClean="0"/>
              <a:t> </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Joh</a:t>
            </a:r>
            <a:r>
              <a:rPr lang="en-US" dirty="0" smtClean="0"/>
              <a:t> 13:21  When Jesus had said these things, He was troubled in spirit, and testified and said, "Most assuredly, I say to you, one of you will betray Me." </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err="1" smtClean="0"/>
              <a:t>Joh</a:t>
            </a:r>
            <a:r>
              <a:rPr lang="en-US" dirty="0" smtClean="0"/>
              <a:t> 13:2  And supper being ended, the devil having already put it into the heart of Judas Iscariot, Simon's </a:t>
            </a:r>
            <a:r>
              <a:rPr lang="en-US" i="1" dirty="0" smtClean="0"/>
              <a:t>son, to betray Him, </a:t>
            </a:r>
          </a:p>
          <a:p>
            <a:r>
              <a:rPr lang="en-US" dirty="0" err="1" smtClean="0"/>
              <a:t>Joh</a:t>
            </a:r>
            <a:r>
              <a:rPr lang="en-US" dirty="0" smtClean="0"/>
              <a:t> 13:3  Jesus, knowing that the Father had given all things into His hands, and that He had come from God and was going to God, </a:t>
            </a:r>
          </a:p>
          <a:p>
            <a:r>
              <a:rPr lang="en-US" dirty="0" err="1" smtClean="0"/>
              <a:t>Joh</a:t>
            </a:r>
            <a:r>
              <a:rPr lang="en-US" dirty="0" smtClean="0"/>
              <a:t> 13:4  rose from supper and laid aside His garments, took a towel and girded Himself. </a:t>
            </a:r>
          </a:p>
          <a:p>
            <a:r>
              <a:rPr lang="en-US" dirty="0" err="1" smtClean="0"/>
              <a:t>Joh</a:t>
            </a:r>
            <a:r>
              <a:rPr lang="en-US" dirty="0" smtClean="0"/>
              <a:t> 13:5  After that, He poured water into a basin and began to wash the disciples' feet, and to wipe </a:t>
            </a:r>
            <a:r>
              <a:rPr lang="en-US" i="1" dirty="0" smtClean="0"/>
              <a:t>them with the towel with which He was girded.</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err="1" smtClean="0"/>
              <a:t>Joh</a:t>
            </a:r>
            <a:r>
              <a:rPr lang="en-US" dirty="0" smtClean="0"/>
              <a:t> 11:32  Then, when Mary came where Jesus was, and saw Him, she fell down at His feet, saying to Him, "Lord, if You had been here, my brother would not have died." </a:t>
            </a:r>
          </a:p>
          <a:p>
            <a:r>
              <a:rPr lang="en-US" dirty="0" err="1" smtClean="0"/>
              <a:t>Joh</a:t>
            </a:r>
            <a:r>
              <a:rPr lang="en-US" dirty="0" smtClean="0"/>
              <a:t> 11:33  Therefore, when Jesus saw her weeping, and the Jews who came with her weeping, He groaned in the spirit and was troubled. </a:t>
            </a:r>
          </a:p>
          <a:p>
            <a:r>
              <a:rPr lang="en-US" dirty="0" err="1" smtClean="0"/>
              <a:t>Joh</a:t>
            </a:r>
            <a:r>
              <a:rPr lang="en-US" dirty="0" smtClean="0"/>
              <a:t> 11:34  And He said, "Where have you laid him?" They said to Him, "Lord, come and see." </a:t>
            </a:r>
          </a:p>
          <a:p>
            <a:r>
              <a:rPr lang="en-US" dirty="0" err="1" smtClean="0"/>
              <a:t>Joh</a:t>
            </a:r>
            <a:r>
              <a:rPr lang="en-US" dirty="0" smtClean="0"/>
              <a:t> 11:35  Jesus wept. </a:t>
            </a:r>
          </a:p>
          <a:p>
            <a:r>
              <a:rPr lang="en-US" dirty="0" err="1" smtClean="0"/>
              <a:t>Joh</a:t>
            </a:r>
            <a:r>
              <a:rPr lang="en-US" dirty="0" smtClean="0"/>
              <a:t> 11:36  Then the Jews said, "See how He loved him!" </a:t>
            </a:r>
          </a:p>
          <a:p>
            <a:r>
              <a:rPr lang="en-US" dirty="0" err="1" smtClean="0"/>
              <a:t>Joh</a:t>
            </a:r>
            <a:r>
              <a:rPr lang="en-US" dirty="0" smtClean="0"/>
              <a:t> 11:37  And some of them said, "Could not this Man, who opened the eyes of the blind, also have kept this man from dying?" </a:t>
            </a:r>
          </a:p>
          <a:p>
            <a:r>
              <a:rPr lang="en-US" dirty="0" err="1" smtClean="0"/>
              <a:t>Joh</a:t>
            </a:r>
            <a:r>
              <a:rPr lang="en-US" dirty="0" smtClean="0"/>
              <a:t> 11:38  Then Jesus, again groaning in Himself, came to the tomb. It was a cave, and a stone lay against it. </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Joh</a:t>
            </a:r>
            <a:r>
              <a:rPr lang="en-US" dirty="0" smtClean="0"/>
              <a:t> 10:20  And many of them said, "He has a demon and is mad. Why do you listen to Him?" </a:t>
            </a:r>
          </a:p>
          <a:p>
            <a:r>
              <a:rPr lang="en-US" dirty="0" err="1" smtClean="0"/>
              <a:t>Joh</a:t>
            </a:r>
            <a:r>
              <a:rPr lang="en-US" dirty="0" smtClean="0"/>
              <a:t> 10:21  Others said, "These are not the words of one who has a demon. Can a demon open the eyes of the blind?" </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err="1" smtClean="0"/>
              <a:t>Joh</a:t>
            </a:r>
            <a:r>
              <a:rPr lang="en-US" dirty="0" smtClean="0"/>
              <a:t> 8:43  Why do you not understand My speech? Because you are not able to listen to My word. </a:t>
            </a:r>
          </a:p>
          <a:p>
            <a:r>
              <a:rPr lang="en-US" dirty="0" err="1" smtClean="0"/>
              <a:t>Joh</a:t>
            </a:r>
            <a:r>
              <a:rPr lang="en-US" dirty="0" smtClean="0"/>
              <a:t> 8:44  You are of </a:t>
            </a:r>
            <a:r>
              <a:rPr lang="en-US" i="1" dirty="0" smtClean="0"/>
              <a:t>your father the devil, and the desires of your father you want to do. He was a murderer from the beginning, and does not stand in the truth, because there is no truth in him. When he speaks a lie, he speaks from his own resources, for he is a liar and the father of it. </a:t>
            </a:r>
          </a:p>
          <a:p>
            <a:r>
              <a:rPr lang="en-US" dirty="0" err="1" smtClean="0"/>
              <a:t>Joh</a:t>
            </a:r>
            <a:r>
              <a:rPr lang="en-US" dirty="0" smtClean="0"/>
              <a:t> 8:45  But because I tell the truth, you do not believe Me. </a:t>
            </a:r>
          </a:p>
          <a:p>
            <a:r>
              <a:rPr lang="en-US" dirty="0" err="1" smtClean="0"/>
              <a:t>Joh</a:t>
            </a:r>
            <a:r>
              <a:rPr lang="en-US" dirty="0" smtClean="0"/>
              <a:t> 8:46  Which of you convicts Me of sin? And if I tell the truth, why do you not believe Me? </a:t>
            </a:r>
          </a:p>
          <a:p>
            <a:r>
              <a:rPr lang="en-US" dirty="0" err="1" smtClean="0"/>
              <a:t>Joh</a:t>
            </a:r>
            <a:r>
              <a:rPr lang="en-US" dirty="0" smtClean="0"/>
              <a:t> 8:47  He who is of God hears God's words; therefore you do not hear, because you are not of God." </a:t>
            </a:r>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Joh</a:t>
            </a:r>
            <a:r>
              <a:rPr lang="en-US" dirty="0" smtClean="0"/>
              <a:t> 8:31  Then Jesus said to those Jews who believed Him, "If you abide in My word, you are My disciples indeed. </a:t>
            </a:r>
          </a:p>
          <a:p>
            <a:r>
              <a:rPr lang="en-US" dirty="0" err="1" smtClean="0"/>
              <a:t>Joh</a:t>
            </a:r>
            <a:r>
              <a:rPr lang="en-US" dirty="0" smtClean="0"/>
              <a:t> 8:32  And you shall know the truth, and the truth shall make you free." </a:t>
            </a:r>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Joh</a:t>
            </a:r>
            <a:r>
              <a:rPr lang="en-US" dirty="0" smtClean="0"/>
              <a:t> 8:24  Therefore I said to you that you will die in your sins; for if you do not believe that I am </a:t>
            </a:r>
            <a:r>
              <a:rPr lang="en-US" i="1" dirty="0" smtClean="0"/>
              <a:t>He, you will die in your sins." </a:t>
            </a:r>
          </a:p>
          <a:p>
            <a:r>
              <a:rPr lang="en-US" dirty="0" err="1" smtClean="0"/>
              <a:t>Joh</a:t>
            </a:r>
            <a:r>
              <a:rPr lang="en-US" dirty="0" smtClean="0"/>
              <a:t> 8:25  Then they said to Him, "Who are You?" And Jesus said to them, "Just what I have been saying to you from the beginning. </a:t>
            </a:r>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Joh</a:t>
            </a:r>
            <a:r>
              <a:rPr lang="en-US" dirty="0" smtClean="0"/>
              <a:t> 13:23  Now there was leaning on Jesus' bosom one of His disciples, whom Jesus loved. </a:t>
            </a:r>
          </a:p>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err="1" smtClean="0"/>
              <a:t>Joh</a:t>
            </a:r>
            <a:r>
              <a:rPr lang="en-US" dirty="0" smtClean="0"/>
              <a:t> 15:11  "These things I have spoken to you, that My joy may remain in you, and </a:t>
            </a:r>
            <a:r>
              <a:rPr lang="en-US" i="1" dirty="0" smtClean="0"/>
              <a:t>that your joy may be full. </a:t>
            </a:r>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err="1" smtClean="0"/>
              <a:t>Joh</a:t>
            </a:r>
            <a:r>
              <a:rPr lang="en-US" dirty="0" smtClean="0"/>
              <a:t> 18:20  Jesus answered him, "I spoke openly to the world. I always taught in synagogues and in the temple, where the Jews always meet, and in secret I have said nothing. </a:t>
            </a:r>
          </a:p>
          <a:p>
            <a:r>
              <a:rPr lang="en-US" dirty="0" err="1" smtClean="0"/>
              <a:t>Joh</a:t>
            </a:r>
            <a:r>
              <a:rPr lang="en-US" dirty="0" smtClean="0"/>
              <a:t> 18:21  Why do you ask Me? Ask those who have heard Me what I said to them. Indeed they know what I said." </a:t>
            </a:r>
          </a:p>
          <a:p>
            <a:r>
              <a:rPr lang="en-US" dirty="0" err="1" smtClean="0"/>
              <a:t>Joh</a:t>
            </a:r>
            <a:r>
              <a:rPr lang="en-US" dirty="0" smtClean="0"/>
              <a:t> 18:22  And when He had said these things, one of the officers who stood by struck Jesus with the palm of his hand, saying, "Do You answer the high priest like that?" </a:t>
            </a:r>
          </a:p>
          <a:p>
            <a:r>
              <a:rPr lang="en-US" dirty="0" err="1" smtClean="0"/>
              <a:t>Joh</a:t>
            </a:r>
            <a:r>
              <a:rPr lang="en-US" dirty="0" smtClean="0"/>
              <a:t> 18:23  Jesus answered him, "If I have spoken evil, bear witness of the evil; but if well, why do you strike Me?"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b="1" cap="small" dirty="0" smtClean="0"/>
              <a:t>I feel:</a:t>
            </a:r>
            <a:endParaRPr lang="en-US" dirty="0" smtClean="0"/>
          </a:p>
          <a:p>
            <a:pPr>
              <a:buNone/>
            </a:pPr>
            <a:r>
              <a:rPr lang="en-US" dirty="0" smtClean="0"/>
              <a:t>There is something of the Divine even in the acts of those who mistreat us;  </a:t>
            </a:r>
          </a:p>
          <a:p>
            <a:pPr>
              <a:buNone/>
            </a:pPr>
            <a:r>
              <a:rPr lang="en-US" dirty="0" smtClean="0"/>
              <a:t>Jesus gives us a perspective on the transitory to not worry;  </a:t>
            </a:r>
          </a:p>
          <a:p>
            <a:pPr>
              <a:buNone/>
            </a:pPr>
            <a:r>
              <a:rPr lang="en-US" dirty="0" smtClean="0"/>
              <a:t>He admonishes us to avoid pretentiousness;  </a:t>
            </a:r>
          </a:p>
          <a:p>
            <a:pPr>
              <a:buNone/>
            </a:pPr>
            <a:r>
              <a:rPr lang="en-US" dirty="0" smtClean="0"/>
              <a:t>Jesus did not have an edge, but what He said did; </a:t>
            </a:r>
          </a:p>
          <a:p>
            <a:pPr>
              <a:buNone/>
            </a:pPr>
            <a:r>
              <a:rPr lang="en-US" dirty="0" smtClean="0"/>
              <a:t>You can't con Jesus.</a:t>
            </a:r>
          </a:p>
          <a:p>
            <a:pPr>
              <a:buNone/>
            </a:pPr>
            <a:r>
              <a:rPr lang="en-US" dirty="0" smtClean="0"/>
              <a:t> </a:t>
            </a:r>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Joh</a:t>
            </a:r>
            <a:r>
              <a:rPr lang="en-US" dirty="0" smtClean="0"/>
              <a:t> 20:15  Jesus said to her, "Woman, why are you weeping? Whom are you seeking?" She, supposing Him to be the gardener, said to Him, "Sir, if You have carried Him away, tell me where You have laid Him, and I will take Him away." </a:t>
            </a:r>
          </a:p>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err="1" smtClean="0"/>
              <a:t>Joh</a:t>
            </a:r>
            <a:r>
              <a:rPr lang="en-US" dirty="0" smtClean="0"/>
              <a:t> 21:10  Jesus said to them, "Bring some of the fish which you have just caught." </a:t>
            </a:r>
          </a:p>
          <a:p>
            <a:r>
              <a:rPr lang="en-US" dirty="0" err="1" smtClean="0"/>
              <a:t>Joh</a:t>
            </a:r>
            <a:r>
              <a:rPr lang="en-US" dirty="0" smtClean="0"/>
              <a:t> 21:11  Simon Peter went up and dragged the net to land, full of large fish, one hundred and fifty-three; and although there were so many, the net was not broken. </a:t>
            </a:r>
          </a:p>
          <a:p>
            <a:r>
              <a:rPr lang="en-US" dirty="0" err="1" smtClean="0"/>
              <a:t>Joh</a:t>
            </a:r>
            <a:r>
              <a:rPr lang="en-US" dirty="0" smtClean="0"/>
              <a:t> 21:12  Jesus said to them, "Come </a:t>
            </a:r>
            <a:r>
              <a:rPr lang="en-US" i="1" dirty="0" smtClean="0"/>
              <a:t>and eat breakfast." Yet none of the disciples dared ask Him, "Who are You?"—knowing that it was the Lord. </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Heb 2:14  Inasmuch then as the children have partaken of flesh and blood, He Himself likewise shared in the same, that through death He might destroy him who had the power of death, that is, the devil, </a:t>
            </a:r>
          </a:p>
          <a:p>
            <a:r>
              <a:rPr lang="en-US" dirty="0" smtClean="0"/>
              <a:t>Heb 2:15  and release those who through fear of death were all their lifetime subject to bondage. </a:t>
            </a:r>
          </a:p>
          <a:p>
            <a:r>
              <a:rPr lang="en-US" dirty="0" smtClean="0"/>
              <a:t>Heb 2:16  For indeed He does not give aid to angels, but He does give aid to the seed of Abraham. </a:t>
            </a:r>
          </a:p>
          <a:p>
            <a:r>
              <a:rPr lang="en-US" dirty="0" smtClean="0"/>
              <a:t>Heb 2:17  Therefore, in all things He had to be made like </a:t>
            </a:r>
            <a:r>
              <a:rPr lang="en-US" i="1" dirty="0" smtClean="0"/>
              <a:t>His brethren, that He might be a merciful and faithful High Priest in things pertaining to God, to make propitiation for the sins of the people. </a:t>
            </a:r>
          </a:p>
          <a:p>
            <a:r>
              <a:rPr lang="en-US" dirty="0" smtClean="0"/>
              <a:t>Heb 2:18  For in that He Himself has suffered, being tempted, He is able to aid those who are tempted. </a:t>
            </a:r>
          </a:p>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smtClean="0"/>
              <a:t>Heb 4:14  Seeing then that we have a great High Priest who has passed through the heavens, Jesus the Son of God, let us hold fast </a:t>
            </a:r>
            <a:r>
              <a:rPr lang="en-US" i="1" dirty="0" smtClean="0"/>
              <a:t>our confession. </a:t>
            </a:r>
          </a:p>
          <a:p>
            <a:r>
              <a:rPr lang="en-US" dirty="0" smtClean="0"/>
              <a:t>Heb 4:15  For we do not have a High Priest who cannot sympathize with our weaknesses, but was in all </a:t>
            </a:r>
            <a:r>
              <a:rPr lang="en-US" i="1" dirty="0" smtClean="0"/>
              <a:t>points tempted as we are, yet without sin. </a:t>
            </a:r>
          </a:p>
          <a:p>
            <a:r>
              <a:rPr lang="en-US" dirty="0" smtClean="0"/>
              <a:t>Heb 4:16  Let us therefore come boldly to the throne of grace, that we may obtain mercy and find grace to help in time of need. </a:t>
            </a:r>
            <a:endParaRPr lang="en-US" smtClean="0"/>
          </a:p>
          <a:p>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1142999"/>
          </a:xfrm>
        </p:spPr>
        <p:txBody>
          <a:bodyPr/>
          <a:lstStyle/>
          <a:p>
            <a:r>
              <a:rPr lang="en-US" dirty="0" smtClean="0"/>
              <a:t>References</a:t>
            </a:r>
            <a:endParaRPr lang="en-US" dirty="0"/>
          </a:p>
        </p:txBody>
      </p:sp>
      <p:sp>
        <p:nvSpPr>
          <p:cNvPr id="3" name="Subtitle 2"/>
          <p:cNvSpPr>
            <a:spLocks noGrp="1"/>
          </p:cNvSpPr>
          <p:nvPr>
            <p:ph type="subTitle" idx="1"/>
          </p:nvPr>
        </p:nvSpPr>
        <p:spPr>
          <a:xfrm>
            <a:off x="1371600" y="1905000"/>
            <a:ext cx="6400800" cy="3733800"/>
          </a:xfrm>
        </p:spPr>
        <p:txBody>
          <a:bodyPr>
            <a:normAutofit/>
          </a:bodyPr>
          <a:lstStyle/>
          <a:p>
            <a:r>
              <a:rPr lang="en-US" dirty="0" smtClean="0"/>
              <a:t>“The Jesus I Never Know”</a:t>
            </a:r>
          </a:p>
          <a:p>
            <a:r>
              <a:rPr lang="en-US" dirty="0" smtClean="0"/>
              <a:t>By Philip Yancey </a:t>
            </a:r>
          </a:p>
          <a:p>
            <a:r>
              <a:rPr lang="en-US" dirty="0" smtClean="0"/>
              <a:t>ISBN #</a:t>
            </a:r>
            <a:r>
              <a:rPr lang="en-US" dirty="0" smtClean="0"/>
              <a:t> 0-310-219-23X</a:t>
            </a:r>
          </a:p>
          <a:p>
            <a:r>
              <a:rPr lang="en-US" dirty="0" smtClean="0"/>
              <a:t>“Re Jesus” </a:t>
            </a:r>
          </a:p>
          <a:p>
            <a:r>
              <a:rPr lang="en-US" dirty="0" smtClean="0"/>
              <a:t>By Michael Frost &amp; Alan Hirsch </a:t>
            </a:r>
          </a:p>
          <a:p>
            <a:r>
              <a:rPr lang="en-US" dirty="0" smtClean="0"/>
              <a:t>ISBN # 978-192-120-2919</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r>
              <a:rPr lang="en-US" b="1" cap="small" dirty="0" smtClean="0"/>
              <a:t>How did </a:t>
            </a:r>
            <a:r>
              <a:rPr lang="en-US" b="1" i="1" cap="small" dirty="0" smtClean="0"/>
              <a:t>others</a:t>
            </a:r>
            <a:r>
              <a:rPr lang="en-US" b="1" cap="small" dirty="0" smtClean="0"/>
              <a:t> react to him?</a:t>
            </a:r>
            <a:endParaRPr lang="en-US" dirty="0" smtClean="0"/>
          </a:p>
          <a:p>
            <a:pPr>
              <a:buNone/>
            </a:pPr>
            <a:r>
              <a:rPr lang="en-US" dirty="0" smtClean="0"/>
              <a:t>People were </a:t>
            </a:r>
            <a:r>
              <a:rPr lang="en-US" b="1" dirty="0" smtClean="0"/>
              <a:t>astonished</a:t>
            </a:r>
            <a:r>
              <a:rPr lang="en-US" dirty="0" smtClean="0"/>
              <a:t>; </a:t>
            </a:r>
          </a:p>
          <a:p>
            <a:pPr>
              <a:buNone/>
            </a:pPr>
            <a:r>
              <a:rPr lang="en-US" dirty="0" smtClean="0"/>
              <a:t>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b="1" cap="small" dirty="0" smtClean="0"/>
              <a:t>What does this say about Jesus?</a:t>
            </a:r>
            <a:endParaRPr lang="en-US" dirty="0" smtClean="0"/>
          </a:p>
          <a:p>
            <a:pPr>
              <a:buNone/>
            </a:pPr>
            <a:r>
              <a:rPr lang="en-US" dirty="0" smtClean="0"/>
              <a:t>Jesus' </a:t>
            </a:r>
            <a:r>
              <a:rPr lang="en-US" b="1" dirty="0" smtClean="0"/>
              <a:t>priorities</a:t>
            </a:r>
            <a:r>
              <a:rPr lang="en-US" dirty="0" smtClean="0"/>
              <a:t> </a:t>
            </a:r>
            <a:r>
              <a:rPr lang="en-US" b="1" dirty="0" smtClean="0"/>
              <a:t>differed</a:t>
            </a:r>
            <a:r>
              <a:rPr lang="en-US" dirty="0" smtClean="0"/>
              <a:t> from those of his time; </a:t>
            </a:r>
          </a:p>
          <a:p>
            <a:pPr>
              <a:buNone/>
            </a:pPr>
            <a:r>
              <a:rPr lang="en-US" dirty="0" smtClean="0"/>
              <a:t>He </a:t>
            </a:r>
            <a:r>
              <a:rPr lang="en-US" b="1" dirty="0" smtClean="0"/>
              <a:t>declared</a:t>
            </a:r>
            <a:r>
              <a:rPr lang="en-US" dirty="0" smtClean="0"/>
              <a:t> God's </a:t>
            </a:r>
            <a:r>
              <a:rPr lang="en-US" b="1" dirty="0" smtClean="0"/>
              <a:t>unattainable standard</a:t>
            </a:r>
            <a:r>
              <a:rPr lang="en-US" dirty="0" smtClean="0"/>
              <a:t>; </a:t>
            </a:r>
          </a:p>
          <a:p>
            <a:pPr>
              <a:buNone/>
            </a:pPr>
            <a:r>
              <a:rPr lang="en-US" dirty="0" smtClean="0"/>
              <a:t>Jesus goes to the </a:t>
            </a:r>
            <a:r>
              <a:rPr lang="en-US" b="1" dirty="0" smtClean="0"/>
              <a:t>heart</a:t>
            </a:r>
            <a:r>
              <a:rPr lang="en-US" dirty="0" smtClean="0"/>
              <a:t>; Goes right to the </a:t>
            </a:r>
            <a:r>
              <a:rPr lang="en-US" b="1" dirty="0" smtClean="0"/>
              <a:t>motive</a:t>
            </a:r>
            <a:r>
              <a:rPr lang="en-US" dirty="0" smtClean="0"/>
              <a:t>; </a:t>
            </a:r>
            <a:r>
              <a:rPr lang="en-US" b="1" dirty="0" smtClean="0"/>
              <a:t>Motive</a:t>
            </a:r>
            <a:r>
              <a:rPr lang="en-US" dirty="0" smtClean="0"/>
              <a:t> is primary; </a:t>
            </a:r>
          </a:p>
          <a:p>
            <a:pPr>
              <a:buNone/>
            </a:pPr>
            <a:r>
              <a:rPr lang="en-US" dirty="0" smtClean="0"/>
              <a:t>He "</a:t>
            </a:r>
            <a:r>
              <a:rPr lang="en-US" b="1" dirty="0" smtClean="0"/>
              <a:t>called it like it is</a:t>
            </a:r>
            <a:r>
              <a:rPr lang="en-US" dirty="0" smtClean="0"/>
              <a:t>";</a:t>
            </a:r>
          </a:p>
          <a:p>
            <a:pPr>
              <a:buNone/>
            </a:pPr>
            <a:r>
              <a:rPr lang="en-US" dirty="0" smtClean="0"/>
              <a:t>He was </a:t>
            </a:r>
            <a:r>
              <a:rPr lang="en-US" b="1" dirty="0" smtClean="0"/>
              <a:t>disarming</a:t>
            </a:r>
            <a:r>
              <a:rPr lang="en-US" dirty="0" smtClean="0"/>
              <a:t>; </a:t>
            </a:r>
          </a:p>
          <a:p>
            <a:pPr>
              <a:buNone/>
            </a:pPr>
            <a:r>
              <a:rPr lang="en-US" dirty="0" smtClean="0"/>
              <a:t>Jesus </a:t>
            </a:r>
            <a:r>
              <a:rPr lang="en-US" b="1" dirty="0" smtClean="0"/>
              <a:t>engaged</a:t>
            </a:r>
            <a:r>
              <a:rPr lang="en-US" dirty="0" smtClean="0"/>
              <a:t> to </a:t>
            </a:r>
            <a:r>
              <a:rPr lang="en-US" b="1" dirty="0" smtClean="0"/>
              <a:t>prevent conflict</a:t>
            </a:r>
            <a:r>
              <a:rPr lang="en-US" dirty="0" smtClean="0"/>
              <a:t>; </a:t>
            </a:r>
          </a:p>
          <a:p>
            <a:pPr>
              <a:buNone/>
            </a:pPr>
            <a:r>
              <a:rPr lang="en-US" dirty="0" smtClean="0"/>
              <a:t>He </a:t>
            </a:r>
            <a:r>
              <a:rPr lang="en-US" b="1" dirty="0" smtClean="0"/>
              <a:t>demands</a:t>
            </a:r>
            <a:r>
              <a:rPr lang="en-US" dirty="0" smtClean="0"/>
              <a:t> </a:t>
            </a:r>
            <a:r>
              <a:rPr lang="en-US" b="1" dirty="0" smtClean="0"/>
              <a:t>humility</a:t>
            </a:r>
            <a:r>
              <a:rPr lang="en-US" dirty="0" smtClean="0"/>
              <a:t>; </a:t>
            </a:r>
          </a:p>
          <a:p>
            <a:pPr>
              <a:buNone/>
            </a:pPr>
            <a:r>
              <a:rPr lang="en-US" dirty="0" smtClean="0"/>
              <a:t>Jesus </a:t>
            </a:r>
            <a:r>
              <a:rPr lang="en-US" b="1" dirty="0" smtClean="0"/>
              <a:t>expects</a:t>
            </a:r>
            <a:r>
              <a:rPr lang="en-US" dirty="0" smtClean="0"/>
              <a:t> us to </a:t>
            </a:r>
            <a:r>
              <a:rPr lang="en-US" b="1" dirty="0" smtClean="0"/>
              <a:t>honor our neighbor</a:t>
            </a:r>
            <a:r>
              <a:rPr lang="en-US" dirty="0" smtClean="0"/>
              <a:t> whether we </a:t>
            </a:r>
            <a:r>
              <a:rPr lang="en-US" b="1" dirty="0" smtClean="0"/>
              <a:t>like them or not</a:t>
            </a:r>
            <a:r>
              <a:rPr lang="en-US" dirty="0" smtClean="0"/>
              <a:t>; </a:t>
            </a:r>
          </a:p>
          <a:p>
            <a:pPr>
              <a:buNone/>
            </a:pPr>
            <a:r>
              <a:rPr lang="en-US" dirty="0" smtClean="0"/>
              <a:t>He </a:t>
            </a:r>
            <a:r>
              <a:rPr lang="en-US" b="1" dirty="0" smtClean="0"/>
              <a:t>encourages</a:t>
            </a:r>
            <a:r>
              <a:rPr lang="en-US" dirty="0" smtClean="0"/>
              <a:t> full </a:t>
            </a:r>
            <a:r>
              <a:rPr lang="en-US" b="1" dirty="0" smtClean="0"/>
              <a:t>dependence on God</a:t>
            </a:r>
            <a:r>
              <a:rPr lang="en-US" dirty="0" smtClean="0"/>
              <a:t>; </a:t>
            </a:r>
          </a:p>
          <a:p>
            <a:pPr>
              <a:buNone/>
            </a:pPr>
            <a:r>
              <a:rPr lang="en-US" dirty="0" smtClean="0"/>
              <a:t>Jesus </a:t>
            </a:r>
            <a:r>
              <a:rPr lang="en-US" b="1" dirty="0" smtClean="0"/>
              <a:t>commanded</a:t>
            </a:r>
            <a:r>
              <a:rPr lang="en-US" dirty="0" smtClean="0"/>
              <a:t> </a:t>
            </a:r>
            <a:r>
              <a:rPr lang="en-US" b="1" dirty="0" smtClean="0"/>
              <a:t>not to worry</a:t>
            </a:r>
            <a:r>
              <a:rPr lang="en-US" dirty="0" smtClean="0"/>
              <a:t>; </a:t>
            </a:r>
          </a:p>
          <a:p>
            <a:pPr>
              <a:buNone/>
            </a:pPr>
            <a:r>
              <a:rPr lang="en-US" dirty="0" smtClean="0"/>
              <a:t>He got </a:t>
            </a:r>
            <a:r>
              <a:rPr lang="en-US" b="1" dirty="0" smtClean="0"/>
              <a:t>angry</a:t>
            </a:r>
            <a:r>
              <a:rPr lang="en-US" dirty="0" smtClean="0"/>
              <a:t>; </a:t>
            </a:r>
          </a:p>
          <a:p>
            <a:pPr>
              <a:buNone/>
            </a:pPr>
            <a:r>
              <a:rPr lang="en-US" dirty="0" smtClean="0"/>
              <a:t>Jesus </a:t>
            </a:r>
            <a:r>
              <a:rPr lang="en-US" b="1" dirty="0" smtClean="0"/>
              <a:t>balanced</a:t>
            </a:r>
            <a:r>
              <a:rPr lang="en-US" dirty="0" smtClean="0"/>
              <a:t> both </a:t>
            </a:r>
            <a:r>
              <a:rPr lang="en-US" b="1" dirty="0" smtClean="0"/>
              <a:t>mercy and judgment</a:t>
            </a:r>
            <a:r>
              <a:rPr lang="en-US" dirty="0" smtClean="0"/>
              <a:t>;  </a:t>
            </a:r>
          </a:p>
          <a:p>
            <a:pPr>
              <a:buNone/>
            </a:pPr>
            <a:r>
              <a:rPr lang="en-US" dirty="0" smtClean="0"/>
              <a:t>Jesus experienced </a:t>
            </a:r>
            <a:r>
              <a:rPr lang="en-US" b="1" dirty="0" smtClean="0"/>
              <a:t>loneliness</a:t>
            </a:r>
            <a:r>
              <a:rPr lang="en-US" dirty="0" smtClean="0"/>
              <a:t>.</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Humanity Of Jesus</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dirty="0" smtClean="0"/>
              <a:t>Mat 9:35  Then Jesus went about all the cities and villages, teaching in their synagogues, preaching the gospel of the kingdom, and healing every sickness and every disease among the people. </a:t>
            </a:r>
          </a:p>
          <a:p>
            <a:r>
              <a:rPr lang="en-US" dirty="0" smtClean="0"/>
              <a:t>Mat 9:36  But when He saw the multitudes, He was moved with compassion for them, because they were weary and scattered, like sheep having no shepherd.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Mat 14:14  And when Jesus went out He saw a great multitude; and He was moved with compassion for them, and healed their sick. </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506</TotalTime>
  <Words>3772</Words>
  <Application>Microsoft Office PowerPoint</Application>
  <PresentationFormat>On-screen Show (4:3)</PresentationFormat>
  <Paragraphs>165</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Office Theme</vt:lpstr>
      <vt:lpstr>Overview From Last Week</vt:lpstr>
      <vt:lpstr>Slide 2</vt:lpstr>
      <vt:lpstr>Slide 3</vt:lpstr>
      <vt:lpstr>Slide 4</vt:lpstr>
      <vt:lpstr>Slide 5</vt:lpstr>
      <vt:lpstr>Slide 6</vt:lpstr>
      <vt:lpstr>The Humanity Of Jesus</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References</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Scott</cp:lastModifiedBy>
  <cp:revision>9</cp:revision>
  <dcterms:created xsi:type="dcterms:W3CDTF">2011-06-12T00:25:52Z</dcterms:created>
  <dcterms:modified xsi:type="dcterms:W3CDTF">2011-06-12T21:51:01Z</dcterms:modified>
</cp:coreProperties>
</file>